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60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92" r:id="rId11"/>
    <p:sldId id="256" r:id="rId12"/>
    <p:sldId id="275" r:id="rId13"/>
    <p:sldId id="276" r:id="rId14"/>
    <p:sldId id="261" r:id="rId15"/>
    <p:sldId id="296" r:id="rId16"/>
    <p:sldId id="297" r:id="rId17"/>
    <p:sldId id="277" r:id="rId18"/>
    <p:sldId id="278" r:id="rId19"/>
    <p:sldId id="295" r:id="rId20"/>
    <p:sldId id="279" r:id="rId21"/>
    <p:sldId id="274" r:id="rId22"/>
    <p:sldId id="258" r:id="rId23"/>
    <p:sldId id="291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79" autoAdjust="0"/>
  </p:normalViewPr>
  <p:slideViewPr>
    <p:cSldViewPr snapToGrid="0">
      <p:cViewPr>
        <p:scale>
          <a:sx n="50" d="100"/>
          <a:sy n="50" d="100"/>
        </p:scale>
        <p:origin x="-119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0C87A-D819-4DD5-BE57-6CD3CA9FB044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E2B79-F2FD-4396-9072-76B0766A6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5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9C54-6166-41D3-93C8-2F4A3A0C9519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F21F-0ADC-414F-8863-DDE5A3E88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4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246F0-6F5A-441B-916B-14188594C863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F2C5A-2C7B-4E34-9EE6-B04DF8695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3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FB47-51D6-41B0-A943-2D4C863E3AAB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3FE2F-8E5F-4407-89CA-9F855462B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C859-99EB-405B-9EBD-1659D8A2F506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4106-29F5-4F75-80E2-28EBEA909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1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80BC-5796-4B30-A46C-A6705C3EB0F6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4CDE-2408-4805-A73C-7BD517A8B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A9C0-844A-432D-9FB7-CCEB28DF46C0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F9556-49AA-4294-97C1-8C4A75E60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6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13071-BA1E-415C-9188-0712CEE206CC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23EB4-3485-4733-871B-BED097773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64EB-72DD-4810-A098-14E763599972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E5F0D-23FA-445A-A437-F6DB85579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5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A4F5-531B-44D6-B6C0-6F010467DD81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6B8EF-15C0-4951-98AC-193ED4FFE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5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978F-3CD4-4D4C-BAE4-6EA75591F681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5D16A-4312-45A1-BF80-EE78567D4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2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554496-3927-4DAD-9106-2DB3A00CC052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4663F8-C30E-4699-A515-F209E257D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6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slide" Target="slide20.xml"/><Relationship Id="rId4" Type="http://schemas.openxmlformats.org/officeDocument/2006/relationships/slide" Target="slide18.xml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438151" y="1295400"/>
            <a:ext cx="10972800" cy="586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en-US" sz="4800" b="1" kern="10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lt"/>
                <a:cs typeface="+mj-lt"/>
              </a:rPr>
              <a:t>CHÀO MỪNG QUÝ THẦY CÔ GIÁO ĐẾN DỰ </a:t>
            </a:r>
            <a:r>
              <a:rPr lang="en-US" sz="4800" b="1" kern="10" spc="5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lt"/>
                <a:cs typeface="+mj-lt"/>
              </a:rPr>
              <a:t>GIỜ HỘI GIẢNG </a:t>
            </a:r>
            <a:endParaRPr lang="en-US" sz="4800" b="1" kern="10" spc="50" dirty="0">
              <a:ln w="0"/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2554817" y="2108200"/>
            <a:ext cx="6807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69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LỚP 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6A4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Times"/>
            </a:endParaRPr>
          </a:p>
        </p:txBody>
      </p:sp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9442451" y="5667376"/>
            <a:ext cx="2667000" cy="1241425"/>
            <a:chOff x="4560" y="3538"/>
            <a:chExt cx="1259" cy="782"/>
          </a:xfrm>
        </p:grpSpPr>
        <p:sp>
          <p:nvSpPr>
            <p:cNvPr id="4511" name="Freeform 6"/>
            <p:cNvSpPr>
              <a:spLocks/>
            </p:cNvSpPr>
            <p:nvPr/>
          </p:nvSpPr>
          <p:spPr bwMode="auto">
            <a:xfrm>
              <a:off x="4971" y="4101"/>
              <a:ext cx="29" cy="35"/>
            </a:xfrm>
            <a:custGeom>
              <a:avLst/>
              <a:gdLst>
                <a:gd name="T0" fmla="*/ 1 w 58"/>
                <a:gd name="T1" fmla="*/ 0 h 71"/>
                <a:gd name="T2" fmla="*/ 0 w 58"/>
                <a:gd name="T3" fmla="*/ 0 h 71"/>
                <a:gd name="T4" fmla="*/ 1 w 58"/>
                <a:gd name="T5" fmla="*/ 0 h 71"/>
                <a:gd name="T6" fmla="*/ 1 w 58"/>
                <a:gd name="T7" fmla="*/ 0 h 71"/>
                <a:gd name="T8" fmla="*/ 1 w 58"/>
                <a:gd name="T9" fmla="*/ 0 h 71"/>
                <a:gd name="T10" fmla="*/ 1 w 58"/>
                <a:gd name="T11" fmla="*/ 0 h 71"/>
                <a:gd name="T12" fmla="*/ 1 w 58"/>
                <a:gd name="T13" fmla="*/ 0 h 71"/>
                <a:gd name="T14" fmla="*/ 1 w 58"/>
                <a:gd name="T15" fmla="*/ 0 h 71"/>
                <a:gd name="T16" fmla="*/ 1 w 58"/>
                <a:gd name="T17" fmla="*/ 0 h 71"/>
                <a:gd name="T18" fmla="*/ 1 w 58"/>
                <a:gd name="T19" fmla="*/ 0 h 71"/>
                <a:gd name="T20" fmla="*/ 1 w 58"/>
                <a:gd name="T21" fmla="*/ 0 h 71"/>
                <a:gd name="T22" fmla="*/ 1 w 58"/>
                <a:gd name="T23" fmla="*/ 0 h 71"/>
                <a:gd name="T24" fmla="*/ 1 w 58"/>
                <a:gd name="T25" fmla="*/ 0 h 71"/>
                <a:gd name="T26" fmla="*/ 1 w 58"/>
                <a:gd name="T27" fmla="*/ 0 h 71"/>
                <a:gd name="T28" fmla="*/ 1 w 58"/>
                <a:gd name="T29" fmla="*/ 0 h 71"/>
                <a:gd name="T30" fmla="*/ 1 w 58"/>
                <a:gd name="T31" fmla="*/ 0 h 71"/>
                <a:gd name="T32" fmla="*/ 1 w 58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71"/>
                <a:gd name="T53" fmla="*/ 58 w 58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71">
                  <a:moveTo>
                    <a:pt x="1" y="71"/>
                  </a:moveTo>
                  <a:lnTo>
                    <a:pt x="0" y="66"/>
                  </a:lnTo>
                  <a:lnTo>
                    <a:pt x="5" y="57"/>
                  </a:lnTo>
                  <a:lnTo>
                    <a:pt x="12" y="45"/>
                  </a:lnTo>
                  <a:lnTo>
                    <a:pt x="21" y="33"/>
                  </a:lnTo>
                  <a:lnTo>
                    <a:pt x="31" y="21"/>
                  </a:lnTo>
                  <a:lnTo>
                    <a:pt x="42" y="10"/>
                  </a:lnTo>
                  <a:lnTo>
                    <a:pt x="51" y="3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" name="Freeform 7"/>
            <p:cNvSpPr>
              <a:spLocks/>
            </p:cNvSpPr>
            <p:nvPr/>
          </p:nvSpPr>
          <p:spPr bwMode="auto">
            <a:xfrm>
              <a:off x="4993" y="4105"/>
              <a:ext cx="11" cy="26"/>
            </a:xfrm>
            <a:custGeom>
              <a:avLst/>
              <a:gdLst>
                <a:gd name="T0" fmla="*/ 1 w 22"/>
                <a:gd name="T1" fmla="*/ 1 h 51"/>
                <a:gd name="T2" fmla="*/ 0 w 22"/>
                <a:gd name="T3" fmla="*/ 1 h 51"/>
                <a:gd name="T4" fmla="*/ 1 w 22"/>
                <a:gd name="T5" fmla="*/ 1 h 51"/>
                <a:gd name="T6" fmla="*/ 1 w 22"/>
                <a:gd name="T7" fmla="*/ 1 h 51"/>
                <a:gd name="T8" fmla="*/ 1 w 22"/>
                <a:gd name="T9" fmla="*/ 0 h 51"/>
                <a:gd name="T10" fmla="*/ 1 w 22"/>
                <a:gd name="T11" fmla="*/ 1 h 51"/>
                <a:gd name="T12" fmla="*/ 1 w 22"/>
                <a:gd name="T13" fmla="*/ 1 h 51"/>
                <a:gd name="T14" fmla="*/ 1 w 22"/>
                <a:gd name="T15" fmla="*/ 1 h 51"/>
                <a:gd name="T16" fmla="*/ 1 w 22"/>
                <a:gd name="T17" fmla="*/ 1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51"/>
                <a:gd name="T29" fmla="*/ 22 w 2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51">
                  <a:moveTo>
                    <a:pt x="2" y="51"/>
                  </a:moveTo>
                  <a:lnTo>
                    <a:pt x="0" y="42"/>
                  </a:lnTo>
                  <a:lnTo>
                    <a:pt x="3" y="25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3"/>
                  </a:lnTo>
                  <a:lnTo>
                    <a:pt x="11" y="32"/>
                  </a:lnTo>
                  <a:lnTo>
                    <a:pt x="8" y="48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Freeform 8"/>
            <p:cNvSpPr>
              <a:spLocks/>
            </p:cNvSpPr>
            <p:nvPr/>
          </p:nvSpPr>
          <p:spPr bwMode="auto">
            <a:xfrm>
              <a:off x="4843" y="4085"/>
              <a:ext cx="22" cy="20"/>
            </a:xfrm>
            <a:custGeom>
              <a:avLst/>
              <a:gdLst>
                <a:gd name="T0" fmla="*/ 0 w 45"/>
                <a:gd name="T1" fmla="*/ 0 h 41"/>
                <a:gd name="T2" fmla="*/ 0 w 45"/>
                <a:gd name="T3" fmla="*/ 0 h 41"/>
                <a:gd name="T4" fmla="*/ 0 w 45"/>
                <a:gd name="T5" fmla="*/ 0 h 41"/>
                <a:gd name="T6" fmla="*/ 0 w 45"/>
                <a:gd name="T7" fmla="*/ 0 h 41"/>
                <a:gd name="T8" fmla="*/ 0 w 45"/>
                <a:gd name="T9" fmla="*/ 0 h 41"/>
                <a:gd name="T10" fmla="*/ 0 w 45"/>
                <a:gd name="T11" fmla="*/ 0 h 41"/>
                <a:gd name="T12" fmla="*/ 0 w 45"/>
                <a:gd name="T13" fmla="*/ 0 h 41"/>
                <a:gd name="T14" fmla="*/ 0 w 45"/>
                <a:gd name="T15" fmla="*/ 0 h 41"/>
                <a:gd name="T16" fmla="*/ 0 w 45"/>
                <a:gd name="T17" fmla="*/ 0 h 41"/>
                <a:gd name="T18" fmla="*/ 0 w 45"/>
                <a:gd name="T19" fmla="*/ 0 h 41"/>
                <a:gd name="T20" fmla="*/ 0 w 45"/>
                <a:gd name="T21" fmla="*/ 0 h 41"/>
                <a:gd name="T22" fmla="*/ 0 w 45"/>
                <a:gd name="T23" fmla="*/ 0 h 41"/>
                <a:gd name="T24" fmla="*/ 0 w 45"/>
                <a:gd name="T25" fmla="*/ 0 h 41"/>
                <a:gd name="T26" fmla="*/ 0 w 45"/>
                <a:gd name="T27" fmla="*/ 0 h 41"/>
                <a:gd name="T28" fmla="*/ 0 w 45"/>
                <a:gd name="T29" fmla="*/ 0 h 41"/>
                <a:gd name="T30" fmla="*/ 0 w 45"/>
                <a:gd name="T31" fmla="*/ 0 h 41"/>
                <a:gd name="T32" fmla="*/ 0 w 45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1"/>
                <a:gd name="T53" fmla="*/ 45 w 45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1">
                  <a:moveTo>
                    <a:pt x="45" y="0"/>
                  </a:moveTo>
                  <a:lnTo>
                    <a:pt x="42" y="4"/>
                  </a:lnTo>
                  <a:lnTo>
                    <a:pt x="37" y="9"/>
                  </a:lnTo>
                  <a:lnTo>
                    <a:pt x="31" y="18"/>
                  </a:lnTo>
                  <a:lnTo>
                    <a:pt x="26" y="26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9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" name="Freeform 9"/>
            <p:cNvSpPr>
              <a:spLocks/>
            </p:cNvSpPr>
            <p:nvPr/>
          </p:nvSpPr>
          <p:spPr bwMode="auto">
            <a:xfrm>
              <a:off x="4833" y="4084"/>
              <a:ext cx="28" cy="6"/>
            </a:xfrm>
            <a:custGeom>
              <a:avLst/>
              <a:gdLst>
                <a:gd name="T0" fmla="*/ 1 w 54"/>
                <a:gd name="T1" fmla="*/ 1 h 11"/>
                <a:gd name="T2" fmla="*/ 1 w 54"/>
                <a:gd name="T3" fmla="*/ 1 h 11"/>
                <a:gd name="T4" fmla="*/ 1 w 54"/>
                <a:gd name="T5" fmla="*/ 1 h 11"/>
                <a:gd name="T6" fmla="*/ 1 w 54"/>
                <a:gd name="T7" fmla="*/ 1 h 11"/>
                <a:gd name="T8" fmla="*/ 1 w 54"/>
                <a:gd name="T9" fmla="*/ 1 h 11"/>
                <a:gd name="T10" fmla="*/ 1 w 54"/>
                <a:gd name="T11" fmla="*/ 0 h 11"/>
                <a:gd name="T12" fmla="*/ 1 w 54"/>
                <a:gd name="T13" fmla="*/ 1 h 11"/>
                <a:gd name="T14" fmla="*/ 1 w 54"/>
                <a:gd name="T15" fmla="*/ 1 h 11"/>
                <a:gd name="T16" fmla="*/ 0 w 54"/>
                <a:gd name="T17" fmla="*/ 1 h 11"/>
                <a:gd name="T18" fmla="*/ 1 w 54"/>
                <a:gd name="T19" fmla="*/ 1 h 11"/>
                <a:gd name="T20" fmla="*/ 1 w 54"/>
                <a:gd name="T21" fmla="*/ 1 h 11"/>
                <a:gd name="T22" fmla="*/ 1 w 54"/>
                <a:gd name="T23" fmla="*/ 1 h 11"/>
                <a:gd name="T24" fmla="*/ 1 w 54"/>
                <a:gd name="T25" fmla="*/ 1 h 11"/>
                <a:gd name="T26" fmla="*/ 1 w 54"/>
                <a:gd name="T27" fmla="*/ 1 h 11"/>
                <a:gd name="T28" fmla="*/ 1 w 54"/>
                <a:gd name="T29" fmla="*/ 1 h 11"/>
                <a:gd name="T30" fmla="*/ 1 w 54"/>
                <a:gd name="T31" fmla="*/ 1 h 11"/>
                <a:gd name="T32" fmla="*/ 1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1"/>
                <a:gd name="T53" fmla="*/ 54 w 5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7"/>
                  </a:lnTo>
                  <a:lnTo>
                    <a:pt x="48" y="5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Freeform 10"/>
            <p:cNvSpPr>
              <a:spLocks/>
            </p:cNvSpPr>
            <p:nvPr/>
          </p:nvSpPr>
          <p:spPr bwMode="auto">
            <a:xfrm>
              <a:off x="4840" y="4063"/>
              <a:ext cx="26" cy="23"/>
            </a:xfrm>
            <a:custGeom>
              <a:avLst/>
              <a:gdLst>
                <a:gd name="T0" fmla="*/ 1 w 51"/>
                <a:gd name="T1" fmla="*/ 1 h 44"/>
                <a:gd name="T2" fmla="*/ 1 w 51"/>
                <a:gd name="T3" fmla="*/ 1 h 44"/>
                <a:gd name="T4" fmla="*/ 1 w 51"/>
                <a:gd name="T5" fmla="*/ 1 h 44"/>
                <a:gd name="T6" fmla="*/ 1 w 51"/>
                <a:gd name="T7" fmla="*/ 1 h 44"/>
                <a:gd name="T8" fmla="*/ 1 w 51"/>
                <a:gd name="T9" fmla="*/ 1 h 44"/>
                <a:gd name="T10" fmla="*/ 1 w 51"/>
                <a:gd name="T11" fmla="*/ 1 h 44"/>
                <a:gd name="T12" fmla="*/ 1 w 51"/>
                <a:gd name="T13" fmla="*/ 1 h 44"/>
                <a:gd name="T14" fmla="*/ 0 w 51"/>
                <a:gd name="T15" fmla="*/ 1 h 44"/>
                <a:gd name="T16" fmla="*/ 1 w 51"/>
                <a:gd name="T17" fmla="*/ 0 h 44"/>
                <a:gd name="T18" fmla="*/ 1 w 51"/>
                <a:gd name="T19" fmla="*/ 0 h 44"/>
                <a:gd name="T20" fmla="*/ 1 w 51"/>
                <a:gd name="T21" fmla="*/ 1 h 44"/>
                <a:gd name="T22" fmla="*/ 1 w 51"/>
                <a:gd name="T23" fmla="*/ 1 h 44"/>
                <a:gd name="T24" fmla="*/ 1 w 51"/>
                <a:gd name="T25" fmla="*/ 1 h 44"/>
                <a:gd name="T26" fmla="*/ 1 w 51"/>
                <a:gd name="T27" fmla="*/ 1 h 44"/>
                <a:gd name="T28" fmla="*/ 1 w 51"/>
                <a:gd name="T29" fmla="*/ 1 h 44"/>
                <a:gd name="T30" fmla="*/ 1 w 51"/>
                <a:gd name="T31" fmla="*/ 1 h 44"/>
                <a:gd name="T32" fmla="*/ 1 w 51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44"/>
                <a:gd name="T53" fmla="*/ 51 w 51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44">
                  <a:moveTo>
                    <a:pt x="51" y="44"/>
                  </a:moveTo>
                  <a:lnTo>
                    <a:pt x="44" y="40"/>
                  </a:lnTo>
                  <a:lnTo>
                    <a:pt x="35" y="34"/>
                  </a:lnTo>
                  <a:lnTo>
                    <a:pt x="26" y="27"/>
                  </a:lnTo>
                  <a:lnTo>
                    <a:pt x="17" y="20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3"/>
                  </a:lnTo>
                  <a:lnTo>
                    <a:pt x="47" y="40"/>
                  </a:lnTo>
                  <a:lnTo>
                    <a:pt x="51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" name="Freeform 11"/>
            <p:cNvSpPr>
              <a:spLocks/>
            </p:cNvSpPr>
            <p:nvPr/>
          </p:nvSpPr>
          <p:spPr bwMode="auto">
            <a:xfrm>
              <a:off x="4997" y="4068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3" y="68"/>
                  </a:moveTo>
                  <a:lnTo>
                    <a:pt x="1" y="50"/>
                  </a:lnTo>
                  <a:lnTo>
                    <a:pt x="0" y="27"/>
                  </a:lnTo>
                  <a:lnTo>
                    <a:pt x="1" y="9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6"/>
                  </a:lnTo>
                  <a:lnTo>
                    <a:pt x="7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Freeform 12"/>
            <p:cNvSpPr>
              <a:spLocks/>
            </p:cNvSpPr>
            <p:nvPr/>
          </p:nvSpPr>
          <p:spPr bwMode="auto">
            <a:xfrm>
              <a:off x="5004" y="4075"/>
              <a:ext cx="15" cy="33"/>
            </a:xfrm>
            <a:custGeom>
              <a:avLst/>
              <a:gdLst>
                <a:gd name="T0" fmla="*/ 0 w 30"/>
                <a:gd name="T1" fmla="*/ 1 h 64"/>
                <a:gd name="T2" fmla="*/ 1 w 30"/>
                <a:gd name="T3" fmla="*/ 1 h 64"/>
                <a:gd name="T4" fmla="*/ 1 w 30"/>
                <a:gd name="T5" fmla="*/ 1 h 64"/>
                <a:gd name="T6" fmla="*/ 1 w 30"/>
                <a:gd name="T7" fmla="*/ 1 h 64"/>
                <a:gd name="T8" fmla="*/ 1 w 30"/>
                <a:gd name="T9" fmla="*/ 0 h 64"/>
                <a:gd name="T10" fmla="*/ 1 w 30"/>
                <a:gd name="T11" fmla="*/ 1 h 64"/>
                <a:gd name="T12" fmla="*/ 1 w 30"/>
                <a:gd name="T13" fmla="*/ 1 h 64"/>
                <a:gd name="T14" fmla="*/ 1 w 30"/>
                <a:gd name="T15" fmla="*/ 1 h 64"/>
                <a:gd name="T16" fmla="*/ 1 w 30"/>
                <a:gd name="T17" fmla="*/ 1 h 64"/>
                <a:gd name="T18" fmla="*/ 1 w 30"/>
                <a:gd name="T19" fmla="*/ 1 h 64"/>
                <a:gd name="T20" fmla="*/ 1 w 30"/>
                <a:gd name="T21" fmla="*/ 1 h 64"/>
                <a:gd name="T22" fmla="*/ 1 w 30"/>
                <a:gd name="T23" fmla="*/ 1 h 64"/>
                <a:gd name="T24" fmla="*/ 0 w 30"/>
                <a:gd name="T25" fmla="*/ 1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64"/>
                <a:gd name="T41" fmla="*/ 30 w 30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64">
                  <a:moveTo>
                    <a:pt x="0" y="64"/>
                  </a:moveTo>
                  <a:lnTo>
                    <a:pt x="2" y="48"/>
                  </a:lnTo>
                  <a:lnTo>
                    <a:pt x="8" y="27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29" y="8"/>
                  </a:lnTo>
                  <a:lnTo>
                    <a:pt x="25" y="17"/>
                  </a:lnTo>
                  <a:lnTo>
                    <a:pt x="21" y="28"/>
                  </a:lnTo>
                  <a:lnTo>
                    <a:pt x="14" y="40"/>
                  </a:lnTo>
                  <a:lnTo>
                    <a:pt x="8" y="50"/>
                  </a:lnTo>
                  <a:lnTo>
                    <a:pt x="3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" name="Freeform 13"/>
            <p:cNvSpPr>
              <a:spLocks/>
            </p:cNvSpPr>
            <p:nvPr/>
          </p:nvSpPr>
          <p:spPr bwMode="auto">
            <a:xfrm>
              <a:off x="4983" y="4068"/>
              <a:ext cx="8" cy="32"/>
            </a:xfrm>
            <a:custGeom>
              <a:avLst/>
              <a:gdLst>
                <a:gd name="T0" fmla="*/ 1 w 15"/>
                <a:gd name="T1" fmla="*/ 1 h 64"/>
                <a:gd name="T2" fmla="*/ 1 w 15"/>
                <a:gd name="T3" fmla="*/ 1 h 64"/>
                <a:gd name="T4" fmla="*/ 0 w 15"/>
                <a:gd name="T5" fmla="*/ 1 h 64"/>
                <a:gd name="T6" fmla="*/ 1 w 15"/>
                <a:gd name="T7" fmla="*/ 1 h 64"/>
                <a:gd name="T8" fmla="*/ 1 w 15"/>
                <a:gd name="T9" fmla="*/ 0 h 64"/>
                <a:gd name="T10" fmla="*/ 1 w 15"/>
                <a:gd name="T11" fmla="*/ 1 h 64"/>
                <a:gd name="T12" fmla="*/ 1 w 15"/>
                <a:gd name="T13" fmla="*/ 1 h 64"/>
                <a:gd name="T14" fmla="*/ 1 w 15"/>
                <a:gd name="T15" fmla="*/ 1 h 64"/>
                <a:gd name="T16" fmla="*/ 1 w 15"/>
                <a:gd name="T17" fmla="*/ 1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4"/>
                <a:gd name="T29" fmla="*/ 15 w 15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4">
                  <a:moveTo>
                    <a:pt x="8" y="64"/>
                  </a:moveTo>
                  <a:lnTo>
                    <a:pt x="3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9" y="0"/>
                  </a:lnTo>
                  <a:lnTo>
                    <a:pt x="15" y="4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Freeform 14"/>
            <p:cNvSpPr>
              <a:spLocks/>
            </p:cNvSpPr>
            <p:nvPr/>
          </p:nvSpPr>
          <p:spPr bwMode="auto">
            <a:xfrm>
              <a:off x="4971" y="4059"/>
              <a:ext cx="6" cy="35"/>
            </a:xfrm>
            <a:custGeom>
              <a:avLst/>
              <a:gdLst>
                <a:gd name="T0" fmla="*/ 1 w 12"/>
                <a:gd name="T1" fmla="*/ 1 h 70"/>
                <a:gd name="T2" fmla="*/ 1 w 12"/>
                <a:gd name="T3" fmla="*/ 1 h 70"/>
                <a:gd name="T4" fmla="*/ 1 w 12"/>
                <a:gd name="T5" fmla="*/ 1 h 70"/>
                <a:gd name="T6" fmla="*/ 0 w 12"/>
                <a:gd name="T7" fmla="*/ 1 h 70"/>
                <a:gd name="T8" fmla="*/ 1 w 12"/>
                <a:gd name="T9" fmla="*/ 0 h 70"/>
                <a:gd name="T10" fmla="*/ 1 w 12"/>
                <a:gd name="T11" fmla="*/ 1 h 70"/>
                <a:gd name="T12" fmla="*/ 1 w 12"/>
                <a:gd name="T13" fmla="*/ 1 h 70"/>
                <a:gd name="T14" fmla="*/ 1 w 12"/>
                <a:gd name="T15" fmla="*/ 1 h 70"/>
                <a:gd name="T16" fmla="*/ 1 w 12"/>
                <a:gd name="T17" fmla="*/ 1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70"/>
                <a:gd name="T29" fmla="*/ 12 w 12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70">
                  <a:moveTo>
                    <a:pt x="12" y="70"/>
                  </a:moveTo>
                  <a:lnTo>
                    <a:pt x="6" y="56"/>
                  </a:lnTo>
                  <a:lnTo>
                    <a:pt x="1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8"/>
                  </a:lnTo>
                  <a:lnTo>
                    <a:pt x="1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" name="Freeform 15"/>
            <p:cNvSpPr>
              <a:spLocks/>
            </p:cNvSpPr>
            <p:nvPr/>
          </p:nvSpPr>
          <p:spPr bwMode="auto">
            <a:xfrm>
              <a:off x="4958" y="4053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9"/>
                  </a:lnTo>
                  <a:lnTo>
                    <a:pt x="4" y="0"/>
                  </a:lnTo>
                  <a:lnTo>
                    <a:pt x="10" y="8"/>
                  </a:lnTo>
                  <a:lnTo>
                    <a:pt x="12" y="26"/>
                  </a:lnTo>
                  <a:lnTo>
                    <a:pt x="12" y="49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Freeform 16"/>
            <p:cNvSpPr>
              <a:spLocks/>
            </p:cNvSpPr>
            <p:nvPr/>
          </p:nvSpPr>
          <p:spPr bwMode="auto">
            <a:xfrm>
              <a:off x="4944" y="4047"/>
              <a:ext cx="9" cy="38"/>
            </a:xfrm>
            <a:custGeom>
              <a:avLst/>
              <a:gdLst>
                <a:gd name="T0" fmla="*/ 1 w 18"/>
                <a:gd name="T1" fmla="*/ 1 h 76"/>
                <a:gd name="T2" fmla="*/ 1 w 18"/>
                <a:gd name="T3" fmla="*/ 1 h 76"/>
                <a:gd name="T4" fmla="*/ 1 w 18"/>
                <a:gd name="T5" fmla="*/ 1 h 76"/>
                <a:gd name="T6" fmla="*/ 0 w 18"/>
                <a:gd name="T7" fmla="*/ 1 h 76"/>
                <a:gd name="T8" fmla="*/ 1 w 18"/>
                <a:gd name="T9" fmla="*/ 0 h 76"/>
                <a:gd name="T10" fmla="*/ 1 w 18"/>
                <a:gd name="T11" fmla="*/ 1 h 76"/>
                <a:gd name="T12" fmla="*/ 1 w 18"/>
                <a:gd name="T13" fmla="*/ 1 h 76"/>
                <a:gd name="T14" fmla="*/ 1 w 18"/>
                <a:gd name="T15" fmla="*/ 1 h 76"/>
                <a:gd name="T16" fmla="*/ 1 w 18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76"/>
                <a:gd name="T29" fmla="*/ 18 w 1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76">
                  <a:moveTo>
                    <a:pt x="18" y="76"/>
                  </a:moveTo>
                  <a:lnTo>
                    <a:pt x="10" y="57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8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" name="Freeform 17"/>
            <p:cNvSpPr>
              <a:spLocks/>
            </p:cNvSpPr>
            <p:nvPr/>
          </p:nvSpPr>
          <p:spPr bwMode="auto">
            <a:xfrm>
              <a:off x="4926" y="4040"/>
              <a:ext cx="13" cy="42"/>
            </a:xfrm>
            <a:custGeom>
              <a:avLst/>
              <a:gdLst>
                <a:gd name="T0" fmla="*/ 0 w 27"/>
                <a:gd name="T1" fmla="*/ 0 h 85"/>
                <a:gd name="T2" fmla="*/ 0 w 27"/>
                <a:gd name="T3" fmla="*/ 0 h 85"/>
                <a:gd name="T4" fmla="*/ 0 w 27"/>
                <a:gd name="T5" fmla="*/ 0 h 85"/>
                <a:gd name="T6" fmla="*/ 0 w 27"/>
                <a:gd name="T7" fmla="*/ 0 h 85"/>
                <a:gd name="T8" fmla="*/ 0 w 27"/>
                <a:gd name="T9" fmla="*/ 0 h 85"/>
                <a:gd name="T10" fmla="*/ 0 w 27"/>
                <a:gd name="T11" fmla="*/ 0 h 85"/>
                <a:gd name="T12" fmla="*/ 0 w 27"/>
                <a:gd name="T13" fmla="*/ 0 h 85"/>
                <a:gd name="T14" fmla="*/ 0 w 27"/>
                <a:gd name="T15" fmla="*/ 0 h 85"/>
                <a:gd name="T16" fmla="*/ 0 w 27"/>
                <a:gd name="T17" fmla="*/ 0 h 85"/>
                <a:gd name="T18" fmla="*/ 0 w 27"/>
                <a:gd name="T19" fmla="*/ 0 h 85"/>
                <a:gd name="T20" fmla="*/ 0 w 27"/>
                <a:gd name="T21" fmla="*/ 0 h 85"/>
                <a:gd name="T22" fmla="*/ 0 w 27"/>
                <a:gd name="T23" fmla="*/ 0 h 85"/>
                <a:gd name="T24" fmla="*/ 0 w 27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85"/>
                <a:gd name="T41" fmla="*/ 27 w 27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85">
                  <a:moveTo>
                    <a:pt x="27" y="85"/>
                  </a:moveTo>
                  <a:lnTo>
                    <a:pt x="23" y="76"/>
                  </a:lnTo>
                  <a:lnTo>
                    <a:pt x="18" y="64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10"/>
                  </a:lnTo>
                  <a:lnTo>
                    <a:pt x="1" y="3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40"/>
                  </a:lnTo>
                  <a:lnTo>
                    <a:pt x="23" y="67"/>
                  </a:lnTo>
                  <a:lnTo>
                    <a:pt x="27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Freeform 18"/>
            <p:cNvSpPr>
              <a:spLocks/>
            </p:cNvSpPr>
            <p:nvPr/>
          </p:nvSpPr>
          <p:spPr bwMode="auto">
            <a:xfrm>
              <a:off x="4911" y="4036"/>
              <a:ext cx="17" cy="46"/>
            </a:xfrm>
            <a:custGeom>
              <a:avLst/>
              <a:gdLst>
                <a:gd name="T0" fmla="*/ 0 w 35"/>
                <a:gd name="T1" fmla="*/ 1 h 91"/>
                <a:gd name="T2" fmla="*/ 0 w 35"/>
                <a:gd name="T3" fmla="*/ 1 h 91"/>
                <a:gd name="T4" fmla="*/ 0 w 35"/>
                <a:gd name="T5" fmla="*/ 1 h 91"/>
                <a:gd name="T6" fmla="*/ 0 w 35"/>
                <a:gd name="T7" fmla="*/ 1 h 91"/>
                <a:gd name="T8" fmla="*/ 0 w 35"/>
                <a:gd name="T9" fmla="*/ 1 h 91"/>
                <a:gd name="T10" fmla="*/ 0 w 35"/>
                <a:gd name="T11" fmla="*/ 1 h 91"/>
                <a:gd name="T12" fmla="*/ 0 w 35"/>
                <a:gd name="T13" fmla="*/ 1 h 91"/>
                <a:gd name="T14" fmla="*/ 0 w 35"/>
                <a:gd name="T15" fmla="*/ 1 h 91"/>
                <a:gd name="T16" fmla="*/ 0 w 35"/>
                <a:gd name="T17" fmla="*/ 0 h 91"/>
                <a:gd name="T18" fmla="*/ 0 w 35"/>
                <a:gd name="T19" fmla="*/ 1 h 91"/>
                <a:gd name="T20" fmla="*/ 0 w 35"/>
                <a:gd name="T21" fmla="*/ 1 h 91"/>
                <a:gd name="T22" fmla="*/ 0 w 35"/>
                <a:gd name="T23" fmla="*/ 1 h 91"/>
                <a:gd name="T24" fmla="*/ 0 w 35"/>
                <a:gd name="T25" fmla="*/ 1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91"/>
                <a:gd name="T41" fmla="*/ 35 w 35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1"/>
                  </a:lnTo>
                  <a:lnTo>
                    <a:pt x="12" y="57"/>
                  </a:lnTo>
                  <a:lnTo>
                    <a:pt x="6" y="41"/>
                  </a:lnTo>
                  <a:lnTo>
                    <a:pt x="1" y="26"/>
                  </a:lnTo>
                  <a:lnTo>
                    <a:pt x="0" y="13"/>
                  </a:lnTo>
                  <a:lnTo>
                    <a:pt x="1" y="4"/>
                  </a:lnTo>
                  <a:lnTo>
                    <a:pt x="6" y="0"/>
                  </a:lnTo>
                  <a:lnTo>
                    <a:pt x="18" y="11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" name="Freeform 19"/>
            <p:cNvSpPr>
              <a:spLocks/>
            </p:cNvSpPr>
            <p:nvPr/>
          </p:nvSpPr>
          <p:spPr bwMode="auto">
            <a:xfrm>
              <a:off x="4884" y="4040"/>
              <a:ext cx="28" cy="43"/>
            </a:xfrm>
            <a:custGeom>
              <a:avLst/>
              <a:gdLst>
                <a:gd name="T0" fmla="*/ 1 w 56"/>
                <a:gd name="T1" fmla="*/ 1 h 86"/>
                <a:gd name="T2" fmla="*/ 1 w 56"/>
                <a:gd name="T3" fmla="*/ 1 h 86"/>
                <a:gd name="T4" fmla="*/ 1 w 56"/>
                <a:gd name="T5" fmla="*/ 1 h 86"/>
                <a:gd name="T6" fmla="*/ 1 w 56"/>
                <a:gd name="T7" fmla="*/ 1 h 86"/>
                <a:gd name="T8" fmla="*/ 1 w 56"/>
                <a:gd name="T9" fmla="*/ 1 h 86"/>
                <a:gd name="T10" fmla="*/ 1 w 56"/>
                <a:gd name="T11" fmla="*/ 1 h 86"/>
                <a:gd name="T12" fmla="*/ 1 w 56"/>
                <a:gd name="T13" fmla="*/ 1 h 86"/>
                <a:gd name="T14" fmla="*/ 0 w 56"/>
                <a:gd name="T15" fmla="*/ 1 h 86"/>
                <a:gd name="T16" fmla="*/ 1 w 56"/>
                <a:gd name="T17" fmla="*/ 0 h 86"/>
                <a:gd name="T18" fmla="*/ 1 w 56"/>
                <a:gd name="T19" fmla="*/ 0 h 86"/>
                <a:gd name="T20" fmla="*/ 1 w 56"/>
                <a:gd name="T21" fmla="*/ 1 h 86"/>
                <a:gd name="T22" fmla="*/ 1 w 56"/>
                <a:gd name="T23" fmla="*/ 1 h 86"/>
                <a:gd name="T24" fmla="*/ 1 w 56"/>
                <a:gd name="T25" fmla="*/ 1 h 86"/>
                <a:gd name="T26" fmla="*/ 1 w 56"/>
                <a:gd name="T27" fmla="*/ 1 h 86"/>
                <a:gd name="T28" fmla="*/ 1 w 56"/>
                <a:gd name="T29" fmla="*/ 1 h 86"/>
                <a:gd name="T30" fmla="*/ 1 w 56"/>
                <a:gd name="T31" fmla="*/ 1 h 86"/>
                <a:gd name="T32" fmla="*/ 1 w 56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86"/>
                <a:gd name="T53" fmla="*/ 56 w 56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86">
                  <a:moveTo>
                    <a:pt x="56" y="86"/>
                  </a:moveTo>
                  <a:lnTo>
                    <a:pt x="47" y="78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40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7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Freeform 20"/>
            <p:cNvSpPr>
              <a:spLocks/>
            </p:cNvSpPr>
            <p:nvPr/>
          </p:nvSpPr>
          <p:spPr bwMode="auto">
            <a:xfrm>
              <a:off x="4860" y="4047"/>
              <a:ext cx="36" cy="35"/>
            </a:xfrm>
            <a:custGeom>
              <a:avLst/>
              <a:gdLst>
                <a:gd name="T0" fmla="*/ 1 w 71"/>
                <a:gd name="T1" fmla="*/ 0 h 71"/>
                <a:gd name="T2" fmla="*/ 1 w 71"/>
                <a:gd name="T3" fmla="*/ 0 h 71"/>
                <a:gd name="T4" fmla="*/ 1 w 71"/>
                <a:gd name="T5" fmla="*/ 0 h 71"/>
                <a:gd name="T6" fmla="*/ 1 w 71"/>
                <a:gd name="T7" fmla="*/ 0 h 71"/>
                <a:gd name="T8" fmla="*/ 1 w 71"/>
                <a:gd name="T9" fmla="*/ 0 h 71"/>
                <a:gd name="T10" fmla="*/ 1 w 71"/>
                <a:gd name="T11" fmla="*/ 0 h 71"/>
                <a:gd name="T12" fmla="*/ 1 w 71"/>
                <a:gd name="T13" fmla="*/ 0 h 71"/>
                <a:gd name="T14" fmla="*/ 0 w 71"/>
                <a:gd name="T15" fmla="*/ 0 h 71"/>
                <a:gd name="T16" fmla="*/ 1 w 71"/>
                <a:gd name="T17" fmla="*/ 0 h 71"/>
                <a:gd name="T18" fmla="*/ 1 w 71"/>
                <a:gd name="T19" fmla="*/ 0 h 71"/>
                <a:gd name="T20" fmla="*/ 1 w 71"/>
                <a:gd name="T21" fmla="*/ 0 h 71"/>
                <a:gd name="T22" fmla="*/ 1 w 71"/>
                <a:gd name="T23" fmla="*/ 0 h 71"/>
                <a:gd name="T24" fmla="*/ 1 w 71"/>
                <a:gd name="T25" fmla="*/ 0 h 71"/>
                <a:gd name="T26" fmla="*/ 1 w 71"/>
                <a:gd name="T27" fmla="*/ 0 h 71"/>
                <a:gd name="T28" fmla="*/ 1 w 71"/>
                <a:gd name="T29" fmla="*/ 0 h 71"/>
                <a:gd name="T30" fmla="*/ 1 w 71"/>
                <a:gd name="T31" fmla="*/ 0 h 71"/>
                <a:gd name="T32" fmla="*/ 1 w 71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1"/>
                <a:gd name="T53" fmla="*/ 71 w 7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1">
                  <a:moveTo>
                    <a:pt x="71" y="71"/>
                  </a:moveTo>
                  <a:lnTo>
                    <a:pt x="63" y="65"/>
                  </a:lnTo>
                  <a:lnTo>
                    <a:pt x="51" y="57"/>
                  </a:lnTo>
                  <a:lnTo>
                    <a:pt x="38" y="46"/>
                  </a:lnTo>
                  <a:lnTo>
                    <a:pt x="24" y="35"/>
                  </a:lnTo>
                  <a:lnTo>
                    <a:pt x="13" y="23"/>
                  </a:lnTo>
                  <a:lnTo>
                    <a:pt x="3" y="13"/>
                  </a:lnTo>
                  <a:lnTo>
                    <a:pt x="0" y="5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7"/>
                  </a:lnTo>
                  <a:lnTo>
                    <a:pt x="53" y="41"/>
                  </a:lnTo>
                  <a:lnTo>
                    <a:pt x="62" y="52"/>
                  </a:lnTo>
                  <a:lnTo>
                    <a:pt x="69" y="64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" name="Freeform 21"/>
            <p:cNvSpPr>
              <a:spLocks/>
            </p:cNvSpPr>
            <p:nvPr/>
          </p:nvSpPr>
          <p:spPr bwMode="auto">
            <a:xfrm>
              <a:off x="4848" y="4052"/>
              <a:ext cx="33" cy="32"/>
            </a:xfrm>
            <a:custGeom>
              <a:avLst/>
              <a:gdLst>
                <a:gd name="T0" fmla="*/ 1 w 64"/>
                <a:gd name="T1" fmla="*/ 0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0 w 64"/>
                <a:gd name="T31" fmla="*/ 1 h 64"/>
                <a:gd name="T32" fmla="*/ 1 w 64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4"/>
                <a:gd name="T53" fmla="*/ 64 w 64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4">
                  <a:moveTo>
                    <a:pt x="3" y="0"/>
                  </a:moveTo>
                  <a:lnTo>
                    <a:pt x="7" y="1"/>
                  </a:lnTo>
                  <a:lnTo>
                    <a:pt x="12" y="6"/>
                  </a:lnTo>
                  <a:lnTo>
                    <a:pt x="21" y="16"/>
                  </a:lnTo>
                  <a:lnTo>
                    <a:pt x="29" y="26"/>
                  </a:lnTo>
                  <a:lnTo>
                    <a:pt x="38" y="37"/>
                  </a:lnTo>
                  <a:lnTo>
                    <a:pt x="47" y="48"/>
                  </a:lnTo>
                  <a:lnTo>
                    <a:pt x="56" y="57"/>
                  </a:lnTo>
                  <a:lnTo>
                    <a:pt x="64" y="64"/>
                  </a:lnTo>
                  <a:lnTo>
                    <a:pt x="53" y="61"/>
                  </a:lnTo>
                  <a:lnTo>
                    <a:pt x="40" y="52"/>
                  </a:lnTo>
                  <a:lnTo>
                    <a:pt x="29" y="43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Freeform 22"/>
            <p:cNvSpPr>
              <a:spLocks/>
            </p:cNvSpPr>
            <p:nvPr/>
          </p:nvSpPr>
          <p:spPr bwMode="auto">
            <a:xfrm>
              <a:off x="4691" y="4115"/>
              <a:ext cx="156" cy="38"/>
            </a:xfrm>
            <a:custGeom>
              <a:avLst/>
              <a:gdLst>
                <a:gd name="T0" fmla="*/ 1 w 312"/>
                <a:gd name="T1" fmla="*/ 1 h 76"/>
                <a:gd name="T2" fmla="*/ 1 w 312"/>
                <a:gd name="T3" fmla="*/ 1 h 76"/>
                <a:gd name="T4" fmla="*/ 1 w 312"/>
                <a:gd name="T5" fmla="*/ 1 h 76"/>
                <a:gd name="T6" fmla="*/ 1 w 312"/>
                <a:gd name="T7" fmla="*/ 1 h 76"/>
                <a:gd name="T8" fmla="*/ 1 w 312"/>
                <a:gd name="T9" fmla="*/ 1 h 76"/>
                <a:gd name="T10" fmla="*/ 1 w 312"/>
                <a:gd name="T11" fmla="*/ 1 h 76"/>
                <a:gd name="T12" fmla="*/ 1 w 312"/>
                <a:gd name="T13" fmla="*/ 1 h 76"/>
                <a:gd name="T14" fmla="*/ 1 w 312"/>
                <a:gd name="T15" fmla="*/ 1 h 76"/>
                <a:gd name="T16" fmla="*/ 1 w 312"/>
                <a:gd name="T17" fmla="*/ 1 h 76"/>
                <a:gd name="T18" fmla="*/ 1 w 312"/>
                <a:gd name="T19" fmla="*/ 1 h 76"/>
                <a:gd name="T20" fmla="*/ 1 w 312"/>
                <a:gd name="T21" fmla="*/ 1 h 76"/>
                <a:gd name="T22" fmla="*/ 1 w 312"/>
                <a:gd name="T23" fmla="*/ 1 h 76"/>
                <a:gd name="T24" fmla="*/ 1 w 312"/>
                <a:gd name="T25" fmla="*/ 1 h 76"/>
                <a:gd name="T26" fmla="*/ 1 w 312"/>
                <a:gd name="T27" fmla="*/ 1 h 76"/>
                <a:gd name="T28" fmla="*/ 1 w 312"/>
                <a:gd name="T29" fmla="*/ 1 h 76"/>
                <a:gd name="T30" fmla="*/ 1 w 312"/>
                <a:gd name="T31" fmla="*/ 1 h 76"/>
                <a:gd name="T32" fmla="*/ 1 w 312"/>
                <a:gd name="T33" fmla="*/ 1 h 76"/>
                <a:gd name="T34" fmla="*/ 1 w 312"/>
                <a:gd name="T35" fmla="*/ 1 h 76"/>
                <a:gd name="T36" fmla="*/ 1 w 312"/>
                <a:gd name="T37" fmla="*/ 1 h 76"/>
                <a:gd name="T38" fmla="*/ 1 w 312"/>
                <a:gd name="T39" fmla="*/ 1 h 76"/>
                <a:gd name="T40" fmla="*/ 0 w 312"/>
                <a:gd name="T41" fmla="*/ 1 h 76"/>
                <a:gd name="T42" fmla="*/ 1 w 312"/>
                <a:gd name="T43" fmla="*/ 1 h 76"/>
                <a:gd name="T44" fmla="*/ 1 w 312"/>
                <a:gd name="T45" fmla="*/ 1 h 76"/>
                <a:gd name="T46" fmla="*/ 1 w 312"/>
                <a:gd name="T47" fmla="*/ 1 h 76"/>
                <a:gd name="T48" fmla="*/ 1 w 312"/>
                <a:gd name="T49" fmla="*/ 1 h 76"/>
                <a:gd name="T50" fmla="*/ 1 w 312"/>
                <a:gd name="T51" fmla="*/ 1 h 76"/>
                <a:gd name="T52" fmla="*/ 1 w 312"/>
                <a:gd name="T53" fmla="*/ 1 h 76"/>
                <a:gd name="T54" fmla="*/ 1 w 312"/>
                <a:gd name="T55" fmla="*/ 0 h 76"/>
                <a:gd name="T56" fmla="*/ 1 w 312"/>
                <a:gd name="T57" fmla="*/ 0 h 76"/>
                <a:gd name="T58" fmla="*/ 1 w 312"/>
                <a:gd name="T59" fmla="*/ 1 h 76"/>
                <a:gd name="T60" fmla="*/ 1 w 312"/>
                <a:gd name="T61" fmla="*/ 1 h 76"/>
                <a:gd name="T62" fmla="*/ 1 w 312"/>
                <a:gd name="T63" fmla="*/ 1 h 76"/>
                <a:gd name="T64" fmla="*/ 1 w 312"/>
                <a:gd name="T65" fmla="*/ 1 h 76"/>
                <a:gd name="T66" fmla="*/ 1 w 312"/>
                <a:gd name="T67" fmla="*/ 1 h 76"/>
                <a:gd name="T68" fmla="*/ 1 w 312"/>
                <a:gd name="T69" fmla="*/ 1 h 76"/>
                <a:gd name="T70" fmla="*/ 1 w 312"/>
                <a:gd name="T71" fmla="*/ 1 h 76"/>
                <a:gd name="T72" fmla="*/ 1 w 312"/>
                <a:gd name="T73" fmla="*/ 1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2"/>
                <a:gd name="T112" fmla="*/ 0 h 76"/>
                <a:gd name="T113" fmla="*/ 312 w 312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3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5"/>
                  </a:lnTo>
                  <a:lnTo>
                    <a:pt x="224" y="25"/>
                  </a:lnTo>
                  <a:lnTo>
                    <a:pt x="203" y="20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3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9"/>
                  </a:lnTo>
                  <a:lnTo>
                    <a:pt x="62" y="22"/>
                  </a:lnTo>
                  <a:lnTo>
                    <a:pt x="44" y="27"/>
                  </a:lnTo>
                  <a:lnTo>
                    <a:pt x="28" y="30"/>
                  </a:lnTo>
                  <a:lnTo>
                    <a:pt x="13" y="3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5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5"/>
                  </a:lnTo>
                  <a:lnTo>
                    <a:pt x="218" y="11"/>
                  </a:lnTo>
                  <a:lnTo>
                    <a:pt x="242" y="17"/>
                  </a:lnTo>
                  <a:lnTo>
                    <a:pt x="263" y="27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" name="Freeform 23"/>
            <p:cNvSpPr>
              <a:spLocks/>
            </p:cNvSpPr>
            <p:nvPr/>
          </p:nvSpPr>
          <p:spPr bwMode="auto">
            <a:xfrm>
              <a:off x="4694" y="4124"/>
              <a:ext cx="19" cy="34"/>
            </a:xfrm>
            <a:custGeom>
              <a:avLst/>
              <a:gdLst>
                <a:gd name="T0" fmla="*/ 1 w 38"/>
                <a:gd name="T1" fmla="*/ 0 h 68"/>
                <a:gd name="T2" fmla="*/ 1 w 38"/>
                <a:gd name="T3" fmla="*/ 1 h 68"/>
                <a:gd name="T4" fmla="*/ 1 w 38"/>
                <a:gd name="T5" fmla="*/ 1 h 68"/>
                <a:gd name="T6" fmla="*/ 1 w 38"/>
                <a:gd name="T7" fmla="*/ 1 h 68"/>
                <a:gd name="T8" fmla="*/ 1 w 38"/>
                <a:gd name="T9" fmla="*/ 1 h 68"/>
                <a:gd name="T10" fmla="*/ 1 w 38"/>
                <a:gd name="T11" fmla="*/ 1 h 68"/>
                <a:gd name="T12" fmla="*/ 1 w 38"/>
                <a:gd name="T13" fmla="*/ 1 h 68"/>
                <a:gd name="T14" fmla="*/ 0 w 38"/>
                <a:gd name="T15" fmla="*/ 1 h 68"/>
                <a:gd name="T16" fmla="*/ 1 w 38"/>
                <a:gd name="T17" fmla="*/ 1 h 68"/>
                <a:gd name="T18" fmla="*/ 1 w 38"/>
                <a:gd name="T19" fmla="*/ 1 h 68"/>
                <a:gd name="T20" fmla="*/ 1 w 38"/>
                <a:gd name="T21" fmla="*/ 1 h 68"/>
                <a:gd name="T22" fmla="*/ 1 w 38"/>
                <a:gd name="T23" fmla="*/ 1 h 68"/>
                <a:gd name="T24" fmla="*/ 1 w 38"/>
                <a:gd name="T25" fmla="*/ 1 h 68"/>
                <a:gd name="T26" fmla="*/ 1 w 38"/>
                <a:gd name="T27" fmla="*/ 1 h 68"/>
                <a:gd name="T28" fmla="*/ 1 w 38"/>
                <a:gd name="T29" fmla="*/ 1 h 68"/>
                <a:gd name="T30" fmla="*/ 1 w 38"/>
                <a:gd name="T31" fmla="*/ 1 h 68"/>
                <a:gd name="T32" fmla="*/ 1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8"/>
                <a:gd name="T53" fmla="*/ 38 w 3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7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9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6" y="44"/>
                  </a:lnTo>
                  <a:lnTo>
                    <a:pt x="21" y="33"/>
                  </a:lnTo>
                  <a:lnTo>
                    <a:pt x="27" y="21"/>
                  </a:lnTo>
                  <a:lnTo>
                    <a:pt x="32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Freeform 24"/>
            <p:cNvSpPr>
              <a:spLocks/>
            </p:cNvSpPr>
            <p:nvPr/>
          </p:nvSpPr>
          <p:spPr bwMode="auto">
            <a:xfrm>
              <a:off x="4704" y="4120"/>
              <a:ext cx="22" cy="38"/>
            </a:xfrm>
            <a:custGeom>
              <a:avLst/>
              <a:gdLst>
                <a:gd name="T0" fmla="*/ 0 w 45"/>
                <a:gd name="T1" fmla="*/ 1 h 74"/>
                <a:gd name="T2" fmla="*/ 0 w 45"/>
                <a:gd name="T3" fmla="*/ 1 h 74"/>
                <a:gd name="T4" fmla="*/ 0 w 45"/>
                <a:gd name="T5" fmla="*/ 1 h 74"/>
                <a:gd name="T6" fmla="*/ 0 w 45"/>
                <a:gd name="T7" fmla="*/ 1 h 74"/>
                <a:gd name="T8" fmla="*/ 0 w 45"/>
                <a:gd name="T9" fmla="*/ 1 h 74"/>
                <a:gd name="T10" fmla="*/ 0 w 45"/>
                <a:gd name="T11" fmla="*/ 1 h 74"/>
                <a:gd name="T12" fmla="*/ 0 w 45"/>
                <a:gd name="T13" fmla="*/ 1 h 74"/>
                <a:gd name="T14" fmla="*/ 0 w 45"/>
                <a:gd name="T15" fmla="*/ 1 h 74"/>
                <a:gd name="T16" fmla="*/ 0 w 45"/>
                <a:gd name="T17" fmla="*/ 0 h 74"/>
                <a:gd name="T18" fmla="*/ 0 w 45"/>
                <a:gd name="T19" fmla="*/ 1 h 74"/>
                <a:gd name="T20" fmla="*/ 0 w 45"/>
                <a:gd name="T21" fmla="*/ 1 h 74"/>
                <a:gd name="T22" fmla="*/ 0 w 45"/>
                <a:gd name="T23" fmla="*/ 1 h 74"/>
                <a:gd name="T24" fmla="*/ 0 w 45"/>
                <a:gd name="T25" fmla="*/ 1 h 74"/>
                <a:gd name="T26" fmla="*/ 0 w 45"/>
                <a:gd name="T27" fmla="*/ 1 h 74"/>
                <a:gd name="T28" fmla="*/ 0 w 45"/>
                <a:gd name="T29" fmla="*/ 1 h 74"/>
                <a:gd name="T30" fmla="*/ 0 w 45"/>
                <a:gd name="T31" fmla="*/ 1 h 74"/>
                <a:gd name="T32" fmla="*/ 0 w 45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4"/>
                <a:gd name="T53" fmla="*/ 45 w 45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4">
                  <a:moveTo>
                    <a:pt x="1" y="74"/>
                  </a:moveTo>
                  <a:lnTo>
                    <a:pt x="0" y="71"/>
                  </a:lnTo>
                  <a:lnTo>
                    <a:pt x="1" y="64"/>
                  </a:lnTo>
                  <a:lnTo>
                    <a:pt x="4" y="55"/>
                  </a:lnTo>
                  <a:lnTo>
                    <a:pt x="9" y="43"/>
                  </a:lnTo>
                  <a:lnTo>
                    <a:pt x="16" y="31"/>
                  </a:lnTo>
                  <a:lnTo>
                    <a:pt x="24" y="19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0"/>
                  </a:lnTo>
                  <a:lnTo>
                    <a:pt x="26" y="33"/>
                  </a:lnTo>
                  <a:lnTo>
                    <a:pt x="21" y="46"/>
                  </a:lnTo>
                  <a:lnTo>
                    <a:pt x="14" y="57"/>
                  </a:lnTo>
                  <a:lnTo>
                    <a:pt x="9" y="66"/>
                  </a:lnTo>
                  <a:lnTo>
                    <a:pt x="4" y="73"/>
                  </a:lnTo>
                  <a:lnTo>
                    <a:pt x="1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" name="Freeform 25"/>
            <p:cNvSpPr>
              <a:spLocks/>
            </p:cNvSpPr>
            <p:nvPr/>
          </p:nvSpPr>
          <p:spPr bwMode="auto">
            <a:xfrm>
              <a:off x="4727" y="4117"/>
              <a:ext cx="30" cy="49"/>
            </a:xfrm>
            <a:custGeom>
              <a:avLst/>
              <a:gdLst>
                <a:gd name="T0" fmla="*/ 1 w 60"/>
                <a:gd name="T1" fmla="*/ 1 h 97"/>
                <a:gd name="T2" fmla="*/ 0 w 60"/>
                <a:gd name="T3" fmla="*/ 1 h 97"/>
                <a:gd name="T4" fmla="*/ 1 w 60"/>
                <a:gd name="T5" fmla="*/ 1 h 97"/>
                <a:gd name="T6" fmla="*/ 1 w 60"/>
                <a:gd name="T7" fmla="*/ 1 h 97"/>
                <a:gd name="T8" fmla="*/ 1 w 60"/>
                <a:gd name="T9" fmla="*/ 1 h 97"/>
                <a:gd name="T10" fmla="*/ 1 w 60"/>
                <a:gd name="T11" fmla="*/ 1 h 97"/>
                <a:gd name="T12" fmla="*/ 1 w 60"/>
                <a:gd name="T13" fmla="*/ 1 h 97"/>
                <a:gd name="T14" fmla="*/ 1 w 60"/>
                <a:gd name="T15" fmla="*/ 1 h 97"/>
                <a:gd name="T16" fmla="*/ 1 w 60"/>
                <a:gd name="T17" fmla="*/ 0 h 97"/>
                <a:gd name="T18" fmla="*/ 1 w 60"/>
                <a:gd name="T19" fmla="*/ 1 h 97"/>
                <a:gd name="T20" fmla="*/ 1 w 60"/>
                <a:gd name="T21" fmla="*/ 1 h 97"/>
                <a:gd name="T22" fmla="*/ 1 w 60"/>
                <a:gd name="T23" fmla="*/ 1 h 97"/>
                <a:gd name="T24" fmla="*/ 1 w 60"/>
                <a:gd name="T25" fmla="*/ 1 h 97"/>
                <a:gd name="T26" fmla="*/ 1 w 60"/>
                <a:gd name="T27" fmla="*/ 1 h 97"/>
                <a:gd name="T28" fmla="*/ 1 w 60"/>
                <a:gd name="T29" fmla="*/ 1 h 97"/>
                <a:gd name="T30" fmla="*/ 1 w 60"/>
                <a:gd name="T31" fmla="*/ 1 h 97"/>
                <a:gd name="T32" fmla="*/ 1 w 60"/>
                <a:gd name="T33" fmla="*/ 1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97"/>
                <a:gd name="T53" fmla="*/ 60 w 60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97">
                  <a:moveTo>
                    <a:pt x="1" y="97"/>
                  </a:moveTo>
                  <a:lnTo>
                    <a:pt x="0" y="92"/>
                  </a:lnTo>
                  <a:lnTo>
                    <a:pt x="2" y="81"/>
                  </a:lnTo>
                  <a:lnTo>
                    <a:pt x="8" y="68"/>
                  </a:lnTo>
                  <a:lnTo>
                    <a:pt x="15" y="51"/>
                  </a:lnTo>
                  <a:lnTo>
                    <a:pt x="25" y="35"/>
                  </a:lnTo>
                  <a:lnTo>
                    <a:pt x="37" y="20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0"/>
                  </a:lnTo>
                  <a:lnTo>
                    <a:pt x="40" y="36"/>
                  </a:lnTo>
                  <a:lnTo>
                    <a:pt x="31" y="55"/>
                  </a:lnTo>
                  <a:lnTo>
                    <a:pt x="22" y="71"/>
                  </a:lnTo>
                  <a:lnTo>
                    <a:pt x="14" y="86"/>
                  </a:lnTo>
                  <a:lnTo>
                    <a:pt x="6" y="95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Freeform 26"/>
            <p:cNvSpPr>
              <a:spLocks/>
            </p:cNvSpPr>
            <p:nvPr/>
          </p:nvSpPr>
          <p:spPr bwMode="auto">
            <a:xfrm>
              <a:off x="4753" y="4120"/>
              <a:ext cx="33" cy="52"/>
            </a:xfrm>
            <a:custGeom>
              <a:avLst/>
              <a:gdLst>
                <a:gd name="T0" fmla="*/ 1 w 65"/>
                <a:gd name="T1" fmla="*/ 0 h 105"/>
                <a:gd name="T2" fmla="*/ 0 w 65"/>
                <a:gd name="T3" fmla="*/ 0 h 105"/>
                <a:gd name="T4" fmla="*/ 1 w 65"/>
                <a:gd name="T5" fmla="*/ 0 h 105"/>
                <a:gd name="T6" fmla="*/ 1 w 65"/>
                <a:gd name="T7" fmla="*/ 0 h 105"/>
                <a:gd name="T8" fmla="*/ 1 w 65"/>
                <a:gd name="T9" fmla="*/ 0 h 105"/>
                <a:gd name="T10" fmla="*/ 1 w 65"/>
                <a:gd name="T11" fmla="*/ 0 h 105"/>
                <a:gd name="T12" fmla="*/ 1 w 65"/>
                <a:gd name="T13" fmla="*/ 0 h 105"/>
                <a:gd name="T14" fmla="*/ 1 w 65"/>
                <a:gd name="T15" fmla="*/ 0 h 105"/>
                <a:gd name="T16" fmla="*/ 1 w 65"/>
                <a:gd name="T17" fmla="*/ 0 h 105"/>
                <a:gd name="T18" fmla="*/ 1 w 65"/>
                <a:gd name="T19" fmla="*/ 0 h 105"/>
                <a:gd name="T20" fmla="*/ 1 w 65"/>
                <a:gd name="T21" fmla="*/ 0 h 105"/>
                <a:gd name="T22" fmla="*/ 1 w 65"/>
                <a:gd name="T23" fmla="*/ 0 h 105"/>
                <a:gd name="T24" fmla="*/ 1 w 65"/>
                <a:gd name="T25" fmla="*/ 0 h 105"/>
                <a:gd name="T26" fmla="*/ 1 w 65"/>
                <a:gd name="T27" fmla="*/ 0 h 105"/>
                <a:gd name="T28" fmla="*/ 1 w 65"/>
                <a:gd name="T29" fmla="*/ 0 h 105"/>
                <a:gd name="T30" fmla="*/ 1 w 65"/>
                <a:gd name="T31" fmla="*/ 0 h 105"/>
                <a:gd name="T32" fmla="*/ 1 w 65"/>
                <a:gd name="T33" fmla="*/ 0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05"/>
                <a:gd name="T53" fmla="*/ 65 w 65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2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40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2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Freeform 27"/>
            <p:cNvSpPr>
              <a:spLocks/>
            </p:cNvSpPr>
            <p:nvPr/>
          </p:nvSpPr>
          <p:spPr bwMode="auto">
            <a:xfrm>
              <a:off x="4770" y="4124"/>
              <a:ext cx="35" cy="43"/>
            </a:xfrm>
            <a:custGeom>
              <a:avLst/>
              <a:gdLst>
                <a:gd name="T0" fmla="*/ 0 w 71"/>
                <a:gd name="T1" fmla="*/ 1 h 86"/>
                <a:gd name="T2" fmla="*/ 0 w 71"/>
                <a:gd name="T3" fmla="*/ 1 h 86"/>
                <a:gd name="T4" fmla="*/ 0 w 71"/>
                <a:gd name="T5" fmla="*/ 1 h 86"/>
                <a:gd name="T6" fmla="*/ 0 w 71"/>
                <a:gd name="T7" fmla="*/ 1 h 86"/>
                <a:gd name="T8" fmla="*/ 0 w 71"/>
                <a:gd name="T9" fmla="*/ 1 h 86"/>
                <a:gd name="T10" fmla="*/ 0 w 71"/>
                <a:gd name="T11" fmla="*/ 1 h 86"/>
                <a:gd name="T12" fmla="*/ 0 w 71"/>
                <a:gd name="T13" fmla="*/ 1 h 86"/>
                <a:gd name="T14" fmla="*/ 0 w 71"/>
                <a:gd name="T15" fmla="*/ 1 h 86"/>
                <a:gd name="T16" fmla="*/ 0 w 71"/>
                <a:gd name="T17" fmla="*/ 0 h 86"/>
                <a:gd name="T18" fmla="*/ 0 w 71"/>
                <a:gd name="T19" fmla="*/ 1 h 86"/>
                <a:gd name="T20" fmla="*/ 0 w 71"/>
                <a:gd name="T21" fmla="*/ 1 h 86"/>
                <a:gd name="T22" fmla="*/ 0 w 71"/>
                <a:gd name="T23" fmla="*/ 1 h 86"/>
                <a:gd name="T24" fmla="*/ 0 w 71"/>
                <a:gd name="T25" fmla="*/ 1 h 86"/>
                <a:gd name="T26" fmla="*/ 0 w 71"/>
                <a:gd name="T27" fmla="*/ 1 h 86"/>
                <a:gd name="T28" fmla="*/ 0 w 71"/>
                <a:gd name="T29" fmla="*/ 1 h 86"/>
                <a:gd name="T30" fmla="*/ 0 w 71"/>
                <a:gd name="T31" fmla="*/ 1 h 86"/>
                <a:gd name="T32" fmla="*/ 0 w 71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86"/>
                <a:gd name="T53" fmla="*/ 71 w 71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86">
                  <a:moveTo>
                    <a:pt x="0" y="86"/>
                  </a:moveTo>
                  <a:lnTo>
                    <a:pt x="0" y="81"/>
                  </a:lnTo>
                  <a:lnTo>
                    <a:pt x="5" y="71"/>
                  </a:lnTo>
                  <a:lnTo>
                    <a:pt x="14" y="57"/>
                  </a:lnTo>
                  <a:lnTo>
                    <a:pt x="25" y="42"/>
                  </a:lnTo>
                  <a:lnTo>
                    <a:pt x="37" y="27"/>
                  </a:lnTo>
                  <a:lnTo>
                    <a:pt x="50" y="13"/>
                  </a:lnTo>
                  <a:lnTo>
                    <a:pt x="62" y="4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0"/>
                  </a:lnTo>
                  <a:lnTo>
                    <a:pt x="46" y="35"/>
                  </a:lnTo>
                  <a:lnTo>
                    <a:pt x="35" y="51"/>
                  </a:lnTo>
                  <a:lnTo>
                    <a:pt x="24" y="66"/>
                  </a:lnTo>
                  <a:lnTo>
                    <a:pt x="14" y="78"/>
                  </a:lnTo>
                  <a:lnTo>
                    <a:pt x="6" y="8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Freeform 28"/>
            <p:cNvSpPr>
              <a:spLocks/>
            </p:cNvSpPr>
            <p:nvPr/>
          </p:nvSpPr>
          <p:spPr bwMode="auto">
            <a:xfrm>
              <a:off x="4789" y="4130"/>
              <a:ext cx="30" cy="36"/>
            </a:xfrm>
            <a:custGeom>
              <a:avLst/>
              <a:gdLst>
                <a:gd name="T0" fmla="*/ 0 w 61"/>
                <a:gd name="T1" fmla="*/ 1 h 71"/>
                <a:gd name="T2" fmla="*/ 0 w 61"/>
                <a:gd name="T3" fmla="*/ 1 h 71"/>
                <a:gd name="T4" fmla="*/ 0 w 61"/>
                <a:gd name="T5" fmla="*/ 1 h 71"/>
                <a:gd name="T6" fmla="*/ 0 w 61"/>
                <a:gd name="T7" fmla="*/ 1 h 71"/>
                <a:gd name="T8" fmla="*/ 0 w 61"/>
                <a:gd name="T9" fmla="*/ 1 h 71"/>
                <a:gd name="T10" fmla="*/ 0 w 61"/>
                <a:gd name="T11" fmla="*/ 1 h 71"/>
                <a:gd name="T12" fmla="*/ 0 w 61"/>
                <a:gd name="T13" fmla="*/ 1 h 71"/>
                <a:gd name="T14" fmla="*/ 0 w 61"/>
                <a:gd name="T15" fmla="*/ 1 h 71"/>
                <a:gd name="T16" fmla="*/ 0 w 61"/>
                <a:gd name="T17" fmla="*/ 0 h 71"/>
                <a:gd name="T18" fmla="*/ 0 w 61"/>
                <a:gd name="T19" fmla="*/ 1 h 71"/>
                <a:gd name="T20" fmla="*/ 0 w 61"/>
                <a:gd name="T21" fmla="*/ 1 h 71"/>
                <a:gd name="T22" fmla="*/ 0 w 61"/>
                <a:gd name="T23" fmla="*/ 1 h 71"/>
                <a:gd name="T24" fmla="*/ 0 w 61"/>
                <a:gd name="T25" fmla="*/ 1 h 71"/>
                <a:gd name="T26" fmla="*/ 0 w 61"/>
                <a:gd name="T27" fmla="*/ 1 h 71"/>
                <a:gd name="T28" fmla="*/ 0 w 61"/>
                <a:gd name="T29" fmla="*/ 1 h 71"/>
                <a:gd name="T30" fmla="*/ 0 w 61"/>
                <a:gd name="T31" fmla="*/ 1 h 71"/>
                <a:gd name="T32" fmla="*/ 0 w 61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71"/>
                <a:gd name="T53" fmla="*/ 61 w 6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6"/>
                  </a:lnTo>
                  <a:lnTo>
                    <a:pt x="27" y="24"/>
                  </a:lnTo>
                  <a:lnTo>
                    <a:pt x="37" y="13"/>
                  </a:lnTo>
                  <a:lnTo>
                    <a:pt x="48" y="5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3"/>
                  </a:lnTo>
                  <a:lnTo>
                    <a:pt x="20" y="55"/>
                  </a:lnTo>
                  <a:lnTo>
                    <a:pt x="12" y="65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Freeform 29"/>
            <p:cNvSpPr>
              <a:spLocks/>
            </p:cNvSpPr>
            <p:nvPr/>
          </p:nvSpPr>
          <p:spPr bwMode="auto">
            <a:xfrm>
              <a:off x="4808" y="4140"/>
              <a:ext cx="26" cy="25"/>
            </a:xfrm>
            <a:custGeom>
              <a:avLst/>
              <a:gdLst>
                <a:gd name="T0" fmla="*/ 0 w 53"/>
                <a:gd name="T1" fmla="*/ 1 h 50"/>
                <a:gd name="T2" fmla="*/ 0 w 53"/>
                <a:gd name="T3" fmla="*/ 1 h 50"/>
                <a:gd name="T4" fmla="*/ 0 w 53"/>
                <a:gd name="T5" fmla="*/ 1 h 50"/>
                <a:gd name="T6" fmla="*/ 0 w 53"/>
                <a:gd name="T7" fmla="*/ 1 h 50"/>
                <a:gd name="T8" fmla="*/ 0 w 53"/>
                <a:gd name="T9" fmla="*/ 1 h 50"/>
                <a:gd name="T10" fmla="*/ 0 w 53"/>
                <a:gd name="T11" fmla="*/ 1 h 50"/>
                <a:gd name="T12" fmla="*/ 0 w 53"/>
                <a:gd name="T13" fmla="*/ 1 h 50"/>
                <a:gd name="T14" fmla="*/ 0 w 53"/>
                <a:gd name="T15" fmla="*/ 1 h 50"/>
                <a:gd name="T16" fmla="*/ 0 w 53"/>
                <a:gd name="T17" fmla="*/ 0 h 50"/>
                <a:gd name="T18" fmla="*/ 0 w 53"/>
                <a:gd name="T19" fmla="*/ 1 h 50"/>
                <a:gd name="T20" fmla="*/ 0 w 53"/>
                <a:gd name="T21" fmla="*/ 1 h 50"/>
                <a:gd name="T22" fmla="*/ 0 w 53"/>
                <a:gd name="T23" fmla="*/ 1 h 50"/>
                <a:gd name="T24" fmla="*/ 0 w 53"/>
                <a:gd name="T25" fmla="*/ 1 h 50"/>
                <a:gd name="T26" fmla="*/ 0 w 53"/>
                <a:gd name="T27" fmla="*/ 1 h 50"/>
                <a:gd name="T28" fmla="*/ 0 w 53"/>
                <a:gd name="T29" fmla="*/ 1 h 50"/>
                <a:gd name="T30" fmla="*/ 0 w 53"/>
                <a:gd name="T31" fmla="*/ 1 h 50"/>
                <a:gd name="T32" fmla="*/ 0 w 53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0"/>
                <a:gd name="T53" fmla="*/ 53 w 53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0">
                  <a:moveTo>
                    <a:pt x="0" y="50"/>
                  </a:moveTo>
                  <a:lnTo>
                    <a:pt x="0" y="47"/>
                  </a:lnTo>
                  <a:lnTo>
                    <a:pt x="4" y="40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3"/>
                  </a:lnTo>
                  <a:lnTo>
                    <a:pt x="38" y="5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5"/>
                  </a:lnTo>
                  <a:lnTo>
                    <a:pt x="40" y="12"/>
                  </a:lnTo>
                  <a:lnTo>
                    <a:pt x="33" y="20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4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Freeform 30"/>
            <p:cNvSpPr>
              <a:spLocks/>
            </p:cNvSpPr>
            <p:nvPr/>
          </p:nvSpPr>
          <p:spPr bwMode="auto">
            <a:xfrm>
              <a:off x="4825" y="4146"/>
              <a:ext cx="18" cy="17"/>
            </a:xfrm>
            <a:custGeom>
              <a:avLst/>
              <a:gdLst>
                <a:gd name="T0" fmla="*/ 0 w 34"/>
                <a:gd name="T1" fmla="*/ 0 h 35"/>
                <a:gd name="T2" fmla="*/ 0 w 34"/>
                <a:gd name="T3" fmla="*/ 0 h 35"/>
                <a:gd name="T4" fmla="*/ 1 w 34"/>
                <a:gd name="T5" fmla="*/ 0 h 35"/>
                <a:gd name="T6" fmla="*/ 1 w 34"/>
                <a:gd name="T7" fmla="*/ 0 h 35"/>
                <a:gd name="T8" fmla="*/ 1 w 34"/>
                <a:gd name="T9" fmla="*/ 0 h 35"/>
                <a:gd name="T10" fmla="*/ 1 w 34"/>
                <a:gd name="T11" fmla="*/ 0 h 35"/>
                <a:gd name="T12" fmla="*/ 1 w 34"/>
                <a:gd name="T13" fmla="*/ 0 h 35"/>
                <a:gd name="T14" fmla="*/ 1 w 34"/>
                <a:gd name="T15" fmla="*/ 0 h 35"/>
                <a:gd name="T16" fmla="*/ 1 w 34"/>
                <a:gd name="T17" fmla="*/ 0 h 35"/>
                <a:gd name="T18" fmla="*/ 1 w 34"/>
                <a:gd name="T19" fmla="*/ 0 h 35"/>
                <a:gd name="T20" fmla="*/ 1 w 34"/>
                <a:gd name="T21" fmla="*/ 0 h 35"/>
                <a:gd name="T22" fmla="*/ 1 w 34"/>
                <a:gd name="T23" fmla="*/ 0 h 35"/>
                <a:gd name="T24" fmla="*/ 1 w 34"/>
                <a:gd name="T25" fmla="*/ 0 h 35"/>
                <a:gd name="T26" fmla="*/ 1 w 34"/>
                <a:gd name="T27" fmla="*/ 0 h 35"/>
                <a:gd name="T28" fmla="*/ 1 w 34"/>
                <a:gd name="T29" fmla="*/ 0 h 35"/>
                <a:gd name="T30" fmla="*/ 1 w 34"/>
                <a:gd name="T31" fmla="*/ 0 h 35"/>
                <a:gd name="T32" fmla="*/ 0 w 3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5"/>
                <a:gd name="T53" fmla="*/ 34 w 3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5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9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4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4"/>
                  </a:lnTo>
                  <a:lnTo>
                    <a:pt x="2" y="3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Freeform 31"/>
            <p:cNvSpPr>
              <a:spLocks/>
            </p:cNvSpPr>
            <p:nvPr/>
          </p:nvSpPr>
          <p:spPr bwMode="auto">
            <a:xfrm>
              <a:off x="4680" y="4130"/>
              <a:ext cx="20" cy="22"/>
            </a:xfrm>
            <a:custGeom>
              <a:avLst/>
              <a:gdLst>
                <a:gd name="T0" fmla="*/ 1 w 40"/>
                <a:gd name="T1" fmla="*/ 0 h 44"/>
                <a:gd name="T2" fmla="*/ 1 w 40"/>
                <a:gd name="T3" fmla="*/ 1 h 44"/>
                <a:gd name="T4" fmla="*/ 1 w 40"/>
                <a:gd name="T5" fmla="*/ 1 h 44"/>
                <a:gd name="T6" fmla="*/ 1 w 40"/>
                <a:gd name="T7" fmla="*/ 1 h 44"/>
                <a:gd name="T8" fmla="*/ 1 w 40"/>
                <a:gd name="T9" fmla="*/ 1 h 44"/>
                <a:gd name="T10" fmla="*/ 1 w 40"/>
                <a:gd name="T11" fmla="*/ 1 h 44"/>
                <a:gd name="T12" fmla="*/ 1 w 40"/>
                <a:gd name="T13" fmla="*/ 1 h 44"/>
                <a:gd name="T14" fmla="*/ 1 w 40"/>
                <a:gd name="T15" fmla="*/ 1 h 44"/>
                <a:gd name="T16" fmla="*/ 1 w 40"/>
                <a:gd name="T17" fmla="*/ 1 h 44"/>
                <a:gd name="T18" fmla="*/ 0 w 40"/>
                <a:gd name="T19" fmla="*/ 1 h 44"/>
                <a:gd name="T20" fmla="*/ 1 w 40"/>
                <a:gd name="T21" fmla="*/ 1 h 44"/>
                <a:gd name="T22" fmla="*/ 1 w 40"/>
                <a:gd name="T23" fmla="*/ 1 h 44"/>
                <a:gd name="T24" fmla="*/ 1 w 40"/>
                <a:gd name="T25" fmla="*/ 1 h 44"/>
                <a:gd name="T26" fmla="*/ 1 w 40"/>
                <a:gd name="T27" fmla="*/ 1 h 44"/>
                <a:gd name="T28" fmla="*/ 1 w 40"/>
                <a:gd name="T29" fmla="*/ 1 h 44"/>
                <a:gd name="T30" fmla="*/ 1 w 40"/>
                <a:gd name="T31" fmla="*/ 1 h 44"/>
                <a:gd name="T32" fmla="*/ 1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4"/>
                <a:gd name="T53" fmla="*/ 40 w 40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4">
                  <a:moveTo>
                    <a:pt x="40" y="0"/>
                  </a:moveTo>
                  <a:lnTo>
                    <a:pt x="38" y="4"/>
                  </a:lnTo>
                  <a:lnTo>
                    <a:pt x="33" y="10"/>
                  </a:lnTo>
                  <a:lnTo>
                    <a:pt x="28" y="19"/>
                  </a:lnTo>
                  <a:lnTo>
                    <a:pt x="23" y="27"/>
                  </a:lnTo>
                  <a:lnTo>
                    <a:pt x="17" y="35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7"/>
                  </a:lnTo>
                  <a:lnTo>
                    <a:pt x="13" y="20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Freeform 32"/>
            <p:cNvSpPr>
              <a:spLocks/>
            </p:cNvSpPr>
            <p:nvPr/>
          </p:nvSpPr>
          <p:spPr bwMode="auto">
            <a:xfrm>
              <a:off x="4677" y="4118"/>
              <a:ext cx="24" cy="11"/>
            </a:xfrm>
            <a:custGeom>
              <a:avLst/>
              <a:gdLst>
                <a:gd name="T0" fmla="*/ 1 w 47"/>
                <a:gd name="T1" fmla="*/ 1 h 22"/>
                <a:gd name="T2" fmla="*/ 1 w 47"/>
                <a:gd name="T3" fmla="*/ 1 h 22"/>
                <a:gd name="T4" fmla="*/ 1 w 47"/>
                <a:gd name="T5" fmla="*/ 1 h 22"/>
                <a:gd name="T6" fmla="*/ 1 w 47"/>
                <a:gd name="T7" fmla="*/ 1 h 22"/>
                <a:gd name="T8" fmla="*/ 1 w 47"/>
                <a:gd name="T9" fmla="*/ 1 h 22"/>
                <a:gd name="T10" fmla="*/ 1 w 47"/>
                <a:gd name="T11" fmla="*/ 1 h 22"/>
                <a:gd name="T12" fmla="*/ 1 w 47"/>
                <a:gd name="T13" fmla="*/ 1 h 22"/>
                <a:gd name="T14" fmla="*/ 1 w 47"/>
                <a:gd name="T15" fmla="*/ 0 h 22"/>
                <a:gd name="T16" fmla="*/ 0 w 47"/>
                <a:gd name="T17" fmla="*/ 1 h 22"/>
                <a:gd name="T18" fmla="*/ 0 w 47"/>
                <a:gd name="T19" fmla="*/ 1 h 22"/>
                <a:gd name="T20" fmla="*/ 1 w 47"/>
                <a:gd name="T21" fmla="*/ 1 h 22"/>
                <a:gd name="T22" fmla="*/ 1 w 47"/>
                <a:gd name="T23" fmla="*/ 1 h 22"/>
                <a:gd name="T24" fmla="*/ 1 w 47"/>
                <a:gd name="T25" fmla="*/ 1 h 22"/>
                <a:gd name="T26" fmla="*/ 1 w 47"/>
                <a:gd name="T27" fmla="*/ 1 h 22"/>
                <a:gd name="T28" fmla="*/ 1 w 47"/>
                <a:gd name="T29" fmla="*/ 1 h 22"/>
                <a:gd name="T30" fmla="*/ 1 w 47"/>
                <a:gd name="T31" fmla="*/ 1 h 22"/>
                <a:gd name="T32" fmla="*/ 1 w 47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22"/>
                <a:gd name="T53" fmla="*/ 47 w 4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22">
                  <a:moveTo>
                    <a:pt x="47" y="22"/>
                  </a:moveTo>
                  <a:lnTo>
                    <a:pt x="44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24" y="8"/>
                  </a:lnTo>
                  <a:lnTo>
                    <a:pt x="17" y="5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13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1"/>
                  </a:lnTo>
                  <a:lnTo>
                    <a:pt x="47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" name="Freeform 33"/>
            <p:cNvSpPr>
              <a:spLocks/>
            </p:cNvSpPr>
            <p:nvPr/>
          </p:nvSpPr>
          <p:spPr bwMode="auto">
            <a:xfrm>
              <a:off x="4670" y="4131"/>
              <a:ext cx="26" cy="7"/>
            </a:xfrm>
            <a:custGeom>
              <a:avLst/>
              <a:gdLst>
                <a:gd name="T0" fmla="*/ 0 w 53"/>
                <a:gd name="T1" fmla="*/ 0 h 13"/>
                <a:gd name="T2" fmla="*/ 0 w 53"/>
                <a:gd name="T3" fmla="*/ 0 h 13"/>
                <a:gd name="T4" fmla="*/ 0 w 53"/>
                <a:gd name="T5" fmla="*/ 0 h 13"/>
                <a:gd name="T6" fmla="*/ 0 w 53"/>
                <a:gd name="T7" fmla="*/ 0 h 13"/>
                <a:gd name="T8" fmla="*/ 0 w 53"/>
                <a:gd name="T9" fmla="*/ 0 h 13"/>
                <a:gd name="T10" fmla="*/ 0 w 53"/>
                <a:gd name="T11" fmla="*/ 1 h 13"/>
                <a:gd name="T12" fmla="*/ 0 w 53"/>
                <a:gd name="T13" fmla="*/ 1 h 13"/>
                <a:gd name="T14" fmla="*/ 0 w 53"/>
                <a:gd name="T15" fmla="*/ 1 h 13"/>
                <a:gd name="T16" fmla="*/ 0 w 53"/>
                <a:gd name="T17" fmla="*/ 1 h 13"/>
                <a:gd name="T18" fmla="*/ 0 w 53"/>
                <a:gd name="T19" fmla="*/ 1 h 13"/>
                <a:gd name="T20" fmla="*/ 0 w 53"/>
                <a:gd name="T21" fmla="*/ 1 h 13"/>
                <a:gd name="T22" fmla="*/ 0 w 53"/>
                <a:gd name="T23" fmla="*/ 1 h 13"/>
                <a:gd name="T24" fmla="*/ 0 w 53"/>
                <a:gd name="T25" fmla="*/ 1 h 13"/>
                <a:gd name="T26" fmla="*/ 0 w 53"/>
                <a:gd name="T27" fmla="*/ 1 h 13"/>
                <a:gd name="T28" fmla="*/ 0 w 53"/>
                <a:gd name="T29" fmla="*/ 1 h 13"/>
                <a:gd name="T30" fmla="*/ 0 w 53"/>
                <a:gd name="T31" fmla="*/ 1 h 13"/>
                <a:gd name="T32" fmla="*/ 0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3"/>
                <a:gd name="T53" fmla="*/ 53 w 5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1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Freeform 34"/>
            <p:cNvSpPr>
              <a:spLocks/>
            </p:cNvSpPr>
            <p:nvPr/>
          </p:nvSpPr>
          <p:spPr bwMode="auto">
            <a:xfrm>
              <a:off x="4685" y="4105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1 h 40"/>
                <a:gd name="T14" fmla="*/ 0 w 48"/>
                <a:gd name="T15" fmla="*/ 1 h 40"/>
                <a:gd name="T16" fmla="*/ 1 w 48"/>
                <a:gd name="T17" fmla="*/ 1 h 40"/>
                <a:gd name="T18" fmla="*/ 1 w 48"/>
                <a:gd name="T19" fmla="*/ 0 h 40"/>
                <a:gd name="T20" fmla="*/ 1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48" y="40"/>
                  </a:moveTo>
                  <a:lnTo>
                    <a:pt x="42" y="36"/>
                  </a:lnTo>
                  <a:lnTo>
                    <a:pt x="34" y="31"/>
                  </a:lnTo>
                  <a:lnTo>
                    <a:pt x="25" y="25"/>
                  </a:lnTo>
                  <a:lnTo>
                    <a:pt x="16" y="19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3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6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" name="Freeform 35"/>
            <p:cNvSpPr>
              <a:spLocks/>
            </p:cNvSpPr>
            <p:nvPr/>
          </p:nvSpPr>
          <p:spPr bwMode="auto">
            <a:xfrm>
              <a:off x="4831" y="4108"/>
              <a:ext cx="7" cy="34"/>
            </a:xfrm>
            <a:custGeom>
              <a:avLst/>
              <a:gdLst>
                <a:gd name="T0" fmla="*/ 1 w 14"/>
                <a:gd name="T1" fmla="*/ 1 h 68"/>
                <a:gd name="T2" fmla="*/ 0 w 14"/>
                <a:gd name="T3" fmla="*/ 1 h 68"/>
                <a:gd name="T4" fmla="*/ 0 w 14"/>
                <a:gd name="T5" fmla="*/ 1 h 68"/>
                <a:gd name="T6" fmla="*/ 1 w 14"/>
                <a:gd name="T7" fmla="*/ 1 h 68"/>
                <a:gd name="T8" fmla="*/ 1 w 14"/>
                <a:gd name="T9" fmla="*/ 0 h 68"/>
                <a:gd name="T10" fmla="*/ 1 w 14"/>
                <a:gd name="T11" fmla="*/ 1 h 68"/>
                <a:gd name="T12" fmla="*/ 1 w 14"/>
                <a:gd name="T13" fmla="*/ 1 h 68"/>
                <a:gd name="T14" fmla="*/ 1 w 14"/>
                <a:gd name="T15" fmla="*/ 1 h 68"/>
                <a:gd name="T16" fmla="*/ 1 w 14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8"/>
                <a:gd name="T29" fmla="*/ 14 w 14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7"/>
                  </a:lnTo>
                  <a:lnTo>
                    <a:pt x="6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Freeform 36"/>
            <p:cNvSpPr>
              <a:spLocks/>
            </p:cNvSpPr>
            <p:nvPr/>
          </p:nvSpPr>
          <p:spPr bwMode="auto">
            <a:xfrm>
              <a:off x="4840" y="4113"/>
              <a:ext cx="11" cy="33"/>
            </a:xfrm>
            <a:custGeom>
              <a:avLst/>
              <a:gdLst>
                <a:gd name="T0" fmla="*/ 0 w 23"/>
                <a:gd name="T1" fmla="*/ 1 h 65"/>
                <a:gd name="T2" fmla="*/ 0 w 23"/>
                <a:gd name="T3" fmla="*/ 1 h 65"/>
                <a:gd name="T4" fmla="*/ 0 w 23"/>
                <a:gd name="T5" fmla="*/ 1 h 65"/>
                <a:gd name="T6" fmla="*/ 0 w 23"/>
                <a:gd name="T7" fmla="*/ 1 h 65"/>
                <a:gd name="T8" fmla="*/ 0 w 23"/>
                <a:gd name="T9" fmla="*/ 0 h 65"/>
                <a:gd name="T10" fmla="*/ 0 w 23"/>
                <a:gd name="T11" fmla="*/ 1 h 65"/>
                <a:gd name="T12" fmla="*/ 0 w 23"/>
                <a:gd name="T13" fmla="*/ 1 h 65"/>
                <a:gd name="T14" fmla="*/ 0 w 23"/>
                <a:gd name="T15" fmla="*/ 1 h 65"/>
                <a:gd name="T16" fmla="*/ 0 w 23"/>
                <a:gd name="T17" fmla="*/ 1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65"/>
                <a:gd name="T29" fmla="*/ 23 w 23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65">
                  <a:moveTo>
                    <a:pt x="0" y="65"/>
                  </a:moveTo>
                  <a:lnTo>
                    <a:pt x="1" y="50"/>
                  </a:lnTo>
                  <a:lnTo>
                    <a:pt x="4" y="28"/>
                  </a:lnTo>
                  <a:lnTo>
                    <a:pt x="11" y="9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8"/>
                  </a:lnTo>
                  <a:lnTo>
                    <a:pt x="6" y="5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" name="Freeform 37"/>
            <p:cNvSpPr>
              <a:spLocks/>
            </p:cNvSpPr>
            <p:nvPr/>
          </p:nvSpPr>
          <p:spPr bwMode="auto">
            <a:xfrm>
              <a:off x="4814" y="4099"/>
              <a:ext cx="7" cy="32"/>
            </a:xfrm>
            <a:custGeom>
              <a:avLst/>
              <a:gdLst>
                <a:gd name="T0" fmla="*/ 1 w 14"/>
                <a:gd name="T1" fmla="*/ 1 h 63"/>
                <a:gd name="T2" fmla="*/ 1 w 14"/>
                <a:gd name="T3" fmla="*/ 1 h 63"/>
                <a:gd name="T4" fmla="*/ 0 w 14"/>
                <a:gd name="T5" fmla="*/ 1 h 63"/>
                <a:gd name="T6" fmla="*/ 1 w 14"/>
                <a:gd name="T7" fmla="*/ 1 h 63"/>
                <a:gd name="T8" fmla="*/ 1 w 14"/>
                <a:gd name="T9" fmla="*/ 0 h 63"/>
                <a:gd name="T10" fmla="*/ 1 w 14"/>
                <a:gd name="T11" fmla="*/ 1 h 63"/>
                <a:gd name="T12" fmla="*/ 1 w 14"/>
                <a:gd name="T13" fmla="*/ 1 h 63"/>
                <a:gd name="T14" fmla="*/ 1 w 14"/>
                <a:gd name="T15" fmla="*/ 1 h 63"/>
                <a:gd name="T16" fmla="*/ 1 w 14"/>
                <a:gd name="T17" fmla="*/ 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3"/>
                <a:gd name="T29" fmla="*/ 14 w 14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3"/>
                  </a:lnTo>
                  <a:lnTo>
                    <a:pt x="8" y="0"/>
                  </a:lnTo>
                  <a:lnTo>
                    <a:pt x="14" y="5"/>
                  </a:lnTo>
                  <a:lnTo>
                    <a:pt x="12" y="23"/>
                  </a:lnTo>
                  <a:lnTo>
                    <a:pt x="9" y="45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Freeform 38"/>
            <p:cNvSpPr>
              <a:spLocks/>
            </p:cNvSpPr>
            <p:nvPr/>
          </p:nvSpPr>
          <p:spPr bwMode="auto">
            <a:xfrm>
              <a:off x="4794" y="4090"/>
              <a:ext cx="11" cy="37"/>
            </a:xfrm>
            <a:custGeom>
              <a:avLst/>
              <a:gdLst>
                <a:gd name="T0" fmla="*/ 1 w 21"/>
                <a:gd name="T1" fmla="*/ 0 h 75"/>
                <a:gd name="T2" fmla="*/ 1 w 21"/>
                <a:gd name="T3" fmla="*/ 0 h 75"/>
                <a:gd name="T4" fmla="*/ 1 w 21"/>
                <a:gd name="T5" fmla="*/ 0 h 75"/>
                <a:gd name="T6" fmla="*/ 0 w 21"/>
                <a:gd name="T7" fmla="*/ 0 h 75"/>
                <a:gd name="T8" fmla="*/ 1 w 21"/>
                <a:gd name="T9" fmla="*/ 0 h 75"/>
                <a:gd name="T10" fmla="*/ 1 w 21"/>
                <a:gd name="T11" fmla="*/ 0 h 75"/>
                <a:gd name="T12" fmla="*/ 1 w 21"/>
                <a:gd name="T13" fmla="*/ 0 h 75"/>
                <a:gd name="T14" fmla="*/ 1 w 21"/>
                <a:gd name="T15" fmla="*/ 0 h 75"/>
                <a:gd name="T16" fmla="*/ 1 w 21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75"/>
                <a:gd name="T29" fmla="*/ 21 w 21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3"/>
                  </a:lnTo>
                  <a:lnTo>
                    <a:pt x="0" y="11"/>
                  </a:lnTo>
                  <a:lnTo>
                    <a:pt x="4" y="0"/>
                  </a:lnTo>
                  <a:lnTo>
                    <a:pt x="13" y="9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" name="Freeform 39"/>
            <p:cNvSpPr>
              <a:spLocks/>
            </p:cNvSpPr>
            <p:nvPr/>
          </p:nvSpPr>
          <p:spPr bwMode="auto">
            <a:xfrm>
              <a:off x="4776" y="4081"/>
              <a:ext cx="13" cy="40"/>
            </a:xfrm>
            <a:custGeom>
              <a:avLst/>
              <a:gdLst>
                <a:gd name="T0" fmla="*/ 1 w 25"/>
                <a:gd name="T1" fmla="*/ 0 h 81"/>
                <a:gd name="T2" fmla="*/ 1 w 25"/>
                <a:gd name="T3" fmla="*/ 0 h 81"/>
                <a:gd name="T4" fmla="*/ 1 w 25"/>
                <a:gd name="T5" fmla="*/ 0 h 81"/>
                <a:gd name="T6" fmla="*/ 1 w 25"/>
                <a:gd name="T7" fmla="*/ 0 h 81"/>
                <a:gd name="T8" fmla="*/ 1 w 25"/>
                <a:gd name="T9" fmla="*/ 0 h 81"/>
                <a:gd name="T10" fmla="*/ 1 w 25"/>
                <a:gd name="T11" fmla="*/ 0 h 81"/>
                <a:gd name="T12" fmla="*/ 0 w 25"/>
                <a:gd name="T13" fmla="*/ 0 h 81"/>
                <a:gd name="T14" fmla="*/ 0 w 25"/>
                <a:gd name="T15" fmla="*/ 0 h 81"/>
                <a:gd name="T16" fmla="*/ 1 w 25"/>
                <a:gd name="T17" fmla="*/ 0 h 81"/>
                <a:gd name="T18" fmla="*/ 1 w 25"/>
                <a:gd name="T19" fmla="*/ 0 h 81"/>
                <a:gd name="T20" fmla="*/ 1 w 25"/>
                <a:gd name="T21" fmla="*/ 0 h 81"/>
                <a:gd name="T22" fmla="*/ 1 w 25"/>
                <a:gd name="T23" fmla="*/ 0 h 81"/>
                <a:gd name="T24" fmla="*/ 1 w 25"/>
                <a:gd name="T25" fmla="*/ 0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81"/>
                <a:gd name="T41" fmla="*/ 25 w 25"/>
                <a:gd name="T42" fmla="*/ 81 h 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81">
                  <a:moveTo>
                    <a:pt x="25" y="81"/>
                  </a:moveTo>
                  <a:lnTo>
                    <a:pt x="22" y="73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5"/>
                  </a:lnTo>
                  <a:lnTo>
                    <a:pt x="2" y="21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3"/>
                  </a:lnTo>
                  <a:lnTo>
                    <a:pt x="18" y="38"/>
                  </a:lnTo>
                  <a:lnTo>
                    <a:pt x="22" y="65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Freeform 40"/>
            <p:cNvSpPr>
              <a:spLocks/>
            </p:cNvSpPr>
            <p:nvPr/>
          </p:nvSpPr>
          <p:spPr bwMode="auto">
            <a:xfrm>
              <a:off x="4736" y="4078"/>
              <a:ext cx="21" cy="43"/>
            </a:xfrm>
            <a:custGeom>
              <a:avLst/>
              <a:gdLst>
                <a:gd name="T0" fmla="*/ 0 w 44"/>
                <a:gd name="T1" fmla="*/ 0 h 87"/>
                <a:gd name="T2" fmla="*/ 0 w 44"/>
                <a:gd name="T3" fmla="*/ 0 h 87"/>
                <a:gd name="T4" fmla="*/ 0 w 44"/>
                <a:gd name="T5" fmla="*/ 0 h 87"/>
                <a:gd name="T6" fmla="*/ 0 w 44"/>
                <a:gd name="T7" fmla="*/ 0 h 87"/>
                <a:gd name="T8" fmla="*/ 0 w 44"/>
                <a:gd name="T9" fmla="*/ 0 h 87"/>
                <a:gd name="T10" fmla="*/ 0 w 44"/>
                <a:gd name="T11" fmla="*/ 0 h 87"/>
                <a:gd name="T12" fmla="*/ 0 w 44"/>
                <a:gd name="T13" fmla="*/ 0 h 87"/>
                <a:gd name="T14" fmla="*/ 0 w 44"/>
                <a:gd name="T15" fmla="*/ 0 h 87"/>
                <a:gd name="T16" fmla="*/ 0 w 44"/>
                <a:gd name="T17" fmla="*/ 0 h 87"/>
                <a:gd name="T18" fmla="*/ 0 w 44"/>
                <a:gd name="T19" fmla="*/ 0 h 87"/>
                <a:gd name="T20" fmla="*/ 0 w 44"/>
                <a:gd name="T21" fmla="*/ 0 h 87"/>
                <a:gd name="T22" fmla="*/ 0 w 44"/>
                <a:gd name="T23" fmla="*/ 0 h 87"/>
                <a:gd name="T24" fmla="*/ 0 w 44"/>
                <a:gd name="T25" fmla="*/ 0 h 87"/>
                <a:gd name="T26" fmla="*/ 0 w 44"/>
                <a:gd name="T27" fmla="*/ 0 h 87"/>
                <a:gd name="T28" fmla="*/ 0 w 44"/>
                <a:gd name="T29" fmla="*/ 0 h 87"/>
                <a:gd name="T30" fmla="*/ 0 w 44"/>
                <a:gd name="T31" fmla="*/ 0 h 87"/>
                <a:gd name="T32" fmla="*/ 0 w 44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87"/>
                <a:gd name="T53" fmla="*/ 44 w 44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87">
                  <a:moveTo>
                    <a:pt x="44" y="87"/>
                  </a:moveTo>
                  <a:lnTo>
                    <a:pt x="37" y="79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6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1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6" name="Freeform 41"/>
            <p:cNvSpPr>
              <a:spLocks/>
            </p:cNvSpPr>
            <p:nvPr/>
          </p:nvSpPr>
          <p:spPr bwMode="auto">
            <a:xfrm>
              <a:off x="4698" y="4085"/>
              <a:ext cx="25" cy="39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w 52"/>
                <a:gd name="T17" fmla="*/ 0 h 80"/>
                <a:gd name="T18" fmla="*/ 0 w 52"/>
                <a:gd name="T19" fmla="*/ 0 h 80"/>
                <a:gd name="T20" fmla="*/ 0 w 52"/>
                <a:gd name="T21" fmla="*/ 0 h 80"/>
                <a:gd name="T22" fmla="*/ 0 w 52"/>
                <a:gd name="T23" fmla="*/ 0 h 80"/>
                <a:gd name="T24" fmla="*/ 0 w 52"/>
                <a:gd name="T25" fmla="*/ 0 h 80"/>
                <a:gd name="T26" fmla="*/ 0 w 52"/>
                <a:gd name="T27" fmla="*/ 0 h 80"/>
                <a:gd name="T28" fmla="*/ 0 w 52"/>
                <a:gd name="T29" fmla="*/ 0 h 80"/>
                <a:gd name="T30" fmla="*/ 0 w 52"/>
                <a:gd name="T31" fmla="*/ 0 h 80"/>
                <a:gd name="T32" fmla="*/ 0 w 52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7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9" y="36"/>
                  </a:lnTo>
                  <a:lnTo>
                    <a:pt x="36" y="51"/>
                  </a:lnTo>
                  <a:lnTo>
                    <a:pt x="43" y="63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7" name="Freeform 42"/>
            <p:cNvSpPr>
              <a:spLocks/>
            </p:cNvSpPr>
            <p:nvPr/>
          </p:nvSpPr>
          <p:spPr bwMode="auto">
            <a:xfrm>
              <a:off x="4751" y="4083"/>
              <a:ext cx="23" cy="36"/>
            </a:xfrm>
            <a:custGeom>
              <a:avLst/>
              <a:gdLst>
                <a:gd name="T0" fmla="*/ 1 w 45"/>
                <a:gd name="T1" fmla="*/ 1 h 72"/>
                <a:gd name="T2" fmla="*/ 1 w 45"/>
                <a:gd name="T3" fmla="*/ 1 h 72"/>
                <a:gd name="T4" fmla="*/ 1 w 45"/>
                <a:gd name="T5" fmla="*/ 1 h 72"/>
                <a:gd name="T6" fmla="*/ 1 w 45"/>
                <a:gd name="T7" fmla="*/ 1 h 72"/>
                <a:gd name="T8" fmla="*/ 1 w 45"/>
                <a:gd name="T9" fmla="*/ 1 h 72"/>
                <a:gd name="T10" fmla="*/ 1 w 45"/>
                <a:gd name="T11" fmla="*/ 1 h 72"/>
                <a:gd name="T12" fmla="*/ 1 w 45"/>
                <a:gd name="T13" fmla="*/ 1 h 72"/>
                <a:gd name="T14" fmla="*/ 0 w 45"/>
                <a:gd name="T15" fmla="*/ 1 h 72"/>
                <a:gd name="T16" fmla="*/ 1 w 45"/>
                <a:gd name="T17" fmla="*/ 0 h 72"/>
                <a:gd name="T18" fmla="*/ 1 w 45"/>
                <a:gd name="T19" fmla="*/ 1 h 72"/>
                <a:gd name="T20" fmla="*/ 1 w 45"/>
                <a:gd name="T21" fmla="*/ 1 h 72"/>
                <a:gd name="T22" fmla="*/ 1 w 45"/>
                <a:gd name="T23" fmla="*/ 1 h 72"/>
                <a:gd name="T24" fmla="*/ 1 w 45"/>
                <a:gd name="T25" fmla="*/ 1 h 72"/>
                <a:gd name="T26" fmla="*/ 1 w 45"/>
                <a:gd name="T27" fmla="*/ 1 h 72"/>
                <a:gd name="T28" fmla="*/ 1 w 45"/>
                <a:gd name="T29" fmla="*/ 1 h 72"/>
                <a:gd name="T30" fmla="*/ 1 w 45"/>
                <a:gd name="T31" fmla="*/ 1 h 72"/>
                <a:gd name="T32" fmla="*/ 1 w 45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2"/>
                <a:gd name="T53" fmla="*/ 45 w 45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2">
                  <a:moveTo>
                    <a:pt x="45" y="72"/>
                  </a:moveTo>
                  <a:lnTo>
                    <a:pt x="39" y="65"/>
                  </a:lnTo>
                  <a:lnTo>
                    <a:pt x="31" y="56"/>
                  </a:lnTo>
                  <a:lnTo>
                    <a:pt x="23" y="45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2"/>
                  </a:lnTo>
                  <a:lnTo>
                    <a:pt x="15" y="9"/>
                  </a:lnTo>
                  <a:lnTo>
                    <a:pt x="22" y="19"/>
                  </a:lnTo>
                  <a:lnTo>
                    <a:pt x="28" y="32"/>
                  </a:lnTo>
                  <a:lnTo>
                    <a:pt x="32" y="45"/>
                  </a:lnTo>
                  <a:lnTo>
                    <a:pt x="38" y="57"/>
                  </a:lnTo>
                  <a:lnTo>
                    <a:pt x="42" y="66"/>
                  </a:lnTo>
                  <a:lnTo>
                    <a:pt x="45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8" name="Freeform 43"/>
            <p:cNvSpPr>
              <a:spLocks/>
            </p:cNvSpPr>
            <p:nvPr/>
          </p:nvSpPr>
          <p:spPr bwMode="auto">
            <a:xfrm>
              <a:off x="4738" y="4116"/>
              <a:ext cx="33" cy="53"/>
            </a:xfrm>
            <a:custGeom>
              <a:avLst/>
              <a:gdLst>
                <a:gd name="T0" fmla="*/ 0 w 67"/>
                <a:gd name="T1" fmla="*/ 1 h 106"/>
                <a:gd name="T2" fmla="*/ 0 w 67"/>
                <a:gd name="T3" fmla="*/ 1 h 106"/>
                <a:gd name="T4" fmla="*/ 0 w 67"/>
                <a:gd name="T5" fmla="*/ 1 h 106"/>
                <a:gd name="T6" fmla="*/ 0 w 67"/>
                <a:gd name="T7" fmla="*/ 1 h 106"/>
                <a:gd name="T8" fmla="*/ 0 w 67"/>
                <a:gd name="T9" fmla="*/ 1 h 106"/>
                <a:gd name="T10" fmla="*/ 0 w 67"/>
                <a:gd name="T11" fmla="*/ 1 h 106"/>
                <a:gd name="T12" fmla="*/ 0 w 67"/>
                <a:gd name="T13" fmla="*/ 1 h 106"/>
                <a:gd name="T14" fmla="*/ 0 w 67"/>
                <a:gd name="T15" fmla="*/ 1 h 106"/>
                <a:gd name="T16" fmla="*/ 0 w 67"/>
                <a:gd name="T17" fmla="*/ 0 h 106"/>
                <a:gd name="T18" fmla="*/ 0 w 67"/>
                <a:gd name="T19" fmla="*/ 1 h 106"/>
                <a:gd name="T20" fmla="*/ 0 w 67"/>
                <a:gd name="T21" fmla="*/ 1 h 106"/>
                <a:gd name="T22" fmla="*/ 0 w 67"/>
                <a:gd name="T23" fmla="*/ 1 h 106"/>
                <a:gd name="T24" fmla="*/ 0 w 67"/>
                <a:gd name="T25" fmla="*/ 1 h 106"/>
                <a:gd name="T26" fmla="*/ 0 w 67"/>
                <a:gd name="T27" fmla="*/ 1 h 106"/>
                <a:gd name="T28" fmla="*/ 0 w 67"/>
                <a:gd name="T29" fmla="*/ 1 h 106"/>
                <a:gd name="T30" fmla="*/ 0 w 67"/>
                <a:gd name="T31" fmla="*/ 1 h 106"/>
                <a:gd name="T32" fmla="*/ 0 w 67"/>
                <a:gd name="T33" fmla="*/ 1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06"/>
                <a:gd name="T53" fmla="*/ 67 w 67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06">
                  <a:moveTo>
                    <a:pt x="1" y="106"/>
                  </a:moveTo>
                  <a:lnTo>
                    <a:pt x="0" y="101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5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9"/>
                  </a:lnTo>
                  <a:lnTo>
                    <a:pt x="67" y="0"/>
                  </a:lnTo>
                  <a:lnTo>
                    <a:pt x="62" y="9"/>
                  </a:lnTo>
                  <a:lnTo>
                    <a:pt x="55" y="22"/>
                  </a:lnTo>
                  <a:lnTo>
                    <a:pt x="46" y="41"/>
                  </a:lnTo>
                  <a:lnTo>
                    <a:pt x="34" y="59"/>
                  </a:lnTo>
                  <a:lnTo>
                    <a:pt x="24" y="78"/>
                  </a:lnTo>
                  <a:lnTo>
                    <a:pt x="14" y="93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9" name="Freeform 44"/>
            <p:cNvSpPr>
              <a:spLocks/>
            </p:cNvSpPr>
            <p:nvPr/>
          </p:nvSpPr>
          <p:spPr bwMode="auto">
            <a:xfrm>
              <a:off x="4715" y="4119"/>
              <a:ext cx="29" cy="41"/>
            </a:xfrm>
            <a:custGeom>
              <a:avLst/>
              <a:gdLst>
                <a:gd name="T0" fmla="*/ 0 w 57"/>
                <a:gd name="T1" fmla="*/ 0 h 83"/>
                <a:gd name="T2" fmla="*/ 0 w 57"/>
                <a:gd name="T3" fmla="*/ 0 h 83"/>
                <a:gd name="T4" fmla="*/ 1 w 57"/>
                <a:gd name="T5" fmla="*/ 0 h 83"/>
                <a:gd name="T6" fmla="*/ 1 w 57"/>
                <a:gd name="T7" fmla="*/ 0 h 83"/>
                <a:gd name="T8" fmla="*/ 1 w 57"/>
                <a:gd name="T9" fmla="*/ 0 h 83"/>
                <a:gd name="T10" fmla="*/ 1 w 57"/>
                <a:gd name="T11" fmla="*/ 0 h 83"/>
                <a:gd name="T12" fmla="*/ 1 w 57"/>
                <a:gd name="T13" fmla="*/ 0 h 83"/>
                <a:gd name="T14" fmla="*/ 1 w 57"/>
                <a:gd name="T15" fmla="*/ 0 h 83"/>
                <a:gd name="T16" fmla="*/ 1 w 57"/>
                <a:gd name="T17" fmla="*/ 0 h 83"/>
                <a:gd name="T18" fmla="*/ 1 w 57"/>
                <a:gd name="T19" fmla="*/ 0 h 83"/>
                <a:gd name="T20" fmla="*/ 1 w 57"/>
                <a:gd name="T21" fmla="*/ 0 h 83"/>
                <a:gd name="T22" fmla="*/ 1 w 57"/>
                <a:gd name="T23" fmla="*/ 0 h 83"/>
                <a:gd name="T24" fmla="*/ 1 w 57"/>
                <a:gd name="T25" fmla="*/ 0 h 83"/>
                <a:gd name="T26" fmla="*/ 1 w 57"/>
                <a:gd name="T27" fmla="*/ 0 h 83"/>
                <a:gd name="T28" fmla="*/ 1 w 57"/>
                <a:gd name="T29" fmla="*/ 0 h 83"/>
                <a:gd name="T30" fmla="*/ 1 w 57"/>
                <a:gd name="T31" fmla="*/ 0 h 83"/>
                <a:gd name="T32" fmla="*/ 0 w 57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83"/>
                <a:gd name="T53" fmla="*/ 57 w 57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1"/>
                  </a:lnTo>
                  <a:lnTo>
                    <a:pt x="34" y="36"/>
                  </a:lnTo>
                  <a:lnTo>
                    <a:pt x="25" y="50"/>
                  </a:lnTo>
                  <a:lnTo>
                    <a:pt x="17" y="63"/>
                  </a:lnTo>
                  <a:lnTo>
                    <a:pt x="9" y="74"/>
                  </a:lnTo>
                  <a:lnTo>
                    <a:pt x="3" y="81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0" name="Freeform 45"/>
            <p:cNvSpPr>
              <a:spLocks/>
            </p:cNvSpPr>
            <p:nvPr/>
          </p:nvSpPr>
          <p:spPr bwMode="auto">
            <a:xfrm>
              <a:off x="4715" y="4082"/>
              <a:ext cx="26" cy="39"/>
            </a:xfrm>
            <a:custGeom>
              <a:avLst/>
              <a:gdLst>
                <a:gd name="T0" fmla="*/ 1 w 52"/>
                <a:gd name="T1" fmla="*/ 0 h 80"/>
                <a:gd name="T2" fmla="*/ 1 w 52"/>
                <a:gd name="T3" fmla="*/ 0 h 80"/>
                <a:gd name="T4" fmla="*/ 1 w 52"/>
                <a:gd name="T5" fmla="*/ 0 h 80"/>
                <a:gd name="T6" fmla="*/ 1 w 52"/>
                <a:gd name="T7" fmla="*/ 0 h 80"/>
                <a:gd name="T8" fmla="*/ 1 w 52"/>
                <a:gd name="T9" fmla="*/ 0 h 80"/>
                <a:gd name="T10" fmla="*/ 1 w 52"/>
                <a:gd name="T11" fmla="*/ 0 h 80"/>
                <a:gd name="T12" fmla="*/ 1 w 52"/>
                <a:gd name="T13" fmla="*/ 0 h 80"/>
                <a:gd name="T14" fmla="*/ 0 w 52"/>
                <a:gd name="T15" fmla="*/ 0 h 80"/>
                <a:gd name="T16" fmla="*/ 1 w 52"/>
                <a:gd name="T17" fmla="*/ 0 h 80"/>
                <a:gd name="T18" fmla="*/ 1 w 52"/>
                <a:gd name="T19" fmla="*/ 0 h 80"/>
                <a:gd name="T20" fmla="*/ 1 w 52"/>
                <a:gd name="T21" fmla="*/ 0 h 80"/>
                <a:gd name="T22" fmla="*/ 1 w 52"/>
                <a:gd name="T23" fmla="*/ 0 h 80"/>
                <a:gd name="T24" fmla="*/ 1 w 52"/>
                <a:gd name="T25" fmla="*/ 0 h 80"/>
                <a:gd name="T26" fmla="*/ 1 w 52"/>
                <a:gd name="T27" fmla="*/ 0 h 80"/>
                <a:gd name="T28" fmla="*/ 1 w 52"/>
                <a:gd name="T29" fmla="*/ 0 h 80"/>
                <a:gd name="T30" fmla="*/ 1 w 52"/>
                <a:gd name="T31" fmla="*/ 0 h 80"/>
                <a:gd name="T32" fmla="*/ 1 w 52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4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15" y="10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4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1" name="Freeform 46"/>
            <p:cNvSpPr>
              <a:spLocks/>
            </p:cNvSpPr>
            <p:nvPr/>
          </p:nvSpPr>
          <p:spPr bwMode="auto">
            <a:xfrm>
              <a:off x="4578" y="4173"/>
              <a:ext cx="132" cy="32"/>
            </a:xfrm>
            <a:custGeom>
              <a:avLst/>
              <a:gdLst>
                <a:gd name="T0" fmla="*/ 0 w 265"/>
                <a:gd name="T1" fmla="*/ 0 h 65"/>
                <a:gd name="T2" fmla="*/ 0 w 265"/>
                <a:gd name="T3" fmla="*/ 0 h 65"/>
                <a:gd name="T4" fmla="*/ 0 w 265"/>
                <a:gd name="T5" fmla="*/ 0 h 65"/>
                <a:gd name="T6" fmla="*/ 0 w 265"/>
                <a:gd name="T7" fmla="*/ 0 h 65"/>
                <a:gd name="T8" fmla="*/ 0 w 265"/>
                <a:gd name="T9" fmla="*/ 0 h 65"/>
                <a:gd name="T10" fmla="*/ 0 w 265"/>
                <a:gd name="T11" fmla="*/ 0 h 65"/>
                <a:gd name="T12" fmla="*/ 0 w 265"/>
                <a:gd name="T13" fmla="*/ 0 h 65"/>
                <a:gd name="T14" fmla="*/ 0 w 265"/>
                <a:gd name="T15" fmla="*/ 0 h 65"/>
                <a:gd name="T16" fmla="*/ 0 w 265"/>
                <a:gd name="T17" fmla="*/ 0 h 65"/>
                <a:gd name="T18" fmla="*/ 0 w 265"/>
                <a:gd name="T19" fmla="*/ 0 h 65"/>
                <a:gd name="T20" fmla="*/ 0 w 265"/>
                <a:gd name="T21" fmla="*/ 0 h 65"/>
                <a:gd name="T22" fmla="*/ 0 w 265"/>
                <a:gd name="T23" fmla="*/ 0 h 65"/>
                <a:gd name="T24" fmla="*/ 0 w 265"/>
                <a:gd name="T25" fmla="*/ 0 h 65"/>
                <a:gd name="T26" fmla="*/ 0 w 265"/>
                <a:gd name="T27" fmla="*/ 0 h 65"/>
                <a:gd name="T28" fmla="*/ 0 w 265"/>
                <a:gd name="T29" fmla="*/ 0 h 65"/>
                <a:gd name="T30" fmla="*/ 0 w 265"/>
                <a:gd name="T31" fmla="*/ 0 h 65"/>
                <a:gd name="T32" fmla="*/ 0 w 265"/>
                <a:gd name="T33" fmla="*/ 0 h 65"/>
                <a:gd name="T34" fmla="*/ 0 w 265"/>
                <a:gd name="T35" fmla="*/ 0 h 65"/>
                <a:gd name="T36" fmla="*/ 0 w 265"/>
                <a:gd name="T37" fmla="*/ 0 h 65"/>
                <a:gd name="T38" fmla="*/ 0 w 265"/>
                <a:gd name="T39" fmla="*/ 0 h 65"/>
                <a:gd name="T40" fmla="*/ 0 w 265"/>
                <a:gd name="T41" fmla="*/ 0 h 65"/>
                <a:gd name="T42" fmla="*/ 0 w 265"/>
                <a:gd name="T43" fmla="*/ 0 h 65"/>
                <a:gd name="T44" fmla="*/ 0 w 265"/>
                <a:gd name="T45" fmla="*/ 0 h 65"/>
                <a:gd name="T46" fmla="*/ 0 w 265"/>
                <a:gd name="T47" fmla="*/ 0 h 65"/>
                <a:gd name="T48" fmla="*/ 0 w 265"/>
                <a:gd name="T49" fmla="*/ 0 h 65"/>
                <a:gd name="T50" fmla="*/ 0 w 265"/>
                <a:gd name="T51" fmla="*/ 0 h 65"/>
                <a:gd name="T52" fmla="*/ 0 w 265"/>
                <a:gd name="T53" fmla="*/ 0 h 65"/>
                <a:gd name="T54" fmla="*/ 0 w 265"/>
                <a:gd name="T55" fmla="*/ 0 h 65"/>
                <a:gd name="T56" fmla="*/ 0 w 265"/>
                <a:gd name="T57" fmla="*/ 0 h 65"/>
                <a:gd name="T58" fmla="*/ 0 w 265"/>
                <a:gd name="T59" fmla="*/ 0 h 65"/>
                <a:gd name="T60" fmla="*/ 0 w 265"/>
                <a:gd name="T61" fmla="*/ 0 h 65"/>
                <a:gd name="T62" fmla="*/ 0 w 265"/>
                <a:gd name="T63" fmla="*/ 0 h 65"/>
                <a:gd name="T64" fmla="*/ 0 w 265"/>
                <a:gd name="T65" fmla="*/ 0 h 65"/>
                <a:gd name="T66" fmla="*/ 0 w 265"/>
                <a:gd name="T67" fmla="*/ 0 h 65"/>
                <a:gd name="T68" fmla="*/ 0 w 265"/>
                <a:gd name="T69" fmla="*/ 0 h 65"/>
                <a:gd name="T70" fmla="*/ 0 w 265"/>
                <a:gd name="T71" fmla="*/ 0 h 65"/>
                <a:gd name="T72" fmla="*/ 0 w 265"/>
                <a:gd name="T73" fmla="*/ 0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65"/>
                <a:gd name="T113" fmla="*/ 265 w 265"/>
                <a:gd name="T114" fmla="*/ 65 h 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3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8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7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3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2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2"/>
                  </a:lnTo>
                  <a:lnTo>
                    <a:pt x="165" y="5"/>
                  </a:lnTo>
                  <a:lnTo>
                    <a:pt x="186" y="10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3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2" name="Freeform 47"/>
            <p:cNvSpPr>
              <a:spLocks/>
            </p:cNvSpPr>
            <p:nvPr/>
          </p:nvSpPr>
          <p:spPr bwMode="auto">
            <a:xfrm>
              <a:off x="4580" y="4181"/>
              <a:ext cx="16" cy="28"/>
            </a:xfrm>
            <a:custGeom>
              <a:avLst/>
              <a:gdLst>
                <a:gd name="T0" fmla="*/ 0 w 33"/>
                <a:gd name="T1" fmla="*/ 0 h 58"/>
                <a:gd name="T2" fmla="*/ 0 w 33"/>
                <a:gd name="T3" fmla="*/ 0 h 58"/>
                <a:gd name="T4" fmla="*/ 0 w 33"/>
                <a:gd name="T5" fmla="*/ 0 h 58"/>
                <a:gd name="T6" fmla="*/ 0 w 33"/>
                <a:gd name="T7" fmla="*/ 0 h 58"/>
                <a:gd name="T8" fmla="*/ 0 w 33"/>
                <a:gd name="T9" fmla="*/ 0 h 58"/>
                <a:gd name="T10" fmla="*/ 0 w 33"/>
                <a:gd name="T11" fmla="*/ 0 h 58"/>
                <a:gd name="T12" fmla="*/ 0 w 33"/>
                <a:gd name="T13" fmla="*/ 0 h 58"/>
                <a:gd name="T14" fmla="*/ 0 w 33"/>
                <a:gd name="T15" fmla="*/ 0 h 58"/>
                <a:gd name="T16" fmla="*/ 0 w 33"/>
                <a:gd name="T17" fmla="*/ 0 h 58"/>
                <a:gd name="T18" fmla="*/ 0 w 33"/>
                <a:gd name="T19" fmla="*/ 0 h 58"/>
                <a:gd name="T20" fmla="*/ 0 w 33"/>
                <a:gd name="T21" fmla="*/ 0 h 58"/>
                <a:gd name="T22" fmla="*/ 0 w 33"/>
                <a:gd name="T23" fmla="*/ 0 h 58"/>
                <a:gd name="T24" fmla="*/ 0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58"/>
                <a:gd name="T41" fmla="*/ 33 w 33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3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3" name="Freeform 48"/>
            <p:cNvSpPr>
              <a:spLocks/>
            </p:cNvSpPr>
            <p:nvPr/>
          </p:nvSpPr>
          <p:spPr bwMode="auto">
            <a:xfrm>
              <a:off x="4589" y="4178"/>
              <a:ext cx="19" cy="31"/>
            </a:xfrm>
            <a:custGeom>
              <a:avLst/>
              <a:gdLst>
                <a:gd name="T0" fmla="*/ 1 w 38"/>
                <a:gd name="T1" fmla="*/ 0 h 63"/>
                <a:gd name="T2" fmla="*/ 0 w 38"/>
                <a:gd name="T3" fmla="*/ 0 h 63"/>
                <a:gd name="T4" fmla="*/ 1 w 38"/>
                <a:gd name="T5" fmla="*/ 0 h 63"/>
                <a:gd name="T6" fmla="*/ 1 w 38"/>
                <a:gd name="T7" fmla="*/ 0 h 63"/>
                <a:gd name="T8" fmla="*/ 1 w 38"/>
                <a:gd name="T9" fmla="*/ 0 h 63"/>
                <a:gd name="T10" fmla="*/ 1 w 38"/>
                <a:gd name="T11" fmla="*/ 0 h 63"/>
                <a:gd name="T12" fmla="*/ 1 w 38"/>
                <a:gd name="T13" fmla="*/ 0 h 63"/>
                <a:gd name="T14" fmla="*/ 1 w 38"/>
                <a:gd name="T15" fmla="*/ 0 h 63"/>
                <a:gd name="T16" fmla="*/ 1 w 38"/>
                <a:gd name="T17" fmla="*/ 0 h 63"/>
                <a:gd name="T18" fmla="*/ 1 w 38"/>
                <a:gd name="T19" fmla="*/ 0 h 63"/>
                <a:gd name="T20" fmla="*/ 1 w 38"/>
                <a:gd name="T21" fmla="*/ 0 h 63"/>
                <a:gd name="T22" fmla="*/ 1 w 38"/>
                <a:gd name="T23" fmla="*/ 0 h 63"/>
                <a:gd name="T24" fmla="*/ 1 w 38"/>
                <a:gd name="T25" fmla="*/ 0 h 63"/>
                <a:gd name="T26" fmla="*/ 1 w 38"/>
                <a:gd name="T27" fmla="*/ 0 h 63"/>
                <a:gd name="T28" fmla="*/ 1 w 38"/>
                <a:gd name="T29" fmla="*/ 0 h 63"/>
                <a:gd name="T30" fmla="*/ 1 w 38"/>
                <a:gd name="T31" fmla="*/ 0 h 63"/>
                <a:gd name="T32" fmla="*/ 1 w 38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3"/>
                <a:gd name="T53" fmla="*/ 38 w 38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3">
                  <a:moveTo>
                    <a:pt x="1" y="63"/>
                  </a:moveTo>
                  <a:lnTo>
                    <a:pt x="0" y="61"/>
                  </a:lnTo>
                  <a:lnTo>
                    <a:pt x="1" y="54"/>
                  </a:lnTo>
                  <a:lnTo>
                    <a:pt x="3" y="46"/>
                  </a:lnTo>
                  <a:lnTo>
                    <a:pt x="8" y="36"/>
                  </a:lnTo>
                  <a:lnTo>
                    <a:pt x="13" y="26"/>
                  </a:lnTo>
                  <a:lnTo>
                    <a:pt x="20" y="16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7"/>
                  </a:lnTo>
                  <a:lnTo>
                    <a:pt x="23" y="27"/>
                  </a:lnTo>
                  <a:lnTo>
                    <a:pt x="17" y="38"/>
                  </a:lnTo>
                  <a:lnTo>
                    <a:pt x="12" y="48"/>
                  </a:lnTo>
                  <a:lnTo>
                    <a:pt x="6" y="56"/>
                  </a:lnTo>
                  <a:lnTo>
                    <a:pt x="3" y="62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4" name="Freeform 49"/>
            <p:cNvSpPr>
              <a:spLocks/>
            </p:cNvSpPr>
            <p:nvPr/>
          </p:nvSpPr>
          <p:spPr bwMode="auto">
            <a:xfrm>
              <a:off x="4608" y="4175"/>
              <a:ext cx="26" cy="41"/>
            </a:xfrm>
            <a:custGeom>
              <a:avLst/>
              <a:gdLst>
                <a:gd name="T0" fmla="*/ 1 w 52"/>
                <a:gd name="T1" fmla="*/ 0 h 83"/>
                <a:gd name="T2" fmla="*/ 0 w 52"/>
                <a:gd name="T3" fmla="*/ 0 h 83"/>
                <a:gd name="T4" fmla="*/ 1 w 52"/>
                <a:gd name="T5" fmla="*/ 0 h 83"/>
                <a:gd name="T6" fmla="*/ 1 w 52"/>
                <a:gd name="T7" fmla="*/ 0 h 83"/>
                <a:gd name="T8" fmla="*/ 1 w 52"/>
                <a:gd name="T9" fmla="*/ 0 h 83"/>
                <a:gd name="T10" fmla="*/ 1 w 52"/>
                <a:gd name="T11" fmla="*/ 0 h 83"/>
                <a:gd name="T12" fmla="*/ 1 w 52"/>
                <a:gd name="T13" fmla="*/ 0 h 83"/>
                <a:gd name="T14" fmla="*/ 1 w 52"/>
                <a:gd name="T15" fmla="*/ 0 h 83"/>
                <a:gd name="T16" fmla="*/ 1 w 52"/>
                <a:gd name="T17" fmla="*/ 0 h 83"/>
                <a:gd name="T18" fmla="*/ 1 w 52"/>
                <a:gd name="T19" fmla="*/ 0 h 83"/>
                <a:gd name="T20" fmla="*/ 1 w 52"/>
                <a:gd name="T21" fmla="*/ 0 h 83"/>
                <a:gd name="T22" fmla="*/ 1 w 52"/>
                <a:gd name="T23" fmla="*/ 0 h 83"/>
                <a:gd name="T24" fmla="*/ 1 w 52"/>
                <a:gd name="T25" fmla="*/ 0 h 83"/>
                <a:gd name="T26" fmla="*/ 1 w 52"/>
                <a:gd name="T27" fmla="*/ 0 h 83"/>
                <a:gd name="T28" fmla="*/ 1 w 52"/>
                <a:gd name="T29" fmla="*/ 0 h 83"/>
                <a:gd name="T30" fmla="*/ 1 w 52"/>
                <a:gd name="T31" fmla="*/ 0 h 83"/>
                <a:gd name="T32" fmla="*/ 1 w 52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3"/>
                <a:gd name="T53" fmla="*/ 52 w 52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5" name="Freeform 50"/>
            <p:cNvSpPr>
              <a:spLocks/>
            </p:cNvSpPr>
            <p:nvPr/>
          </p:nvSpPr>
          <p:spPr bwMode="auto">
            <a:xfrm>
              <a:off x="4630" y="4177"/>
              <a:ext cx="28" cy="45"/>
            </a:xfrm>
            <a:custGeom>
              <a:avLst/>
              <a:gdLst>
                <a:gd name="T0" fmla="*/ 0 w 57"/>
                <a:gd name="T1" fmla="*/ 1 h 90"/>
                <a:gd name="T2" fmla="*/ 0 w 57"/>
                <a:gd name="T3" fmla="*/ 1 h 90"/>
                <a:gd name="T4" fmla="*/ 0 w 57"/>
                <a:gd name="T5" fmla="*/ 1 h 90"/>
                <a:gd name="T6" fmla="*/ 0 w 57"/>
                <a:gd name="T7" fmla="*/ 1 h 90"/>
                <a:gd name="T8" fmla="*/ 0 w 57"/>
                <a:gd name="T9" fmla="*/ 1 h 90"/>
                <a:gd name="T10" fmla="*/ 0 w 57"/>
                <a:gd name="T11" fmla="*/ 1 h 90"/>
                <a:gd name="T12" fmla="*/ 0 w 57"/>
                <a:gd name="T13" fmla="*/ 1 h 90"/>
                <a:gd name="T14" fmla="*/ 0 w 57"/>
                <a:gd name="T15" fmla="*/ 1 h 90"/>
                <a:gd name="T16" fmla="*/ 0 w 57"/>
                <a:gd name="T17" fmla="*/ 0 h 90"/>
                <a:gd name="T18" fmla="*/ 0 w 57"/>
                <a:gd name="T19" fmla="*/ 1 h 90"/>
                <a:gd name="T20" fmla="*/ 0 w 57"/>
                <a:gd name="T21" fmla="*/ 1 h 90"/>
                <a:gd name="T22" fmla="*/ 0 w 57"/>
                <a:gd name="T23" fmla="*/ 1 h 90"/>
                <a:gd name="T24" fmla="*/ 0 w 57"/>
                <a:gd name="T25" fmla="*/ 1 h 90"/>
                <a:gd name="T26" fmla="*/ 0 w 57"/>
                <a:gd name="T27" fmla="*/ 1 h 90"/>
                <a:gd name="T28" fmla="*/ 0 w 57"/>
                <a:gd name="T29" fmla="*/ 1 h 90"/>
                <a:gd name="T30" fmla="*/ 0 w 57"/>
                <a:gd name="T31" fmla="*/ 1 h 90"/>
                <a:gd name="T32" fmla="*/ 0 w 57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90"/>
                <a:gd name="T53" fmla="*/ 57 w 57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90">
                  <a:moveTo>
                    <a:pt x="2" y="90"/>
                  </a:moveTo>
                  <a:lnTo>
                    <a:pt x="0" y="86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8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9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6" name="Freeform 51"/>
            <p:cNvSpPr>
              <a:spLocks/>
            </p:cNvSpPr>
            <p:nvPr/>
          </p:nvSpPr>
          <p:spPr bwMode="auto">
            <a:xfrm>
              <a:off x="4645" y="4181"/>
              <a:ext cx="30" cy="37"/>
            </a:xfrm>
            <a:custGeom>
              <a:avLst/>
              <a:gdLst>
                <a:gd name="T0" fmla="*/ 0 w 60"/>
                <a:gd name="T1" fmla="*/ 1 h 74"/>
                <a:gd name="T2" fmla="*/ 0 w 60"/>
                <a:gd name="T3" fmla="*/ 1 h 74"/>
                <a:gd name="T4" fmla="*/ 1 w 60"/>
                <a:gd name="T5" fmla="*/ 1 h 74"/>
                <a:gd name="T6" fmla="*/ 1 w 60"/>
                <a:gd name="T7" fmla="*/ 1 h 74"/>
                <a:gd name="T8" fmla="*/ 1 w 60"/>
                <a:gd name="T9" fmla="*/ 1 h 74"/>
                <a:gd name="T10" fmla="*/ 1 w 60"/>
                <a:gd name="T11" fmla="*/ 1 h 74"/>
                <a:gd name="T12" fmla="*/ 1 w 60"/>
                <a:gd name="T13" fmla="*/ 1 h 74"/>
                <a:gd name="T14" fmla="*/ 1 w 60"/>
                <a:gd name="T15" fmla="*/ 1 h 74"/>
                <a:gd name="T16" fmla="*/ 1 w 60"/>
                <a:gd name="T17" fmla="*/ 0 h 74"/>
                <a:gd name="T18" fmla="*/ 1 w 60"/>
                <a:gd name="T19" fmla="*/ 1 h 74"/>
                <a:gd name="T20" fmla="*/ 1 w 60"/>
                <a:gd name="T21" fmla="*/ 1 h 74"/>
                <a:gd name="T22" fmla="*/ 1 w 60"/>
                <a:gd name="T23" fmla="*/ 1 h 74"/>
                <a:gd name="T24" fmla="*/ 1 w 60"/>
                <a:gd name="T25" fmla="*/ 1 h 74"/>
                <a:gd name="T26" fmla="*/ 1 w 60"/>
                <a:gd name="T27" fmla="*/ 1 h 74"/>
                <a:gd name="T28" fmla="*/ 1 w 60"/>
                <a:gd name="T29" fmla="*/ 1 h 74"/>
                <a:gd name="T30" fmla="*/ 1 w 60"/>
                <a:gd name="T31" fmla="*/ 1 h 74"/>
                <a:gd name="T32" fmla="*/ 0 w 60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74"/>
                <a:gd name="T53" fmla="*/ 60 w 60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74">
                  <a:moveTo>
                    <a:pt x="0" y="74"/>
                  </a:moveTo>
                  <a:lnTo>
                    <a:pt x="0" y="71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5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8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" name="Freeform 52"/>
            <p:cNvSpPr>
              <a:spLocks/>
            </p:cNvSpPr>
            <p:nvPr/>
          </p:nvSpPr>
          <p:spPr bwMode="auto">
            <a:xfrm>
              <a:off x="4661" y="4186"/>
              <a:ext cx="26" cy="30"/>
            </a:xfrm>
            <a:custGeom>
              <a:avLst/>
              <a:gdLst>
                <a:gd name="T0" fmla="*/ 1 w 52"/>
                <a:gd name="T1" fmla="*/ 0 h 61"/>
                <a:gd name="T2" fmla="*/ 0 w 52"/>
                <a:gd name="T3" fmla="*/ 0 h 61"/>
                <a:gd name="T4" fmla="*/ 1 w 52"/>
                <a:gd name="T5" fmla="*/ 0 h 61"/>
                <a:gd name="T6" fmla="*/ 1 w 52"/>
                <a:gd name="T7" fmla="*/ 0 h 61"/>
                <a:gd name="T8" fmla="*/ 1 w 52"/>
                <a:gd name="T9" fmla="*/ 0 h 61"/>
                <a:gd name="T10" fmla="*/ 1 w 52"/>
                <a:gd name="T11" fmla="*/ 0 h 61"/>
                <a:gd name="T12" fmla="*/ 1 w 52"/>
                <a:gd name="T13" fmla="*/ 0 h 61"/>
                <a:gd name="T14" fmla="*/ 1 w 52"/>
                <a:gd name="T15" fmla="*/ 0 h 61"/>
                <a:gd name="T16" fmla="*/ 1 w 52"/>
                <a:gd name="T17" fmla="*/ 0 h 61"/>
                <a:gd name="T18" fmla="*/ 1 w 52"/>
                <a:gd name="T19" fmla="*/ 0 h 61"/>
                <a:gd name="T20" fmla="*/ 1 w 52"/>
                <a:gd name="T21" fmla="*/ 0 h 61"/>
                <a:gd name="T22" fmla="*/ 1 w 52"/>
                <a:gd name="T23" fmla="*/ 0 h 61"/>
                <a:gd name="T24" fmla="*/ 1 w 52"/>
                <a:gd name="T25" fmla="*/ 0 h 61"/>
                <a:gd name="T26" fmla="*/ 1 w 52"/>
                <a:gd name="T27" fmla="*/ 0 h 61"/>
                <a:gd name="T28" fmla="*/ 1 w 52"/>
                <a:gd name="T29" fmla="*/ 0 h 61"/>
                <a:gd name="T30" fmla="*/ 1 w 52"/>
                <a:gd name="T31" fmla="*/ 0 h 61"/>
                <a:gd name="T32" fmla="*/ 1 w 52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61"/>
                <a:gd name="T53" fmla="*/ 52 w 5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6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7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60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" name="Freeform 53"/>
            <p:cNvSpPr>
              <a:spLocks/>
            </p:cNvSpPr>
            <p:nvPr/>
          </p:nvSpPr>
          <p:spPr bwMode="auto">
            <a:xfrm>
              <a:off x="4677" y="4195"/>
              <a:ext cx="22" cy="21"/>
            </a:xfrm>
            <a:custGeom>
              <a:avLst/>
              <a:gdLst>
                <a:gd name="T0" fmla="*/ 0 w 45"/>
                <a:gd name="T1" fmla="*/ 0 h 43"/>
                <a:gd name="T2" fmla="*/ 0 w 45"/>
                <a:gd name="T3" fmla="*/ 0 h 43"/>
                <a:gd name="T4" fmla="*/ 0 w 45"/>
                <a:gd name="T5" fmla="*/ 0 h 43"/>
                <a:gd name="T6" fmla="*/ 0 w 45"/>
                <a:gd name="T7" fmla="*/ 0 h 43"/>
                <a:gd name="T8" fmla="*/ 0 w 45"/>
                <a:gd name="T9" fmla="*/ 0 h 43"/>
                <a:gd name="T10" fmla="*/ 0 w 45"/>
                <a:gd name="T11" fmla="*/ 0 h 43"/>
                <a:gd name="T12" fmla="*/ 0 w 45"/>
                <a:gd name="T13" fmla="*/ 0 h 43"/>
                <a:gd name="T14" fmla="*/ 0 w 45"/>
                <a:gd name="T15" fmla="*/ 0 h 43"/>
                <a:gd name="T16" fmla="*/ 0 w 45"/>
                <a:gd name="T17" fmla="*/ 0 h 43"/>
                <a:gd name="T18" fmla="*/ 0 w 45"/>
                <a:gd name="T19" fmla="*/ 0 h 43"/>
                <a:gd name="T20" fmla="*/ 0 w 45"/>
                <a:gd name="T21" fmla="*/ 0 h 43"/>
                <a:gd name="T22" fmla="*/ 0 w 45"/>
                <a:gd name="T23" fmla="*/ 0 h 43"/>
                <a:gd name="T24" fmla="*/ 0 w 45"/>
                <a:gd name="T25" fmla="*/ 0 h 43"/>
                <a:gd name="T26" fmla="*/ 0 w 45"/>
                <a:gd name="T27" fmla="*/ 0 h 43"/>
                <a:gd name="T28" fmla="*/ 0 w 45"/>
                <a:gd name="T29" fmla="*/ 0 h 43"/>
                <a:gd name="T30" fmla="*/ 0 w 45"/>
                <a:gd name="T31" fmla="*/ 0 h 43"/>
                <a:gd name="T32" fmla="*/ 0 w 4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3"/>
                <a:gd name="T53" fmla="*/ 45 w 4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3">
                  <a:moveTo>
                    <a:pt x="0" y="43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7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5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5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9" name="Freeform 54"/>
            <p:cNvSpPr>
              <a:spLocks/>
            </p:cNvSpPr>
            <p:nvPr/>
          </p:nvSpPr>
          <p:spPr bwMode="auto">
            <a:xfrm>
              <a:off x="4692" y="4200"/>
              <a:ext cx="15" cy="13"/>
            </a:xfrm>
            <a:custGeom>
              <a:avLst/>
              <a:gdLst>
                <a:gd name="T0" fmla="*/ 0 w 30"/>
                <a:gd name="T1" fmla="*/ 0 h 27"/>
                <a:gd name="T2" fmla="*/ 1 w 30"/>
                <a:gd name="T3" fmla="*/ 0 h 27"/>
                <a:gd name="T4" fmla="*/ 1 w 30"/>
                <a:gd name="T5" fmla="*/ 0 h 27"/>
                <a:gd name="T6" fmla="*/ 1 w 30"/>
                <a:gd name="T7" fmla="*/ 0 h 27"/>
                <a:gd name="T8" fmla="*/ 1 w 30"/>
                <a:gd name="T9" fmla="*/ 0 h 27"/>
                <a:gd name="T10" fmla="*/ 1 w 30"/>
                <a:gd name="T11" fmla="*/ 0 h 27"/>
                <a:gd name="T12" fmla="*/ 1 w 30"/>
                <a:gd name="T13" fmla="*/ 0 h 27"/>
                <a:gd name="T14" fmla="*/ 1 w 30"/>
                <a:gd name="T15" fmla="*/ 0 h 27"/>
                <a:gd name="T16" fmla="*/ 0 w 30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7"/>
                <a:gd name="T29" fmla="*/ 30 w 30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1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8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0" name="Freeform 55"/>
            <p:cNvSpPr>
              <a:spLocks/>
            </p:cNvSpPr>
            <p:nvPr/>
          </p:nvSpPr>
          <p:spPr bwMode="auto">
            <a:xfrm>
              <a:off x="4569" y="4186"/>
              <a:ext cx="17" cy="18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1 h 35"/>
                <a:gd name="T4" fmla="*/ 0 w 35"/>
                <a:gd name="T5" fmla="*/ 1 h 35"/>
                <a:gd name="T6" fmla="*/ 0 w 35"/>
                <a:gd name="T7" fmla="*/ 1 h 35"/>
                <a:gd name="T8" fmla="*/ 0 w 35"/>
                <a:gd name="T9" fmla="*/ 1 h 35"/>
                <a:gd name="T10" fmla="*/ 0 w 35"/>
                <a:gd name="T11" fmla="*/ 1 h 35"/>
                <a:gd name="T12" fmla="*/ 0 w 35"/>
                <a:gd name="T13" fmla="*/ 1 h 35"/>
                <a:gd name="T14" fmla="*/ 0 w 35"/>
                <a:gd name="T15" fmla="*/ 1 h 35"/>
                <a:gd name="T16" fmla="*/ 0 w 35"/>
                <a:gd name="T17" fmla="*/ 1 h 35"/>
                <a:gd name="T18" fmla="*/ 0 w 35"/>
                <a:gd name="T19" fmla="*/ 1 h 35"/>
                <a:gd name="T20" fmla="*/ 0 w 35"/>
                <a:gd name="T21" fmla="*/ 1 h 35"/>
                <a:gd name="T22" fmla="*/ 0 w 35"/>
                <a:gd name="T23" fmla="*/ 1 h 35"/>
                <a:gd name="T24" fmla="*/ 0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35"/>
                <a:gd name="T41" fmla="*/ 35 w 35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1" name="Freeform 56"/>
            <p:cNvSpPr>
              <a:spLocks/>
            </p:cNvSpPr>
            <p:nvPr/>
          </p:nvSpPr>
          <p:spPr bwMode="auto">
            <a:xfrm>
              <a:off x="4566" y="4176"/>
              <a:ext cx="20" cy="9"/>
            </a:xfrm>
            <a:custGeom>
              <a:avLst/>
              <a:gdLst>
                <a:gd name="T0" fmla="*/ 1 w 40"/>
                <a:gd name="T1" fmla="*/ 1 h 17"/>
                <a:gd name="T2" fmla="*/ 1 w 40"/>
                <a:gd name="T3" fmla="*/ 1 h 17"/>
                <a:gd name="T4" fmla="*/ 1 w 40"/>
                <a:gd name="T5" fmla="*/ 1 h 17"/>
                <a:gd name="T6" fmla="*/ 1 w 40"/>
                <a:gd name="T7" fmla="*/ 1 h 17"/>
                <a:gd name="T8" fmla="*/ 1 w 40"/>
                <a:gd name="T9" fmla="*/ 1 h 17"/>
                <a:gd name="T10" fmla="*/ 1 w 40"/>
                <a:gd name="T11" fmla="*/ 1 h 17"/>
                <a:gd name="T12" fmla="*/ 1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1 h 17"/>
                <a:gd name="T20" fmla="*/ 1 w 40"/>
                <a:gd name="T21" fmla="*/ 1 h 17"/>
                <a:gd name="T22" fmla="*/ 1 w 40"/>
                <a:gd name="T23" fmla="*/ 1 h 17"/>
                <a:gd name="T24" fmla="*/ 1 w 40"/>
                <a:gd name="T25" fmla="*/ 1 h 17"/>
                <a:gd name="T26" fmla="*/ 1 w 40"/>
                <a:gd name="T27" fmla="*/ 1 h 17"/>
                <a:gd name="T28" fmla="*/ 1 w 40"/>
                <a:gd name="T29" fmla="*/ 1 h 17"/>
                <a:gd name="T30" fmla="*/ 1 w 40"/>
                <a:gd name="T31" fmla="*/ 1 h 17"/>
                <a:gd name="T32" fmla="*/ 1 w 40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17"/>
                <a:gd name="T53" fmla="*/ 40 w 4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2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2" name="Freeform 57"/>
            <p:cNvSpPr>
              <a:spLocks/>
            </p:cNvSpPr>
            <p:nvPr/>
          </p:nvSpPr>
          <p:spPr bwMode="auto">
            <a:xfrm>
              <a:off x="4560" y="4187"/>
              <a:ext cx="22" cy="5"/>
            </a:xfrm>
            <a:custGeom>
              <a:avLst/>
              <a:gdLst>
                <a:gd name="T0" fmla="*/ 0 w 45"/>
                <a:gd name="T1" fmla="*/ 0 h 10"/>
                <a:gd name="T2" fmla="*/ 0 w 45"/>
                <a:gd name="T3" fmla="*/ 0 h 10"/>
                <a:gd name="T4" fmla="*/ 0 w 45"/>
                <a:gd name="T5" fmla="*/ 0 h 10"/>
                <a:gd name="T6" fmla="*/ 0 w 45"/>
                <a:gd name="T7" fmla="*/ 0 h 10"/>
                <a:gd name="T8" fmla="*/ 0 w 45"/>
                <a:gd name="T9" fmla="*/ 0 h 10"/>
                <a:gd name="T10" fmla="*/ 0 w 45"/>
                <a:gd name="T11" fmla="*/ 0 h 10"/>
                <a:gd name="T12" fmla="*/ 0 w 45"/>
                <a:gd name="T13" fmla="*/ 1 h 10"/>
                <a:gd name="T14" fmla="*/ 0 w 45"/>
                <a:gd name="T15" fmla="*/ 1 h 10"/>
                <a:gd name="T16" fmla="*/ 0 w 45"/>
                <a:gd name="T17" fmla="*/ 1 h 10"/>
                <a:gd name="T18" fmla="*/ 0 w 45"/>
                <a:gd name="T19" fmla="*/ 1 h 10"/>
                <a:gd name="T20" fmla="*/ 0 w 45"/>
                <a:gd name="T21" fmla="*/ 1 h 10"/>
                <a:gd name="T22" fmla="*/ 0 w 45"/>
                <a:gd name="T23" fmla="*/ 1 h 10"/>
                <a:gd name="T24" fmla="*/ 0 w 45"/>
                <a:gd name="T25" fmla="*/ 1 h 10"/>
                <a:gd name="T26" fmla="*/ 0 w 45"/>
                <a:gd name="T27" fmla="*/ 1 h 10"/>
                <a:gd name="T28" fmla="*/ 0 w 45"/>
                <a:gd name="T29" fmla="*/ 1 h 10"/>
                <a:gd name="T30" fmla="*/ 0 w 45"/>
                <a:gd name="T31" fmla="*/ 1 h 10"/>
                <a:gd name="T32" fmla="*/ 0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0"/>
                <a:gd name="T53" fmla="*/ 45 w 45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4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3" name="Freeform 58"/>
            <p:cNvSpPr>
              <a:spLocks/>
            </p:cNvSpPr>
            <p:nvPr/>
          </p:nvSpPr>
          <p:spPr bwMode="auto">
            <a:xfrm>
              <a:off x="4573" y="4165"/>
              <a:ext cx="20" cy="17"/>
            </a:xfrm>
            <a:custGeom>
              <a:avLst/>
              <a:gdLst>
                <a:gd name="T0" fmla="*/ 0 w 42"/>
                <a:gd name="T1" fmla="*/ 1 h 34"/>
                <a:gd name="T2" fmla="*/ 0 w 42"/>
                <a:gd name="T3" fmla="*/ 1 h 34"/>
                <a:gd name="T4" fmla="*/ 0 w 42"/>
                <a:gd name="T5" fmla="*/ 1 h 34"/>
                <a:gd name="T6" fmla="*/ 0 w 42"/>
                <a:gd name="T7" fmla="*/ 1 h 34"/>
                <a:gd name="T8" fmla="*/ 0 w 42"/>
                <a:gd name="T9" fmla="*/ 1 h 34"/>
                <a:gd name="T10" fmla="*/ 0 w 42"/>
                <a:gd name="T11" fmla="*/ 1 h 34"/>
                <a:gd name="T12" fmla="*/ 0 w 42"/>
                <a:gd name="T13" fmla="*/ 1 h 34"/>
                <a:gd name="T14" fmla="*/ 0 w 42"/>
                <a:gd name="T15" fmla="*/ 1 h 34"/>
                <a:gd name="T16" fmla="*/ 0 w 42"/>
                <a:gd name="T17" fmla="*/ 0 h 34"/>
                <a:gd name="T18" fmla="*/ 0 w 42"/>
                <a:gd name="T19" fmla="*/ 0 h 34"/>
                <a:gd name="T20" fmla="*/ 0 w 42"/>
                <a:gd name="T21" fmla="*/ 1 h 34"/>
                <a:gd name="T22" fmla="*/ 0 w 42"/>
                <a:gd name="T23" fmla="*/ 1 h 34"/>
                <a:gd name="T24" fmla="*/ 0 w 42"/>
                <a:gd name="T25" fmla="*/ 1 h 34"/>
                <a:gd name="T26" fmla="*/ 0 w 42"/>
                <a:gd name="T27" fmla="*/ 1 h 34"/>
                <a:gd name="T28" fmla="*/ 0 w 42"/>
                <a:gd name="T29" fmla="*/ 1 h 34"/>
                <a:gd name="T30" fmla="*/ 0 w 42"/>
                <a:gd name="T31" fmla="*/ 1 h 34"/>
                <a:gd name="T32" fmla="*/ 0 w 42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4"/>
                <a:gd name="T53" fmla="*/ 42 w 4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4">
                  <a:moveTo>
                    <a:pt x="42" y="34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9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4" name="Freeform 59"/>
            <p:cNvSpPr>
              <a:spLocks/>
            </p:cNvSpPr>
            <p:nvPr/>
          </p:nvSpPr>
          <p:spPr bwMode="auto">
            <a:xfrm>
              <a:off x="4696" y="4167"/>
              <a:ext cx="7" cy="29"/>
            </a:xfrm>
            <a:custGeom>
              <a:avLst/>
              <a:gdLst>
                <a:gd name="T0" fmla="*/ 1 w 13"/>
                <a:gd name="T1" fmla="*/ 1 h 57"/>
                <a:gd name="T2" fmla="*/ 1 w 13"/>
                <a:gd name="T3" fmla="*/ 1 h 57"/>
                <a:gd name="T4" fmla="*/ 0 w 13"/>
                <a:gd name="T5" fmla="*/ 1 h 57"/>
                <a:gd name="T6" fmla="*/ 1 w 13"/>
                <a:gd name="T7" fmla="*/ 1 h 57"/>
                <a:gd name="T8" fmla="*/ 1 w 13"/>
                <a:gd name="T9" fmla="*/ 0 h 57"/>
                <a:gd name="T10" fmla="*/ 1 w 13"/>
                <a:gd name="T11" fmla="*/ 1 h 57"/>
                <a:gd name="T12" fmla="*/ 1 w 13"/>
                <a:gd name="T13" fmla="*/ 1 h 57"/>
                <a:gd name="T14" fmla="*/ 1 w 13"/>
                <a:gd name="T15" fmla="*/ 1 h 57"/>
                <a:gd name="T16" fmla="*/ 1 w 13"/>
                <a:gd name="T17" fmla="*/ 1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7"/>
                <a:gd name="T29" fmla="*/ 13 w 13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7">
                  <a:moveTo>
                    <a:pt x="2" y="57"/>
                  </a:moveTo>
                  <a:lnTo>
                    <a:pt x="1" y="42"/>
                  </a:lnTo>
                  <a:lnTo>
                    <a:pt x="0" y="24"/>
                  </a:lnTo>
                  <a:lnTo>
                    <a:pt x="2" y="8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3"/>
                  </a:lnTo>
                  <a:lnTo>
                    <a:pt x="6" y="42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5" name="Freeform 60"/>
            <p:cNvSpPr>
              <a:spLocks/>
            </p:cNvSpPr>
            <p:nvPr/>
          </p:nvSpPr>
          <p:spPr bwMode="auto">
            <a:xfrm>
              <a:off x="4704" y="4172"/>
              <a:ext cx="10" cy="28"/>
            </a:xfrm>
            <a:custGeom>
              <a:avLst/>
              <a:gdLst>
                <a:gd name="T0" fmla="*/ 0 w 18"/>
                <a:gd name="T1" fmla="*/ 1 h 55"/>
                <a:gd name="T2" fmla="*/ 1 w 18"/>
                <a:gd name="T3" fmla="*/ 1 h 55"/>
                <a:gd name="T4" fmla="*/ 1 w 18"/>
                <a:gd name="T5" fmla="*/ 1 h 55"/>
                <a:gd name="T6" fmla="*/ 1 w 18"/>
                <a:gd name="T7" fmla="*/ 1 h 55"/>
                <a:gd name="T8" fmla="*/ 1 w 18"/>
                <a:gd name="T9" fmla="*/ 0 h 55"/>
                <a:gd name="T10" fmla="*/ 1 w 18"/>
                <a:gd name="T11" fmla="*/ 1 h 55"/>
                <a:gd name="T12" fmla="*/ 1 w 18"/>
                <a:gd name="T13" fmla="*/ 1 h 55"/>
                <a:gd name="T14" fmla="*/ 1 w 18"/>
                <a:gd name="T15" fmla="*/ 1 h 55"/>
                <a:gd name="T16" fmla="*/ 0 w 18"/>
                <a:gd name="T17" fmla="*/ 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55"/>
                <a:gd name="T29" fmla="*/ 18 w 18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55">
                  <a:moveTo>
                    <a:pt x="0" y="55"/>
                  </a:moveTo>
                  <a:lnTo>
                    <a:pt x="1" y="42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6" name="Freeform 61"/>
            <p:cNvSpPr>
              <a:spLocks/>
            </p:cNvSpPr>
            <p:nvPr/>
          </p:nvSpPr>
          <p:spPr bwMode="auto">
            <a:xfrm>
              <a:off x="4682" y="4159"/>
              <a:ext cx="6" cy="27"/>
            </a:xfrm>
            <a:custGeom>
              <a:avLst/>
              <a:gdLst>
                <a:gd name="T0" fmla="*/ 1 w 12"/>
                <a:gd name="T1" fmla="*/ 1 h 54"/>
                <a:gd name="T2" fmla="*/ 1 w 12"/>
                <a:gd name="T3" fmla="*/ 1 h 54"/>
                <a:gd name="T4" fmla="*/ 0 w 12"/>
                <a:gd name="T5" fmla="*/ 1 h 54"/>
                <a:gd name="T6" fmla="*/ 1 w 12"/>
                <a:gd name="T7" fmla="*/ 1 h 54"/>
                <a:gd name="T8" fmla="*/ 1 w 12"/>
                <a:gd name="T9" fmla="*/ 0 h 54"/>
                <a:gd name="T10" fmla="*/ 1 w 12"/>
                <a:gd name="T11" fmla="*/ 1 h 54"/>
                <a:gd name="T12" fmla="*/ 1 w 12"/>
                <a:gd name="T13" fmla="*/ 1 h 54"/>
                <a:gd name="T14" fmla="*/ 1 w 12"/>
                <a:gd name="T15" fmla="*/ 1 h 54"/>
                <a:gd name="T16" fmla="*/ 1 w 12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4"/>
                <a:gd name="T29" fmla="*/ 12 w 1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9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7" name="Freeform 62"/>
            <p:cNvSpPr>
              <a:spLocks/>
            </p:cNvSpPr>
            <p:nvPr/>
          </p:nvSpPr>
          <p:spPr bwMode="auto">
            <a:xfrm>
              <a:off x="4665" y="4152"/>
              <a:ext cx="10" cy="31"/>
            </a:xfrm>
            <a:custGeom>
              <a:avLst/>
              <a:gdLst>
                <a:gd name="T0" fmla="*/ 1 w 19"/>
                <a:gd name="T1" fmla="*/ 1 h 62"/>
                <a:gd name="T2" fmla="*/ 1 w 19"/>
                <a:gd name="T3" fmla="*/ 1 h 62"/>
                <a:gd name="T4" fmla="*/ 1 w 19"/>
                <a:gd name="T5" fmla="*/ 1 h 62"/>
                <a:gd name="T6" fmla="*/ 0 w 19"/>
                <a:gd name="T7" fmla="*/ 1 h 62"/>
                <a:gd name="T8" fmla="*/ 1 w 19"/>
                <a:gd name="T9" fmla="*/ 0 h 62"/>
                <a:gd name="T10" fmla="*/ 1 w 19"/>
                <a:gd name="T11" fmla="*/ 1 h 62"/>
                <a:gd name="T12" fmla="*/ 1 w 19"/>
                <a:gd name="T13" fmla="*/ 1 h 62"/>
                <a:gd name="T14" fmla="*/ 1 w 19"/>
                <a:gd name="T15" fmla="*/ 1 h 62"/>
                <a:gd name="T16" fmla="*/ 1 w 19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62"/>
                <a:gd name="T29" fmla="*/ 19 w 19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7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8" name="Freeform 63"/>
            <p:cNvSpPr>
              <a:spLocks/>
            </p:cNvSpPr>
            <p:nvPr/>
          </p:nvSpPr>
          <p:spPr bwMode="auto">
            <a:xfrm>
              <a:off x="4650" y="4144"/>
              <a:ext cx="11" cy="34"/>
            </a:xfrm>
            <a:custGeom>
              <a:avLst/>
              <a:gdLst>
                <a:gd name="T0" fmla="*/ 1 w 21"/>
                <a:gd name="T1" fmla="*/ 0 h 69"/>
                <a:gd name="T2" fmla="*/ 1 w 21"/>
                <a:gd name="T3" fmla="*/ 0 h 69"/>
                <a:gd name="T4" fmla="*/ 1 w 21"/>
                <a:gd name="T5" fmla="*/ 0 h 69"/>
                <a:gd name="T6" fmla="*/ 0 w 21"/>
                <a:gd name="T7" fmla="*/ 0 h 69"/>
                <a:gd name="T8" fmla="*/ 1 w 21"/>
                <a:gd name="T9" fmla="*/ 0 h 69"/>
                <a:gd name="T10" fmla="*/ 1 w 21"/>
                <a:gd name="T11" fmla="*/ 0 h 69"/>
                <a:gd name="T12" fmla="*/ 1 w 21"/>
                <a:gd name="T13" fmla="*/ 0 h 69"/>
                <a:gd name="T14" fmla="*/ 1 w 21"/>
                <a:gd name="T15" fmla="*/ 0 h 69"/>
                <a:gd name="T16" fmla="*/ 1 w 21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69"/>
                <a:gd name="T29" fmla="*/ 21 w 21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69">
                  <a:moveTo>
                    <a:pt x="21" y="69"/>
                  </a:moveTo>
                  <a:lnTo>
                    <a:pt x="13" y="53"/>
                  </a:lnTo>
                  <a:lnTo>
                    <a:pt x="5" y="28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0"/>
                  </a:lnTo>
                  <a:lnTo>
                    <a:pt x="16" y="31"/>
                  </a:lnTo>
                  <a:lnTo>
                    <a:pt x="19" y="54"/>
                  </a:lnTo>
                  <a:lnTo>
                    <a:pt x="21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9" name="Freeform 64"/>
            <p:cNvSpPr>
              <a:spLocks/>
            </p:cNvSpPr>
            <p:nvPr/>
          </p:nvSpPr>
          <p:spPr bwMode="auto">
            <a:xfrm>
              <a:off x="4616" y="4142"/>
              <a:ext cx="18" cy="36"/>
            </a:xfrm>
            <a:custGeom>
              <a:avLst/>
              <a:gdLst>
                <a:gd name="T0" fmla="*/ 0 w 37"/>
                <a:gd name="T1" fmla="*/ 0 h 73"/>
                <a:gd name="T2" fmla="*/ 0 w 37"/>
                <a:gd name="T3" fmla="*/ 0 h 73"/>
                <a:gd name="T4" fmla="*/ 0 w 37"/>
                <a:gd name="T5" fmla="*/ 0 h 73"/>
                <a:gd name="T6" fmla="*/ 0 w 37"/>
                <a:gd name="T7" fmla="*/ 0 h 73"/>
                <a:gd name="T8" fmla="*/ 0 w 37"/>
                <a:gd name="T9" fmla="*/ 0 h 73"/>
                <a:gd name="T10" fmla="*/ 0 w 37"/>
                <a:gd name="T11" fmla="*/ 0 h 73"/>
                <a:gd name="T12" fmla="*/ 0 w 37"/>
                <a:gd name="T13" fmla="*/ 0 h 73"/>
                <a:gd name="T14" fmla="*/ 0 w 37"/>
                <a:gd name="T15" fmla="*/ 0 h 73"/>
                <a:gd name="T16" fmla="*/ 0 w 37"/>
                <a:gd name="T17" fmla="*/ 0 h 73"/>
                <a:gd name="T18" fmla="*/ 0 w 37"/>
                <a:gd name="T19" fmla="*/ 0 h 73"/>
                <a:gd name="T20" fmla="*/ 0 w 37"/>
                <a:gd name="T21" fmla="*/ 0 h 73"/>
                <a:gd name="T22" fmla="*/ 0 w 37"/>
                <a:gd name="T23" fmla="*/ 0 h 73"/>
                <a:gd name="T24" fmla="*/ 0 w 37"/>
                <a:gd name="T25" fmla="*/ 0 h 73"/>
                <a:gd name="T26" fmla="*/ 0 w 37"/>
                <a:gd name="T27" fmla="*/ 0 h 73"/>
                <a:gd name="T28" fmla="*/ 0 w 37"/>
                <a:gd name="T29" fmla="*/ 0 h 73"/>
                <a:gd name="T30" fmla="*/ 0 w 37"/>
                <a:gd name="T31" fmla="*/ 0 h 73"/>
                <a:gd name="T32" fmla="*/ 0 w 37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73"/>
                <a:gd name="T53" fmla="*/ 37 w 37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73">
                  <a:moveTo>
                    <a:pt x="37" y="73"/>
                  </a:moveTo>
                  <a:lnTo>
                    <a:pt x="31" y="66"/>
                  </a:lnTo>
                  <a:lnTo>
                    <a:pt x="24" y="57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9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8"/>
                  </a:lnTo>
                  <a:lnTo>
                    <a:pt x="32" y="67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0" name="Freeform 65"/>
            <p:cNvSpPr>
              <a:spLocks/>
            </p:cNvSpPr>
            <p:nvPr/>
          </p:nvSpPr>
          <p:spPr bwMode="auto">
            <a:xfrm>
              <a:off x="4584" y="4147"/>
              <a:ext cx="21" cy="34"/>
            </a:xfrm>
            <a:custGeom>
              <a:avLst/>
              <a:gdLst>
                <a:gd name="T0" fmla="*/ 0 w 44"/>
                <a:gd name="T1" fmla="*/ 1 h 68"/>
                <a:gd name="T2" fmla="*/ 0 w 44"/>
                <a:gd name="T3" fmla="*/ 1 h 68"/>
                <a:gd name="T4" fmla="*/ 0 w 44"/>
                <a:gd name="T5" fmla="*/ 1 h 68"/>
                <a:gd name="T6" fmla="*/ 0 w 44"/>
                <a:gd name="T7" fmla="*/ 1 h 68"/>
                <a:gd name="T8" fmla="*/ 0 w 44"/>
                <a:gd name="T9" fmla="*/ 1 h 68"/>
                <a:gd name="T10" fmla="*/ 0 w 44"/>
                <a:gd name="T11" fmla="*/ 1 h 68"/>
                <a:gd name="T12" fmla="*/ 0 w 44"/>
                <a:gd name="T13" fmla="*/ 1 h 68"/>
                <a:gd name="T14" fmla="*/ 0 w 44"/>
                <a:gd name="T15" fmla="*/ 1 h 68"/>
                <a:gd name="T16" fmla="*/ 0 w 44"/>
                <a:gd name="T17" fmla="*/ 0 h 68"/>
                <a:gd name="T18" fmla="*/ 0 w 44"/>
                <a:gd name="T19" fmla="*/ 1 h 68"/>
                <a:gd name="T20" fmla="*/ 0 w 44"/>
                <a:gd name="T21" fmla="*/ 1 h 68"/>
                <a:gd name="T22" fmla="*/ 0 w 44"/>
                <a:gd name="T23" fmla="*/ 1 h 68"/>
                <a:gd name="T24" fmla="*/ 0 w 44"/>
                <a:gd name="T25" fmla="*/ 1 h 68"/>
                <a:gd name="T26" fmla="*/ 0 w 44"/>
                <a:gd name="T27" fmla="*/ 1 h 68"/>
                <a:gd name="T28" fmla="*/ 0 w 44"/>
                <a:gd name="T29" fmla="*/ 1 h 68"/>
                <a:gd name="T30" fmla="*/ 0 w 44"/>
                <a:gd name="T31" fmla="*/ 1 h 68"/>
                <a:gd name="T32" fmla="*/ 0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2" y="43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7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1" name="Freeform 66"/>
            <p:cNvSpPr>
              <a:spLocks/>
            </p:cNvSpPr>
            <p:nvPr/>
          </p:nvSpPr>
          <p:spPr bwMode="auto">
            <a:xfrm>
              <a:off x="4629" y="4146"/>
              <a:ext cx="19" cy="31"/>
            </a:xfrm>
            <a:custGeom>
              <a:avLst/>
              <a:gdLst>
                <a:gd name="T0" fmla="*/ 1 w 37"/>
                <a:gd name="T1" fmla="*/ 1 h 62"/>
                <a:gd name="T2" fmla="*/ 1 w 37"/>
                <a:gd name="T3" fmla="*/ 1 h 62"/>
                <a:gd name="T4" fmla="*/ 1 w 37"/>
                <a:gd name="T5" fmla="*/ 1 h 62"/>
                <a:gd name="T6" fmla="*/ 1 w 37"/>
                <a:gd name="T7" fmla="*/ 1 h 62"/>
                <a:gd name="T8" fmla="*/ 1 w 37"/>
                <a:gd name="T9" fmla="*/ 1 h 62"/>
                <a:gd name="T10" fmla="*/ 1 w 37"/>
                <a:gd name="T11" fmla="*/ 1 h 62"/>
                <a:gd name="T12" fmla="*/ 1 w 37"/>
                <a:gd name="T13" fmla="*/ 1 h 62"/>
                <a:gd name="T14" fmla="*/ 0 w 37"/>
                <a:gd name="T15" fmla="*/ 1 h 62"/>
                <a:gd name="T16" fmla="*/ 1 w 37"/>
                <a:gd name="T17" fmla="*/ 0 h 62"/>
                <a:gd name="T18" fmla="*/ 1 w 37"/>
                <a:gd name="T19" fmla="*/ 1 h 62"/>
                <a:gd name="T20" fmla="*/ 1 w 37"/>
                <a:gd name="T21" fmla="*/ 1 h 62"/>
                <a:gd name="T22" fmla="*/ 1 w 37"/>
                <a:gd name="T23" fmla="*/ 1 h 62"/>
                <a:gd name="T24" fmla="*/ 1 w 37"/>
                <a:gd name="T25" fmla="*/ 1 h 62"/>
                <a:gd name="T26" fmla="*/ 1 w 37"/>
                <a:gd name="T27" fmla="*/ 1 h 62"/>
                <a:gd name="T28" fmla="*/ 1 w 37"/>
                <a:gd name="T29" fmla="*/ 1 h 62"/>
                <a:gd name="T30" fmla="*/ 1 w 37"/>
                <a:gd name="T31" fmla="*/ 1 h 62"/>
                <a:gd name="T32" fmla="*/ 1 w 37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62"/>
                <a:gd name="T53" fmla="*/ 37 w 3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62">
                  <a:moveTo>
                    <a:pt x="37" y="62"/>
                  </a:moveTo>
                  <a:lnTo>
                    <a:pt x="32" y="57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9"/>
                  </a:lnTo>
                  <a:lnTo>
                    <a:pt x="1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50"/>
                  </a:lnTo>
                  <a:lnTo>
                    <a:pt x="35" y="58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2" name="Freeform 67"/>
            <p:cNvSpPr>
              <a:spLocks/>
            </p:cNvSpPr>
            <p:nvPr/>
          </p:nvSpPr>
          <p:spPr bwMode="auto">
            <a:xfrm>
              <a:off x="4618" y="4174"/>
              <a:ext cx="28" cy="45"/>
            </a:xfrm>
            <a:custGeom>
              <a:avLst/>
              <a:gdLst>
                <a:gd name="T0" fmla="*/ 0 w 58"/>
                <a:gd name="T1" fmla="*/ 1 h 90"/>
                <a:gd name="T2" fmla="*/ 0 w 58"/>
                <a:gd name="T3" fmla="*/ 1 h 90"/>
                <a:gd name="T4" fmla="*/ 0 w 58"/>
                <a:gd name="T5" fmla="*/ 1 h 90"/>
                <a:gd name="T6" fmla="*/ 0 w 58"/>
                <a:gd name="T7" fmla="*/ 1 h 90"/>
                <a:gd name="T8" fmla="*/ 0 w 58"/>
                <a:gd name="T9" fmla="*/ 1 h 90"/>
                <a:gd name="T10" fmla="*/ 0 w 58"/>
                <a:gd name="T11" fmla="*/ 1 h 90"/>
                <a:gd name="T12" fmla="*/ 0 w 58"/>
                <a:gd name="T13" fmla="*/ 1 h 90"/>
                <a:gd name="T14" fmla="*/ 0 w 58"/>
                <a:gd name="T15" fmla="*/ 1 h 90"/>
                <a:gd name="T16" fmla="*/ 0 w 58"/>
                <a:gd name="T17" fmla="*/ 0 h 90"/>
                <a:gd name="T18" fmla="*/ 0 w 58"/>
                <a:gd name="T19" fmla="*/ 1 h 90"/>
                <a:gd name="T20" fmla="*/ 0 w 58"/>
                <a:gd name="T21" fmla="*/ 1 h 90"/>
                <a:gd name="T22" fmla="*/ 0 w 58"/>
                <a:gd name="T23" fmla="*/ 1 h 90"/>
                <a:gd name="T24" fmla="*/ 0 w 58"/>
                <a:gd name="T25" fmla="*/ 1 h 90"/>
                <a:gd name="T26" fmla="*/ 0 w 58"/>
                <a:gd name="T27" fmla="*/ 1 h 90"/>
                <a:gd name="T28" fmla="*/ 0 w 58"/>
                <a:gd name="T29" fmla="*/ 1 h 90"/>
                <a:gd name="T30" fmla="*/ 0 w 58"/>
                <a:gd name="T31" fmla="*/ 1 h 90"/>
                <a:gd name="T32" fmla="*/ 0 w 58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90"/>
                <a:gd name="T53" fmla="*/ 58 w 58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90">
                  <a:moveTo>
                    <a:pt x="1" y="90"/>
                  </a:moveTo>
                  <a:lnTo>
                    <a:pt x="0" y="85"/>
                  </a:lnTo>
                  <a:lnTo>
                    <a:pt x="4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7" y="31"/>
                  </a:lnTo>
                  <a:lnTo>
                    <a:pt x="38" y="17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8"/>
                  </a:lnTo>
                  <a:lnTo>
                    <a:pt x="39" y="33"/>
                  </a:lnTo>
                  <a:lnTo>
                    <a:pt x="30" y="49"/>
                  </a:lnTo>
                  <a:lnTo>
                    <a:pt x="21" y="65"/>
                  </a:lnTo>
                  <a:lnTo>
                    <a:pt x="12" y="78"/>
                  </a:lnTo>
                  <a:lnTo>
                    <a:pt x="6" y="87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3" name="Freeform 68"/>
            <p:cNvSpPr>
              <a:spLocks/>
            </p:cNvSpPr>
            <p:nvPr/>
          </p:nvSpPr>
          <p:spPr bwMode="auto">
            <a:xfrm>
              <a:off x="4599" y="4176"/>
              <a:ext cx="24" cy="35"/>
            </a:xfrm>
            <a:custGeom>
              <a:avLst/>
              <a:gdLst>
                <a:gd name="T0" fmla="*/ 0 w 48"/>
                <a:gd name="T1" fmla="*/ 1 h 70"/>
                <a:gd name="T2" fmla="*/ 0 w 48"/>
                <a:gd name="T3" fmla="*/ 1 h 70"/>
                <a:gd name="T4" fmla="*/ 1 w 48"/>
                <a:gd name="T5" fmla="*/ 1 h 70"/>
                <a:gd name="T6" fmla="*/ 1 w 48"/>
                <a:gd name="T7" fmla="*/ 1 h 70"/>
                <a:gd name="T8" fmla="*/ 1 w 48"/>
                <a:gd name="T9" fmla="*/ 1 h 70"/>
                <a:gd name="T10" fmla="*/ 1 w 48"/>
                <a:gd name="T11" fmla="*/ 1 h 70"/>
                <a:gd name="T12" fmla="*/ 1 w 48"/>
                <a:gd name="T13" fmla="*/ 1 h 70"/>
                <a:gd name="T14" fmla="*/ 1 w 48"/>
                <a:gd name="T15" fmla="*/ 1 h 70"/>
                <a:gd name="T16" fmla="*/ 1 w 48"/>
                <a:gd name="T17" fmla="*/ 0 h 70"/>
                <a:gd name="T18" fmla="*/ 1 w 48"/>
                <a:gd name="T19" fmla="*/ 1 h 70"/>
                <a:gd name="T20" fmla="*/ 1 w 48"/>
                <a:gd name="T21" fmla="*/ 1 h 70"/>
                <a:gd name="T22" fmla="*/ 1 w 48"/>
                <a:gd name="T23" fmla="*/ 1 h 70"/>
                <a:gd name="T24" fmla="*/ 1 w 48"/>
                <a:gd name="T25" fmla="*/ 1 h 70"/>
                <a:gd name="T26" fmla="*/ 1 w 48"/>
                <a:gd name="T27" fmla="*/ 1 h 70"/>
                <a:gd name="T28" fmla="*/ 1 w 48"/>
                <a:gd name="T29" fmla="*/ 1 h 70"/>
                <a:gd name="T30" fmla="*/ 1 w 48"/>
                <a:gd name="T31" fmla="*/ 1 h 70"/>
                <a:gd name="T32" fmla="*/ 0 w 48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70"/>
                <a:gd name="T53" fmla="*/ 48 w 48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50"/>
                  </a:lnTo>
                  <a:lnTo>
                    <a:pt x="13" y="38"/>
                  </a:lnTo>
                  <a:lnTo>
                    <a:pt x="20" y="27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9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4" name="Freeform 69"/>
            <p:cNvSpPr>
              <a:spLocks/>
            </p:cNvSpPr>
            <p:nvPr/>
          </p:nvSpPr>
          <p:spPr bwMode="auto">
            <a:xfrm>
              <a:off x="4598" y="4145"/>
              <a:ext cx="22" cy="34"/>
            </a:xfrm>
            <a:custGeom>
              <a:avLst/>
              <a:gdLst>
                <a:gd name="T0" fmla="*/ 1 w 44"/>
                <a:gd name="T1" fmla="*/ 1 h 68"/>
                <a:gd name="T2" fmla="*/ 1 w 44"/>
                <a:gd name="T3" fmla="*/ 1 h 68"/>
                <a:gd name="T4" fmla="*/ 1 w 44"/>
                <a:gd name="T5" fmla="*/ 1 h 68"/>
                <a:gd name="T6" fmla="*/ 1 w 44"/>
                <a:gd name="T7" fmla="*/ 1 h 68"/>
                <a:gd name="T8" fmla="*/ 1 w 44"/>
                <a:gd name="T9" fmla="*/ 1 h 68"/>
                <a:gd name="T10" fmla="*/ 1 w 44"/>
                <a:gd name="T11" fmla="*/ 1 h 68"/>
                <a:gd name="T12" fmla="*/ 1 w 44"/>
                <a:gd name="T13" fmla="*/ 1 h 68"/>
                <a:gd name="T14" fmla="*/ 0 w 44"/>
                <a:gd name="T15" fmla="*/ 1 h 68"/>
                <a:gd name="T16" fmla="*/ 1 w 44"/>
                <a:gd name="T17" fmla="*/ 0 h 68"/>
                <a:gd name="T18" fmla="*/ 1 w 44"/>
                <a:gd name="T19" fmla="*/ 1 h 68"/>
                <a:gd name="T20" fmla="*/ 1 w 44"/>
                <a:gd name="T21" fmla="*/ 1 h 68"/>
                <a:gd name="T22" fmla="*/ 1 w 44"/>
                <a:gd name="T23" fmla="*/ 1 h 68"/>
                <a:gd name="T24" fmla="*/ 1 w 44"/>
                <a:gd name="T25" fmla="*/ 1 h 68"/>
                <a:gd name="T26" fmla="*/ 1 w 44"/>
                <a:gd name="T27" fmla="*/ 1 h 68"/>
                <a:gd name="T28" fmla="*/ 1 w 44"/>
                <a:gd name="T29" fmla="*/ 1 h 68"/>
                <a:gd name="T30" fmla="*/ 1 w 44"/>
                <a:gd name="T31" fmla="*/ 1 h 68"/>
                <a:gd name="T32" fmla="*/ 1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3"/>
                  </a:lnTo>
                  <a:lnTo>
                    <a:pt x="15" y="32"/>
                  </a:lnTo>
                  <a:lnTo>
                    <a:pt x="7" y="21"/>
                  </a:lnTo>
                  <a:lnTo>
                    <a:pt x="2" y="12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3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5" name="Freeform 70"/>
            <p:cNvSpPr>
              <a:spLocks/>
            </p:cNvSpPr>
            <p:nvPr/>
          </p:nvSpPr>
          <p:spPr bwMode="auto">
            <a:xfrm>
              <a:off x="5486" y="3652"/>
              <a:ext cx="86" cy="88"/>
            </a:xfrm>
            <a:custGeom>
              <a:avLst/>
              <a:gdLst>
                <a:gd name="T0" fmla="*/ 0 w 173"/>
                <a:gd name="T1" fmla="*/ 0 h 178"/>
                <a:gd name="T2" fmla="*/ 0 w 173"/>
                <a:gd name="T3" fmla="*/ 0 h 178"/>
                <a:gd name="T4" fmla="*/ 0 w 173"/>
                <a:gd name="T5" fmla="*/ 0 h 178"/>
                <a:gd name="T6" fmla="*/ 0 w 173"/>
                <a:gd name="T7" fmla="*/ 0 h 178"/>
                <a:gd name="T8" fmla="*/ 0 w 173"/>
                <a:gd name="T9" fmla="*/ 0 h 178"/>
                <a:gd name="T10" fmla="*/ 0 w 173"/>
                <a:gd name="T11" fmla="*/ 0 h 178"/>
                <a:gd name="T12" fmla="*/ 0 w 173"/>
                <a:gd name="T13" fmla="*/ 0 h 178"/>
                <a:gd name="T14" fmla="*/ 0 w 173"/>
                <a:gd name="T15" fmla="*/ 0 h 178"/>
                <a:gd name="T16" fmla="*/ 0 w 173"/>
                <a:gd name="T17" fmla="*/ 0 h 178"/>
                <a:gd name="T18" fmla="*/ 0 w 173"/>
                <a:gd name="T19" fmla="*/ 0 h 178"/>
                <a:gd name="T20" fmla="*/ 0 w 173"/>
                <a:gd name="T21" fmla="*/ 0 h 178"/>
                <a:gd name="T22" fmla="*/ 0 w 173"/>
                <a:gd name="T23" fmla="*/ 0 h 178"/>
                <a:gd name="T24" fmla="*/ 0 w 173"/>
                <a:gd name="T25" fmla="*/ 0 h 178"/>
                <a:gd name="T26" fmla="*/ 0 w 173"/>
                <a:gd name="T27" fmla="*/ 0 h 178"/>
                <a:gd name="T28" fmla="*/ 0 w 173"/>
                <a:gd name="T29" fmla="*/ 0 h 178"/>
                <a:gd name="T30" fmla="*/ 0 w 173"/>
                <a:gd name="T31" fmla="*/ 0 h 178"/>
                <a:gd name="T32" fmla="*/ 0 w 173"/>
                <a:gd name="T33" fmla="*/ 0 h 178"/>
                <a:gd name="T34" fmla="*/ 0 w 173"/>
                <a:gd name="T35" fmla="*/ 0 h 178"/>
                <a:gd name="T36" fmla="*/ 0 w 173"/>
                <a:gd name="T37" fmla="*/ 0 h 178"/>
                <a:gd name="T38" fmla="*/ 0 w 173"/>
                <a:gd name="T39" fmla="*/ 0 h 178"/>
                <a:gd name="T40" fmla="*/ 0 w 173"/>
                <a:gd name="T41" fmla="*/ 0 h 178"/>
                <a:gd name="T42" fmla="*/ 0 w 173"/>
                <a:gd name="T43" fmla="*/ 0 h 178"/>
                <a:gd name="T44" fmla="*/ 0 w 173"/>
                <a:gd name="T45" fmla="*/ 0 h 178"/>
                <a:gd name="T46" fmla="*/ 0 w 173"/>
                <a:gd name="T47" fmla="*/ 0 h 178"/>
                <a:gd name="T48" fmla="*/ 0 w 173"/>
                <a:gd name="T49" fmla="*/ 0 h 178"/>
                <a:gd name="T50" fmla="*/ 0 w 173"/>
                <a:gd name="T51" fmla="*/ 0 h 178"/>
                <a:gd name="T52" fmla="*/ 0 w 173"/>
                <a:gd name="T53" fmla="*/ 0 h 178"/>
                <a:gd name="T54" fmla="*/ 0 w 173"/>
                <a:gd name="T55" fmla="*/ 0 h 178"/>
                <a:gd name="T56" fmla="*/ 0 w 173"/>
                <a:gd name="T57" fmla="*/ 0 h 178"/>
                <a:gd name="T58" fmla="*/ 0 w 173"/>
                <a:gd name="T59" fmla="*/ 0 h 178"/>
                <a:gd name="T60" fmla="*/ 0 w 173"/>
                <a:gd name="T61" fmla="*/ 0 h 178"/>
                <a:gd name="T62" fmla="*/ 0 w 173"/>
                <a:gd name="T63" fmla="*/ 0 h 178"/>
                <a:gd name="T64" fmla="*/ 0 w 173"/>
                <a:gd name="T65" fmla="*/ 0 h 178"/>
                <a:gd name="T66" fmla="*/ 0 w 173"/>
                <a:gd name="T67" fmla="*/ 0 h 178"/>
                <a:gd name="T68" fmla="*/ 0 w 173"/>
                <a:gd name="T69" fmla="*/ 0 h 178"/>
                <a:gd name="T70" fmla="*/ 0 w 173"/>
                <a:gd name="T71" fmla="*/ 0 h 178"/>
                <a:gd name="T72" fmla="*/ 0 w 173"/>
                <a:gd name="T73" fmla="*/ 0 h 178"/>
                <a:gd name="T74" fmla="*/ 0 w 173"/>
                <a:gd name="T75" fmla="*/ 0 h 178"/>
                <a:gd name="T76" fmla="*/ 0 w 173"/>
                <a:gd name="T77" fmla="*/ 0 h 178"/>
                <a:gd name="T78" fmla="*/ 0 w 173"/>
                <a:gd name="T79" fmla="*/ 0 h 178"/>
                <a:gd name="T80" fmla="*/ 0 w 173"/>
                <a:gd name="T81" fmla="*/ 0 h 178"/>
                <a:gd name="T82" fmla="*/ 0 w 173"/>
                <a:gd name="T83" fmla="*/ 0 h 178"/>
                <a:gd name="T84" fmla="*/ 0 w 173"/>
                <a:gd name="T85" fmla="*/ 0 h 178"/>
                <a:gd name="T86" fmla="*/ 0 w 173"/>
                <a:gd name="T87" fmla="*/ 0 h 178"/>
                <a:gd name="T88" fmla="*/ 0 w 173"/>
                <a:gd name="T89" fmla="*/ 0 h 178"/>
                <a:gd name="T90" fmla="*/ 0 w 173"/>
                <a:gd name="T91" fmla="*/ 0 h 178"/>
                <a:gd name="T92" fmla="*/ 0 w 173"/>
                <a:gd name="T93" fmla="*/ 0 h 178"/>
                <a:gd name="T94" fmla="*/ 0 w 173"/>
                <a:gd name="T95" fmla="*/ 0 h 178"/>
                <a:gd name="T96" fmla="*/ 0 w 173"/>
                <a:gd name="T97" fmla="*/ 0 h 178"/>
                <a:gd name="T98" fmla="*/ 0 w 173"/>
                <a:gd name="T99" fmla="*/ 0 h 178"/>
                <a:gd name="T100" fmla="*/ 0 w 173"/>
                <a:gd name="T101" fmla="*/ 0 h 178"/>
                <a:gd name="T102" fmla="*/ 0 w 173"/>
                <a:gd name="T103" fmla="*/ 0 h 178"/>
                <a:gd name="T104" fmla="*/ 0 w 173"/>
                <a:gd name="T105" fmla="*/ 0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3"/>
                <a:gd name="T160" fmla="*/ 0 h 178"/>
                <a:gd name="T161" fmla="*/ 173 w 173"/>
                <a:gd name="T162" fmla="*/ 178 h 1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3" h="178">
                  <a:moveTo>
                    <a:pt x="43" y="40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6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1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9"/>
                  </a:lnTo>
                  <a:lnTo>
                    <a:pt x="26" y="139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9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40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4" y="0"/>
                  </a:lnTo>
                  <a:lnTo>
                    <a:pt x="89" y="2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40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6" name="Freeform 71"/>
            <p:cNvSpPr>
              <a:spLocks/>
            </p:cNvSpPr>
            <p:nvPr/>
          </p:nvSpPr>
          <p:spPr bwMode="auto">
            <a:xfrm>
              <a:off x="5425" y="3769"/>
              <a:ext cx="89" cy="154"/>
            </a:xfrm>
            <a:custGeom>
              <a:avLst/>
              <a:gdLst>
                <a:gd name="T0" fmla="*/ 0 w 179"/>
                <a:gd name="T1" fmla="*/ 0 h 309"/>
                <a:gd name="T2" fmla="*/ 0 w 179"/>
                <a:gd name="T3" fmla="*/ 0 h 309"/>
                <a:gd name="T4" fmla="*/ 0 w 179"/>
                <a:gd name="T5" fmla="*/ 0 h 309"/>
                <a:gd name="T6" fmla="*/ 0 w 179"/>
                <a:gd name="T7" fmla="*/ 0 h 309"/>
                <a:gd name="T8" fmla="*/ 0 w 179"/>
                <a:gd name="T9" fmla="*/ 0 h 309"/>
                <a:gd name="T10" fmla="*/ 0 w 179"/>
                <a:gd name="T11" fmla="*/ 0 h 309"/>
                <a:gd name="T12" fmla="*/ 0 w 179"/>
                <a:gd name="T13" fmla="*/ 0 h 309"/>
                <a:gd name="T14" fmla="*/ 0 w 179"/>
                <a:gd name="T15" fmla="*/ 0 h 309"/>
                <a:gd name="T16" fmla="*/ 0 w 179"/>
                <a:gd name="T17" fmla="*/ 0 h 309"/>
                <a:gd name="T18" fmla="*/ 0 w 179"/>
                <a:gd name="T19" fmla="*/ 0 h 309"/>
                <a:gd name="T20" fmla="*/ 0 w 179"/>
                <a:gd name="T21" fmla="*/ 0 h 309"/>
                <a:gd name="T22" fmla="*/ 0 w 179"/>
                <a:gd name="T23" fmla="*/ 0 h 309"/>
                <a:gd name="T24" fmla="*/ 0 w 179"/>
                <a:gd name="T25" fmla="*/ 0 h 309"/>
                <a:gd name="T26" fmla="*/ 0 w 179"/>
                <a:gd name="T27" fmla="*/ 0 h 309"/>
                <a:gd name="T28" fmla="*/ 0 w 179"/>
                <a:gd name="T29" fmla="*/ 0 h 309"/>
                <a:gd name="T30" fmla="*/ 0 w 179"/>
                <a:gd name="T31" fmla="*/ 0 h 309"/>
                <a:gd name="T32" fmla="*/ 0 w 179"/>
                <a:gd name="T33" fmla="*/ 0 h 309"/>
                <a:gd name="T34" fmla="*/ 0 w 179"/>
                <a:gd name="T35" fmla="*/ 0 h 309"/>
                <a:gd name="T36" fmla="*/ 0 w 179"/>
                <a:gd name="T37" fmla="*/ 0 h 309"/>
                <a:gd name="T38" fmla="*/ 0 w 179"/>
                <a:gd name="T39" fmla="*/ 0 h 309"/>
                <a:gd name="T40" fmla="*/ 0 w 179"/>
                <a:gd name="T41" fmla="*/ 0 h 309"/>
                <a:gd name="T42" fmla="*/ 0 w 179"/>
                <a:gd name="T43" fmla="*/ 0 h 309"/>
                <a:gd name="T44" fmla="*/ 0 w 179"/>
                <a:gd name="T45" fmla="*/ 0 h 309"/>
                <a:gd name="T46" fmla="*/ 0 w 179"/>
                <a:gd name="T47" fmla="*/ 0 h 309"/>
                <a:gd name="T48" fmla="*/ 0 w 179"/>
                <a:gd name="T49" fmla="*/ 0 h 309"/>
                <a:gd name="T50" fmla="*/ 0 w 179"/>
                <a:gd name="T51" fmla="*/ 0 h 309"/>
                <a:gd name="T52" fmla="*/ 0 w 179"/>
                <a:gd name="T53" fmla="*/ 0 h 309"/>
                <a:gd name="T54" fmla="*/ 0 w 179"/>
                <a:gd name="T55" fmla="*/ 0 h 309"/>
                <a:gd name="T56" fmla="*/ 0 w 179"/>
                <a:gd name="T57" fmla="*/ 0 h 309"/>
                <a:gd name="T58" fmla="*/ 0 w 179"/>
                <a:gd name="T59" fmla="*/ 0 h 309"/>
                <a:gd name="T60" fmla="*/ 0 w 179"/>
                <a:gd name="T61" fmla="*/ 0 h 309"/>
                <a:gd name="T62" fmla="*/ 0 w 179"/>
                <a:gd name="T63" fmla="*/ 0 h 309"/>
                <a:gd name="T64" fmla="*/ 0 w 179"/>
                <a:gd name="T65" fmla="*/ 0 h 309"/>
                <a:gd name="T66" fmla="*/ 0 w 179"/>
                <a:gd name="T67" fmla="*/ 0 h 309"/>
                <a:gd name="T68" fmla="*/ 0 w 179"/>
                <a:gd name="T69" fmla="*/ 0 h 309"/>
                <a:gd name="T70" fmla="*/ 0 w 179"/>
                <a:gd name="T71" fmla="*/ 0 h 309"/>
                <a:gd name="T72" fmla="*/ 0 w 179"/>
                <a:gd name="T73" fmla="*/ 0 h 309"/>
                <a:gd name="T74" fmla="*/ 0 w 179"/>
                <a:gd name="T75" fmla="*/ 0 h 309"/>
                <a:gd name="T76" fmla="*/ 0 w 179"/>
                <a:gd name="T77" fmla="*/ 0 h 309"/>
                <a:gd name="T78" fmla="*/ 0 w 179"/>
                <a:gd name="T79" fmla="*/ 0 h 309"/>
                <a:gd name="T80" fmla="*/ 0 w 179"/>
                <a:gd name="T81" fmla="*/ 0 h 309"/>
                <a:gd name="T82" fmla="*/ 0 w 179"/>
                <a:gd name="T83" fmla="*/ 0 h 309"/>
                <a:gd name="T84" fmla="*/ 0 w 179"/>
                <a:gd name="T85" fmla="*/ 0 h 309"/>
                <a:gd name="T86" fmla="*/ 0 w 179"/>
                <a:gd name="T87" fmla="*/ 0 h 309"/>
                <a:gd name="T88" fmla="*/ 0 w 179"/>
                <a:gd name="T89" fmla="*/ 0 h 309"/>
                <a:gd name="T90" fmla="*/ 0 w 179"/>
                <a:gd name="T91" fmla="*/ 0 h 309"/>
                <a:gd name="T92" fmla="*/ 0 w 179"/>
                <a:gd name="T93" fmla="*/ 0 h 309"/>
                <a:gd name="T94" fmla="*/ 0 w 179"/>
                <a:gd name="T95" fmla="*/ 0 h 309"/>
                <a:gd name="T96" fmla="*/ 0 w 179"/>
                <a:gd name="T97" fmla="*/ 0 h 309"/>
                <a:gd name="T98" fmla="*/ 0 w 179"/>
                <a:gd name="T99" fmla="*/ 0 h 309"/>
                <a:gd name="T100" fmla="*/ 0 w 179"/>
                <a:gd name="T101" fmla="*/ 0 h 309"/>
                <a:gd name="T102" fmla="*/ 0 w 179"/>
                <a:gd name="T103" fmla="*/ 0 h 309"/>
                <a:gd name="T104" fmla="*/ 0 w 179"/>
                <a:gd name="T105" fmla="*/ 0 h 309"/>
                <a:gd name="T106" fmla="*/ 0 w 179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9"/>
                <a:gd name="T163" fmla="*/ 0 h 309"/>
                <a:gd name="T164" fmla="*/ 179 w 179"/>
                <a:gd name="T165" fmla="*/ 309 h 3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09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1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5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5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8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3"/>
                  </a:lnTo>
                  <a:lnTo>
                    <a:pt x="134" y="246"/>
                  </a:lnTo>
                  <a:lnTo>
                    <a:pt x="147" y="241"/>
                  </a:lnTo>
                  <a:lnTo>
                    <a:pt x="161" y="238"/>
                  </a:lnTo>
                  <a:lnTo>
                    <a:pt x="154" y="225"/>
                  </a:lnTo>
                  <a:lnTo>
                    <a:pt x="150" y="207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7" name="Freeform 72"/>
            <p:cNvSpPr>
              <a:spLocks/>
            </p:cNvSpPr>
            <p:nvPr/>
          </p:nvSpPr>
          <p:spPr bwMode="auto">
            <a:xfrm>
              <a:off x="5652" y="3729"/>
              <a:ext cx="167" cy="128"/>
            </a:xfrm>
            <a:custGeom>
              <a:avLst/>
              <a:gdLst>
                <a:gd name="T0" fmla="*/ 1 w 334"/>
                <a:gd name="T1" fmla="*/ 0 h 255"/>
                <a:gd name="T2" fmla="*/ 1 w 334"/>
                <a:gd name="T3" fmla="*/ 1 h 255"/>
                <a:gd name="T4" fmla="*/ 1 w 334"/>
                <a:gd name="T5" fmla="*/ 1 h 255"/>
                <a:gd name="T6" fmla="*/ 1 w 334"/>
                <a:gd name="T7" fmla="*/ 1 h 255"/>
                <a:gd name="T8" fmla="*/ 1 w 334"/>
                <a:gd name="T9" fmla="*/ 1 h 255"/>
                <a:gd name="T10" fmla="*/ 1 w 334"/>
                <a:gd name="T11" fmla="*/ 1 h 255"/>
                <a:gd name="T12" fmla="*/ 1 w 334"/>
                <a:gd name="T13" fmla="*/ 1 h 255"/>
                <a:gd name="T14" fmla="*/ 1 w 334"/>
                <a:gd name="T15" fmla="*/ 1 h 255"/>
                <a:gd name="T16" fmla="*/ 1 w 334"/>
                <a:gd name="T17" fmla="*/ 1 h 255"/>
                <a:gd name="T18" fmla="*/ 1 w 334"/>
                <a:gd name="T19" fmla="*/ 1 h 255"/>
                <a:gd name="T20" fmla="*/ 1 w 334"/>
                <a:gd name="T21" fmla="*/ 1 h 255"/>
                <a:gd name="T22" fmla="*/ 1 w 334"/>
                <a:gd name="T23" fmla="*/ 1 h 255"/>
                <a:gd name="T24" fmla="*/ 0 w 334"/>
                <a:gd name="T25" fmla="*/ 1 h 255"/>
                <a:gd name="T26" fmla="*/ 1 w 334"/>
                <a:gd name="T27" fmla="*/ 1 h 255"/>
                <a:gd name="T28" fmla="*/ 1 w 334"/>
                <a:gd name="T29" fmla="*/ 1 h 255"/>
                <a:gd name="T30" fmla="*/ 1 w 334"/>
                <a:gd name="T31" fmla="*/ 1 h 255"/>
                <a:gd name="T32" fmla="*/ 1 w 334"/>
                <a:gd name="T33" fmla="*/ 1 h 255"/>
                <a:gd name="T34" fmla="*/ 1 w 334"/>
                <a:gd name="T35" fmla="*/ 1 h 255"/>
                <a:gd name="T36" fmla="*/ 1 w 334"/>
                <a:gd name="T37" fmla="*/ 1 h 255"/>
                <a:gd name="T38" fmla="*/ 1 w 334"/>
                <a:gd name="T39" fmla="*/ 1 h 255"/>
                <a:gd name="T40" fmla="*/ 1 w 334"/>
                <a:gd name="T41" fmla="*/ 1 h 255"/>
                <a:gd name="T42" fmla="*/ 1 w 334"/>
                <a:gd name="T43" fmla="*/ 1 h 255"/>
                <a:gd name="T44" fmla="*/ 1 w 334"/>
                <a:gd name="T45" fmla="*/ 1 h 255"/>
                <a:gd name="T46" fmla="*/ 1 w 334"/>
                <a:gd name="T47" fmla="*/ 1 h 255"/>
                <a:gd name="T48" fmla="*/ 1 w 334"/>
                <a:gd name="T49" fmla="*/ 1 h 255"/>
                <a:gd name="T50" fmla="*/ 1 w 334"/>
                <a:gd name="T51" fmla="*/ 1 h 255"/>
                <a:gd name="T52" fmla="*/ 1 w 334"/>
                <a:gd name="T53" fmla="*/ 1 h 255"/>
                <a:gd name="T54" fmla="*/ 1 w 334"/>
                <a:gd name="T55" fmla="*/ 1 h 255"/>
                <a:gd name="T56" fmla="*/ 1 w 334"/>
                <a:gd name="T57" fmla="*/ 1 h 255"/>
                <a:gd name="T58" fmla="*/ 1 w 334"/>
                <a:gd name="T59" fmla="*/ 1 h 255"/>
                <a:gd name="T60" fmla="*/ 1 w 334"/>
                <a:gd name="T61" fmla="*/ 1 h 255"/>
                <a:gd name="T62" fmla="*/ 1 w 334"/>
                <a:gd name="T63" fmla="*/ 1 h 255"/>
                <a:gd name="T64" fmla="*/ 1 w 334"/>
                <a:gd name="T65" fmla="*/ 1 h 255"/>
                <a:gd name="T66" fmla="*/ 1 w 334"/>
                <a:gd name="T67" fmla="*/ 1 h 255"/>
                <a:gd name="T68" fmla="*/ 1 w 334"/>
                <a:gd name="T69" fmla="*/ 1 h 255"/>
                <a:gd name="T70" fmla="*/ 1 w 334"/>
                <a:gd name="T71" fmla="*/ 1 h 255"/>
                <a:gd name="T72" fmla="*/ 1 w 334"/>
                <a:gd name="T73" fmla="*/ 1 h 255"/>
                <a:gd name="T74" fmla="*/ 1 w 334"/>
                <a:gd name="T75" fmla="*/ 1 h 255"/>
                <a:gd name="T76" fmla="*/ 1 w 334"/>
                <a:gd name="T77" fmla="*/ 1 h 255"/>
                <a:gd name="T78" fmla="*/ 1 w 334"/>
                <a:gd name="T79" fmla="*/ 1 h 255"/>
                <a:gd name="T80" fmla="*/ 1 w 334"/>
                <a:gd name="T81" fmla="*/ 1 h 255"/>
                <a:gd name="T82" fmla="*/ 1 w 334"/>
                <a:gd name="T83" fmla="*/ 1 h 255"/>
                <a:gd name="T84" fmla="*/ 1 w 334"/>
                <a:gd name="T85" fmla="*/ 1 h 255"/>
                <a:gd name="T86" fmla="*/ 1 w 334"/>
                <a:gd name="T87" fmla="*/ 1 h 255"/>
                <a:gd name="T88" fmla="*/ 1 w 334"/>
                <a:gd name="T89" fmla="*/ 1 h 255"/>
                <a:gd name="T90" fmla="*/ 1 w 334"/>
                <a:gd name="T91" fmla="*/ 1 h 255"/>
                <a:gd name="T92" fmla="*/ 1 w 334"/>
                <a:gd name="T93" fmla="*/ 1 h 255"/>
                <a:gd name="T94" fmla="*/ 1 w 334"/>
                <a:gd name="T95" fmla="*/ 1 h 255"/>
                <a:gd name="T96" fmla="*/ 1 w 334"/>
                <a:gd name="T97" fmla="*/ 1 h 255"/>
                <a:gd name="T98" fmla="*/ 1 w 334"/>
                <a:gd name="T99" fmla="*/ 1 h 255"/>
                <a:gd name="T100" fmla="*/ 1 w 334"/>
                <a:gd name="T101" fmla="*/ 1 h 255"/>
                <a:gd name="T102" fmla="*/ 1 w 334"/>
                <a:gd name="T103" fmla="*/ 1 h 255"/>
                <a:gd name="T104" fmla="*/ 1 w 334"/>
                <a:gd name="T105" fmla="*/ 1 h 255"/>
                <a:gd name="T106" fmla="*/ 1 w 334"/>
                <a:gd name="T107" fmla="*/ 1 h 255"/>
                <a:gd name="T108" fmla="*/ 1 w 334"/>
                <a:gd name="T109" fmla="*/ 1 h 255"/>
                <a:gd name="T110" fmla="*/ 1 w 334"/>
                <a:gd name="T111" fmla="*/ 1 h 255"/>
                <a:gd name="T112" fmla="*/ 1 w 334"/>
                <a:gd name="T113" fmla="*/ 1 h 255"/>
                <a:gd name="T114" fmla="*/ 1 w 334"/>
                <a:gd name="T115" fmla="*/ 1 h 255"/>
                <a:gd name="T116" fmla="*/ 1 w 334"/>
                <a:gd name="T117" fmla="*/ 1 h 255"/>
                <a:gd name="T118" fmla="*/ 1 w 334"/>
                <a:gd name="T119" fmla="*/ 1 h 255"/>
                <a:gd name="T120" fmla="*/ 1 w 334"/>
                <a:gd name="T121" fmla="*/ 0 h 2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4"/>
                <a:gd name="T184" fmla="*/ 0 h 255"/>
                <a:gd name="T185" fmla="*/ 334 w 334"/>
                <a:gd name="T186" fmla="*/ 255 h 2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4" h="255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4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0"/>
                  </a:lnTo>
                  <a:lnTo>
                    <a:pt x="181" y="255"/>
                  </a:lnTo>
                  <a:lnTo>
                    <a:pt x="191" y="247"/>
                  </a:lnTo>
                  <a:lnTo>
                    <a:pt x="204" y="240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5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4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3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8" name="Freeform 73"/>
            <p:cNvSpPr>
              <a:spLocks/>
            </p:cNvSpPr>
            <p:nvPr/>
          </p:nvSpPr>
          <p:spPr bwMode="auto">
            <a:xfrm>
              <a:off x="5566" y="3538"/>
              <a:ext cx="147" cy="180"/>
            </a:xfrm>
            <a:custGeom>
              <a:avLst/>
              <a:gdLst>
                <a:gd name="T0" fmla="*/ 1 w 293"/>
                <a:gd name="T1" fmla="*/ 1 h 360"/>
                <a:gd name="T2" fmla="*/ 1 w 293"/>
                <a:gd name="T3" fmla="*/ 1 h 360"/>
                <a:gd name="T4" fmla="*/ 1 w 293"/>
                <a:gd name="T5" fmla="*/ 1 h 360"/>
                <a:gd name="T6" fmla="*/ 1 w 293"/>
                <a:gd name="T7" fmla="*/ 1 h 360"/>
                <a:gd name="T8" fmla="*/ 1 w 293"/>
                <a:gd name="T9" fmla="*/ 1 h 360"/>
                <a:gd name="T10" fmla="*/ 1 w 293"/>
                <a:gd name="T11" fmla="*/ 1 h 360"/>
                <a:gd name="T12" fmla="*/ 1 w 293"/>
                <a:gd name="T13" fmla="*/ 1 h 360"/>
                <a:gd name="T14" fmla="*/ 1 w 293"/>
                <a:gd name="T15" fmla="*/ 1 h 360"/>
                <a:gd name="T16" fmla="*/ 1 w 293"/>
                <a:gd name="T17" fmla="*/ 1 h 360"/>
                <a:gd name="T18" fmla="*/ 1 w 293"/>
                <a:gd name="T19" fmla="*/ 1 h 360"/>
                <a:gd name="T20" fmla="*/ 1 w 293"/>
                <a:gd name="T21" fmla="*/ 1 h 360"/>
                <a:gd name="T22" fmla="*/ 1 w 293"/>
                <a:gd name="T23" fmla="*/ 1 h 360"/>
                <a:gd name="T24" fmla="*/ 1 w 293"/>
                <a:gd name="T25" fmla="*/ 1 h 360"/>
                <a:gd name="T26" fmla="*/ 0 w 293"/>
                <a:gd name="T27" fmla="*/ 1 h 360"/>
                <a:gd name="T28" fmla="*/ 1 w 293"/>
                <a:gd name="T29" fmla="*/ 1 h 360"/>
                <a:gd name="T30" fmla="*/ 1 w 293"/>
                <a:gd name="T31" fmla="*/ 1 h 360"/>
                <a:gd name="T32" fmla="*/ 1 w 293"/>
                <a:gd name="T33" fmla="*/ 1 h 360"/>
                <a:gd name="T34" fmla="*/ 1 w 293"/>
                <a:gd name="T35" fmla="*/ 1 h 360"/>
                <a:gd name="T36" fmla="*/ 1 w 293"/>
                <a:gd name="T37" fmla="*/ 1 h 360"/>
                <a:gd name="T38" fmla="*/ 1 w 293"/>
                <a:gd name="T39" fmla="*/ 1 h 360"/>
                <a:gd name="T40" fmla="*/ 1 w 293"/>
                <a:gd name="T41" fmla="*/ 1 h 360"/>
                <a:gd name="T42" fmla="*/ 1 w 293"/>
                <a:gd name="T43" fmla="*/ 1 h 360"/>
                <a:gd name="T44" fmla="*/ 1 w 293"/>
                <a:gd name="T45" fmla="*/ 1 h 360"/>
                <a:gd name="T46" fmla="*/ 1 w 293"/>
                <a:gd name="T47" fmla="*/ 1 h 360"/>
                <a:gd name="T48" fmla="*/ 1 w 293"/>
                <a:gd name="T49" fmla="*/ 1 h 360"/>
                <a:gd name="T50" fmla="*/ 1 w 293"/>
                <a:gd name="T51" fmla="*/ 1 h 360"/>
                <a:gd name="T52" fmla="*/ 1 w 293"/>
                <a:gd name="T53" fmla="*/ 1 h 360"/>
                <a:gd name="T54" fmla="*/ 1 w 293"/>
                <a:gd name="T55" fmla="*/ 1 h 360"/>
                <a:gd name="T56" fmla="*/ 1 w 293"/>
                <a:gd name="T57" fmla="*/ 1 h 360"/>
                <a:gd name="T58" fmla="*/ 1 w 293"/>
                <a:gd name="T59" fmla="*/ 1 h 360"/>
                <a:gd name="T60" fmla="*/ 1 w 293"/>
                <a:gd name="T61" fmla="*/ 1 h 360"/>
                <a:gd name="T62" fmla="*/ 1 w 293"/>
                <a:gd name="T63" fmla="*/ 1 h 360"/>
                <a:gd name="T64" fmla="*/ 1 w 293"/>
                <a:gd name="T65" fmla="*/ 1 h 360"/>
                <a:gd name="T66" fmla="*/ 1 w 293"/>
                <a:gd name="T67" fmla="*/ 1 h 360"/>
                <a:gd name="T68" fmla="*/ 1 w 293"/>
                <a:gd name="T69" fmla="*/ 1 h 360"/>
                <a:gd name="T70" fmla="*/ 1 w 293"/>
                <a:gd name="T71" fmla="*/ 1 h 3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3"/>
                <a:gd name="T109" fmla="*/ 0 h 360"/>
                <a:gd name="T110" fmla="*/ 293 w 293"/>
                <a:gd name="T111" fmla="*/ 360 h 3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3" h="360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7"/>
                  </a:lnTo>
                  <a:lnTo>
                    <a:pt x="185" y="183"/>
                  </a:lnTo>
                  <a:lnTo>
                    <a:pt x="160" y="193"/>
                  </a:lnTo>
                  <a:lnTo>
                    <a:pt x="134" y="210"/>
                  </a:lnTo>
                  <a:lnTo>
                    <a:pt x="112" y="234"/>
                  </a:lnTo>
                  <a:lnTo>
                    <a:pt x="95" y="269"/>
                  </a:lnTo>
                  <a:lnTo>
                    <a:pt x="89" y="285"/>
                  </a:lnTo>
                  <a:lnTo>
                    <a:pt x="85" y="300"/>
                  </a:lnTo>
                  <a:lnTo>
                    <a:pt x="80" y="313"/>
                  </a:lnTo>
                  <a:lnTo>
                    <a:pt x="76" y="323"/>
                  </a:lnTo>
                  <a:lnTo>
                    <a:pt x="71" y="332"/>
                  </a:lnTo>
                  <a:lnTo>
                    <a:pt x="65" y="340"/>
                  </a:lnTo>
                  <a:lnTo>
                    <a:pt x="61" y="345"/>
                  </a:lnTo>
                  <a:lnTo>
                    <a:pt x="54" y="347"/>
                  </a:lnTo>
                  <a:lnTo>
                    <a:pt x="47" y="348"/>
                  </a:lnTo>
                  <a:lnTo>
                    <a:pt x="39" y="350"/>
                  </a:lnTo>
                  <a:lnTo>
                    <a:pt x="31" y="351"/>
                  </a:lnTo>
                  <a:lnTo>
                    <a:pt x="24" y="353"/>
                  </a:lnTo>
                  <a:lnTo>
                    <a:pt x="17" y="354"/>
                  </a:lnTo>
                  <a:lnTo>
                    <a:pt x="11" y="356"/>
                  </a:lnTo>
                  <a:lnTo>
                    <a:pt x="5" y="358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1" y="358"/>
                  </a:lnTo>
                  <a:lnTo>
                    <a:pt x="0" y="356"/>
                  </a:lnTo>
                  <a:lnTo>
                    <a:pt x="0" y="355"/>
                  </a:lnTo>
                  <a:lnTo>
                    <a:pt x="24" y="344"/>
                  </a:lnTo>
                  <a:lnTo>
                    <a:pt x="42" y="328"/>
                  </a:lnTo>
                  <a:lnTo>
                    <a:pt x="55" y="308"/>
                  </a:lnTo>
                  <a:lnTo>
                    <a:pt x="64" y="286"/>
                  </a:lnTo>
                  <a:lnTo>
                    <a:pt x="69" y="264"/>
                  </a:lnTo>
                  <a:lnTo>
                    <a:pt x="71" y="244"/>
                  </a:lnTo>
                  <a:lnTo>
                    <a:pt x="72" y="225"/>
                  </a:lnTo>
                  <a:lnTo>
                    <a:pt x="72" y="213"/>
                  </a:lnTo>
                  <a:lnTo>
                    <a:pt x="72" y="201"/>
                  </a:lnTo>
                  <a:lnTo>
                    <a:pt x="69" y="186"/>
                  </a:lnTo>
                  <a:lnTo>
                    <a:pt x="65" y="171"/>
                  </a:lnTo>
                  <a:lnTo>
                    <a:pt x="61" y="154"/>
                  </a:lnTo>
                  <a:lnTo>
                    <a:pt x="70" y="152"/>
                  </a:lnTo>
                  <a:lnTo>
                    <a:pt x="81" y="146"/>
                  </a:lnTo>
                  <a:lnTo>
                    <a:pt x="93" y="137"/>
                  </a:lnTo>
                  <a:lnTo>
                    <a:pt x="104" y="125"/>
                  </a:lnTo>
                  <a:lnTo>
                    <a:pt x="114" y="111"/>
                  </a:lnTo>
                  <a:lnTo>
                    <a:pt x="119" y="95"/>
                  </a:lnTo>
                  <a:lnTo>
                    <a:pt x="120" y="79"/>
                  </a:lnTo>
                  <a:lnTo>
                    <a:pt x="117" y="63"/>
                  </a:lnTo>
                  <a:lnTo>
                    <a:pt x="130" y="62"/>
                  </a:lnTo>
                  <a:lnTo>
                    <a:pt x="145" y="57"/>
                  </a:lnTo>
                  <a:lnTo>
                    <a:pt x="163" y="51"/>
                  </a:lnTo>
                  <a:lnTo>
                    <a:pt x="181" y="42"/>
                  </a:lnTo>
                  <a:lnTo>
                    <a:pt x="200" y="33"/>
                  </a:lnTo>
                  <a:lnTo>
                    <a:pt x="216" y="21"/>
                  </a:lnTo>
                  <a:lnTo>
                    <a:pt x="229" y="11"/>
                  </a:lnTo>
                  <a:lnTo>
                    <a:pt x="238" y="0"/>
                  </a:lnTo>
                  <a:lnTo>
                    <a:pt x="237" y="13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4"/>
                  </a:lnTo>
                  <a:lnTo>
                    <a:pt x="256" y="81"/>
                  </a:lnTo>
                  <a:lnTo>
                    <a:pt x="267" y="96"/>
                  </a:lnTo>
                  <a:lnTo>
                    <a:pt x="279" y="109"/>
                  </a:lnTo>
                  <a:lnTo>
                    <a:pt x="293" y="118"/>
                  </a:lnTo>
                  <a:lnTo>
                    <a:pt x="284" y="119"/>
                  </a:lnTo>
                  <a:lnTo>
                    <a:pt x="274" y="123"/>
                  </a:lnTo>
                  <a:lnTo>
                    <a:pt x="266" y="127"/>
                  </a:lnTo>
                  <a:lnTo>
                    <a:pt x="257" y="134"/>
                  </a:lnTo>
                  <a:lnTo>
                    <a:pt x="252" y="141"/>
                  </a:lnTo>
                  <a:lnTo>
                    <a:pt x="249" y="152"/>
                  </a:lnTo>
                  <a:lnTo>
                    <a:pt x="251" y="162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9" name="Freeform 74"/>
            <p:cNvSpPr>
              <a:spLocks/>
            </p:cNvSpPr>
            <p:nvPr/>
          </p:nvSpPr>
          <p:spPr bwMode="auto">
            <a:xfrm>
              <a:off x="5518" y="3541"/>
              <a:ext cx="86" cy="175"/>
            </a:xfrm>
            <a:custGeom>
              <a:avLst/>
              <a:gdLst>
                <a:gd name="T0" fmla="*/ 0 w 173"/>
                <a:gd name="T1" fmla="*/ 0 h 351"/>
                <a:gd name="T2" fmla="*/ 0 w 173"/>
                <a:gd name="T3" fmla="*/ 0 h 351"/>
                <a:gd name="T4" fmla="*/ 0 w 173"/>
                <a:gd name="T5" fmla="*/ 0 h 351"/>
                <a:gd name="T6" fmla="*/ 0 w 173"/>
                <a:gd name="T7" fmla="*/ 0 h 351"/>
                <a:gd name="T8" fmla="*/ 0 w 173"/>
                <a:gd name="T9" fmla="*/ 0 h 351"/>
                <a:gd name="T10" fmla="*/ 0 w 173"/>
                <a:gd name="T11" fmla="*/ 0 h 351"/>
                <a:gd name="T12" fmla="*/ 0 w 173"/>
                <a:gd name="T13" fmla="*/ 0 h 351"/>
                <a:gd name="T14" fmla="*/ 0 w 173"/>
                <a:gd name="T15" fmla="*/ 0 h 351"/>
                <a:gd name="T16" fmla="*/ 0 w 173"/>
                <a:gd name="T17" fmla="*/ 0 h 351"/>
                <a:gd name="T18" fmla="*/ 0 w 173"/>
                <a:gd name="T19" fmla="*/ 0 h 351"/>
                <a:gd name="T20" fmla="*/ 0 w 173"/>
                <a:gd name="T21" fmla="*/ 0 h 351"/>
                <a:gd name="T22" fmla="*/ 0 w 173"/>
                <a:gd name="T23" fmla="*/ 0 h 351"/>
                <a:gd name="T24" fmla="*/ 0 w 173"/>
                <a:gd name="T25" fmla="*/ 0 h 351"/>
                <a:gd name="T26" fmla="*/ 0 w 173"/>
                <a:gd name="T27" fmla="*/ 0 h 351"/>
                <a:gd name="T28" fmla="*/ 0 w 173"/>
                <a:gd name="T29" fmla="*/ 0 h 351"/>
                <a:gd name="T30" fmla="*/ 0 w 173"/>
                <a:gd name="T31" fmla="*/ 0 h 351"/>
                <a:gd name="T32" fmla="*/ 0 w 173"/>
                <a:gd name="T33" fmla="*/ 0 h 351"/>
                <a:gd name="T34" fmla="*/ 0 w 173"/>
                <a:gd name="T35" fmla="*/ 0 h 351"/>
                <a:gd name="T36" fmla="*/ 0 w 173"/>
                <a:gd name="T37" fmla="*/ 0 h 351"/>
                <a:gd name="T38" fmla="*/ 0 w 173"/>
                <a:gd name="T39" fmla="*/ 0 h 351"/>
                <a:gd name="T40" fmla="*/ 0 w 173"/>
                <a:gd name="T41" fmla="*/ 0 h 351"/>
                <a:gd name="T42" fmla="*/ 0 w 173"/>
                <a:gd name="T43" fmla="*/ 0 h 351"/>
                <a:gd name="T44" fmla="*/ 0 w 173"/>
                <a:gd name="T45" fmla="*/ 0 h 351"/>
                <a:gd name="T46" fmla="*/ 0 w 173"/>
                <a:gd name="T47" fmla="*/ 0 h 351"/>
                <a:gd name="T48" fmla="*/ 0 w 173"/>
                <a:gd name="T49" fmla="*/ 0 h 351"/>
                <a:gd name="T50" fmla="*/ 0 w 173"/>
                <a:gd name="T51" fmla="*/ 0 h 351"/>
                <a:gd name="T52" fmla="*/ 0 w 173"/>
                <a:gd name="T53" fmla="*/ 0 h 351"/>
                <a:gd name="T54" fmla="*/ 0 w 173"/>
                <a:gd name="T55" fmla="*/ 0 h 351"/>
                <a:gd name="T56" fmla="*/ 0 w 173"/>
                <a:gd name="T57" fmla="*/ 0 h 351"/>
                <a:gd name="T58" fmla="*/ 0 w 173"/>
                <a:gd name="T59" fmla="*/ 0 h 351"/>
                <a:gd name="T60" fmla="*/ 0 w 173"/>
                <a:gd name="T61" fmla="*/ 0 h 351"/>
                <a:gd name="T62" fmla="*/ 0 w 173"/>
                <a:gd name="T63" fmla="*/ 0 h 351"/>
                <a:gd name="T64" fmla="*/ 0 w 173"/>
                <a:gd name="T65" fmla="*/ 0 h 351"/>
                <a:gd name="T66" fmla="*/ 0 w 173"/>
                <a:gd name="T67" fmla="*/ 0 h 351"/>
                <a:gd name="T68" fmla="*/ 0 w 173"/>
                <a:gd name="T69" fmla="*/ 0 h 351"/>
                <a:gd name="T70" fmla="*/ 0 w 173"/>
                <a:gd name="T71" fmla="*/ 0 h 351"/>
                <a:gd name="T72" fmla="*/ 0 w 173"/>
                <a:gd name="T73" fmla="*/ 0 h 351"/>
                <a:gd name="T74" fmla="*/ 0 w 173"/>
                <a:gd name="T75" fmla="*/ 0 h 351"/>
                <a:gd name="T76" fmla="*/ 0 w 173"/>
                <a:gd name="T77" fmla="*/ 0 h 351"/>
                <a:gd name="T78" fmla="*/ 0 w 173"/>
                <a:gd name="T79" fmla="*/ 0 h 351"/>
                <a:gd name="T80" fmla="*/ 0 w 173"/>
                <a:gd name="T81" fmla="*/ 0 h 351"/>
                <a:gd name="T82" fmla="*/ 0 w 173"/>
                <a:gd name="T83" fmla="*/ 0 h 351"/>
                <a:gd name="T84" fmla="*/ 0 w 173"/>
                <a:gd name="T85" fmla="*/ 0 h 351"/>
                <a:gd name="T86" fmla="*/ 0 w 173"/>
                <a:gd name="T87" fmla="*/ 0 h 351"/>
                <a:gd name="T88" fmla="*/ 0 w 173"/>
                <a:gd name="T89" fmla="*/ 0 h 351"/>
                <a:gd name="T90" fmla="*/ 0 w 173"/>
                <a:gd name="T91" fmla="*/ 0 h 351"/>
                <a:gd name="T92" fmla="*/ 0 w 173"/>
                <a:gd name="T93" fmla="*/ 0 h 351"/>
                <a:gd name="T94" fmla="*/ 0 w 173"/>
                <a:gd name="T95" fmla="*/ 0 h 351"/>
                <a:gd name="T96" fmla="*/ 0 w 173"/>
                <a:gd name="T97" fmla="*/ 0 h 351"/>
                <a:gd name="T98" fmla="*/ 0 w 173"/>
                <a:gd name="T99" fmla="*/ 0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51"/>
                <a:gd name="T152" fmla="*/ 173 w 173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8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5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2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2"/>
                  </a:lnTo>
                  <a:lnTo>
                    <a:pt x="55" y="255"/>
                  </a:lnTo>
                  <a:lnTo>
                    <a:pt x="57" y="249"/>
                  </a:lnTo>
                  <a:lnTo>
                    <a:pt x="57" y="247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4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2"/>
                  </a:lnTo>
                  <a:lnTo>
                    <a:pt x="9" y="234"/>
                  </a:lnTo>
                  <a:lnTo>
                    <a:pt x="0" y="202"/>
                  </a:lnTo>
                  <a:lnTo>
                    <a:pt x="2" y="167"/>
                  </a:lnTo>
                  <a:lnTo>
                    <a:pt x="16" y="134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6"/>
                  </a:lnTo>
                  <a:lnTo>
                    <a:pt x="147" y="12"/>
                  </a:lnTo>
                  <a:lnTo>
                    <a:pt x="151" y="11"/>
                  </a:lnTo>
                  <a:lnTo>
                    <a:pt x="155" y="7"/>
                  </a:lnTo>
                  <a:lnTo>
                    <a:pt x="161" y="5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3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9"/>
                  </a:lnTo>
                  <a:lnTo>
                    <a:pt x="169" y="221"/>
                  </a:lnTo>
                  <a:lnTo>
                    <a:pt x="168" y="240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0" name="Freeform 75"/>
            <p:cNvSpPr>
              <a:spLocks/>
            </p:cNvSpPr>
            <p:nvPr/>
          </p:nvSpPr>
          <p:spPr bwMode="auto">
            <a:xfrm>
              <a:off x="5383" y="3626"/>
              <a:ext cx="422" cy="296"/>
            </a:xfrm>
            <a:custGeom>
              <a:avLst/>
              <a:gdLst>
                <a:gd name="T0" fmla="*/ 1 w 844"/>
                <a:gd name="T1" fmla="*/ 1 h 591"/>
                <a:gd name="T2" fmla="*/ 1 w 844"/>
                <a:gd name="T3" fmla="*/ 1 h 591"/>
                <a:gd name="T4" fmla="*/ 1 w 844"/>
                <a:gd name="T5" fmla="*/ 1 h 591"/>
                <a:gd name="T6" fmla="*/ 1 w 844"/>
                <a:gd name="T7" fmla="*/ 1 h 591"/>
                <a:gd name="T8" fmla="*/ 1 w 844"/>
                <a:gd name="T9" fmla="*/ 1 h 591"/>
                <a:gd name="T10" fmla="*/ 1 w 844"/>
                <a:gd name="T11" fmla="*/ 1 h 591"/>
                <a:gd name="T12" fmla="*/ 1 w 844"/>
                <a:gd name="T13" fmla="*/ 1 h 591"/>
                <a:gd name="T14" fmla="*/ 1 w 844"/>
                <a:gd name="T15" fmla="*/ 1 h 591"/>
                <a:gd name="T16" fmla="*/ 1 w 844"/>
                <a:gd name="T17" fmla="*/ 1 h 591"/>
                <a:gd name="T18" fmla="*/ 1 w 844"/>
                <a:gd name="T19" fmla="*/ 1 h 591"/>
                <a:gd name="T20" fmla="*/ 1 w 844"/>
                <a:gd name="T21" fmla="*/ 1 h 591"/>
                <a:gd name="T22" fmla="*/ 1 w 844"/>
                <a:gd name="T23" fmla="*/ 1 h 591"/>
                <a:gd name="T24" fmla="*/ 1 w 844"/>
                <a:gd name="T25" fmla="*/ 1 h 591"/>
                <a:gd name="T26" fmla="*/ 1 w 844"/>
                <a:gd name="T27" fmla="*/ 1 h 591"/>
                <a:gd name="T28" fmla="*/ 1 w 844"/>
                <a:gd name="T29" fmla="*/ 1 h 591"/>
                <a:gd name="T30" fmla="*/ 1 w 844"/>
                <a:gd name="T31" fmla="*/ 1 h 591"/>
                <a:gd name="T32" fmla="*/ 1 w 844"/>
                <a:gd name="T33" fmla="*/ 1 h 591"/>
                <a:gd name="T34" fmla="*/ 1 w 844"/>
                <a:gd name="T35" fmla="*/ 1 h 591"/>
                <a:gd name="T36" fmla="*/ 1 w 844"/>
                <a:gd name="T37" fmla="*/ 1 h 591"/>
                <a:gd name="T38" fmla="*/ 1 w 844"/>
                <a:gd name="T39" fmla="*/ 1 h 591"/>
                <a:gd name="T40" fmla="*/ 1 w 844"/>
                <a:gd name="T41" fmla="*/ 1 h 591"/>
                <a:gd name="T42" fmla="*/ 1 w 844"/>
                <a:gd name="T43" fmla="*/ 1 h 591"/>
                <a:gd name="T44" fmla="*/ 1 w 844"/>
                <a:gd name="T45" fmla="*/ 1 h 591"/>
                <a:gd name="T46" fmla="*/ 1 w 844"/>
                <a:gd name="T47" fmla="*/ 1 h 591"/>
                <a:gd name="T48" fmla="*/ 1 w 844"/>
                <a:gd name="T49" fmla="*/ 1 h 591"/>
                <a:gd name="T50" fmla="*/ 1 w 844"/>
                <a:gd name="T51" fmla="*/ 1 h 591"/>
                <a:gd name="T52" fmla="*/ 1 w 844"/>
                <a:gd name="T53" fmla="*/ 1 h 591"/>
                <a:gd name="T54" fmla="*/ 1 w 844"/>
                <a:gd name="T55" fmla="*/ 1 h 591"/>
                <a:gd name="T56" fmla="*/ 1 w 844"/>
                <a:gd name="T57" fmla="*/ 1 h 591"/>
                <a:gd name="T58" fmla="*/ 1 w 844"/>
                <a:gd name="T59" fmla="*/ 1 h 591"/>
                <a:gd name="T60" fmla="*/ 1 w 844"/>
                <a:gd name="T61" fmla="*/ 1 h 591"/>
                <a:gd name="T62" fmla="*/ 1 w 844"/>
                <a:gd name="T63" fmla="*/ 1 h 591"/>
                <a:gd name="T64" fmla="*/ 1 w 844"/>
                <a:gd name="T65" fmla="*/ 0 h 591"/>
                <a:gd name="T66" fmla="*/ 1 w 844"/>
                <a:gd name="T67" fmla="*/ 1 h 591"/>
                <a:gd name="T68" fmla="*/ 1 w 844"/>
                <a:gd name="T69" fmla="*/ 1 h 591"/>
                <a:gd name="T70" fmla="*/ 1 w 844"/>
                <a:gd name="T71" fmla="*/ 1 h 591"/>
                <a:gd name="T72" fmla="*/ 1 w 844"/>
                <a:gd name="T73" fmla="*/ 1 h 591"/>
                <a:gd name="T74" fmla="*/ 1 w 844"/>
                <a:gd name="T75" fmla="*/ 1 h 591"/>
                <a:gd name="T76" fmla="*/ 1 w 844"/>
                <a:gd name="T77" fmla="*/ 1 h 591"/>
                <a:gd name="T78" fmla="*/ 1 w 844"/>
                <a:gd name="T79" fmla="*/ 1 h 591"/>
                <a:gd name="T80" fmla="*/ 1 w 844"/>
                <a:gd name="T81" fmla="*/ 1 h 591"/>
                <a:gd name="T82" fmla="*/ 1 w 844"/>
                <a:gd name="T83" fmla="*/ 1 h 591"/>
                <a:gd name="T84" fmla="*/ 1 w 844"/>
                <a:gd name="T85" fmla="*/ 1 h 591"/>
                <a:gd name="T86" fmla="*/ 1 w 844"/>
                <a:gd name="T87" fmla="*/ 1 h 591"/>
                <a:gd name="T88" fmla="*/ 1 w 844"/>
                <a:gd name="T89" fmla="*/ 1 h 591"/>
                <a:gd name="T90" fmla="*/ 1 w 844"/>
                <a:gd name="T91" fmla="*/ 1 h 591"/>
                <a:gd name="T92" fmla="*/ 1 w 844"/>
                <a:gd name="T93" fmla="*/ 1 h 591"/>
                <a:gd name="T94" fmla="*/ 1 w 844"/>
                <a:gd name="T95" fmla="*/ 1 h 591"/>
                <a:gd name="T96" fmla="*/ 1 w 844"/>
                <a:gd name="T97" fmla="*/ 1 h 591"/>
                <a:gd name="T98" fmla="*/ 1 w 844"/>
                <a:gd name="T99" fmla="*/ 1 h 591"/>
                <a:gd name="T100" fmla="*/ 1 w 844"/>
                <a:gd name="T101" fmla="*/ 1 h 591"/>
                <a:gd name="T102" fmla="*/ 1 w 844"/>
                <a:gd name="T103" fmla="*/ 1 h 591"/>
                <a:gd name="T104" fmla="*/ 1 w 844"/>
                <a:gd name="T105" fmla="*/ 1 h 591"/>
                <a:gd name="T106" fmla="*/ 1 w 844"/>
                <a:gd name="T107" fmla="*/ 1 h 591"/>
                <a:gd name="T108" fmla="*/ 1 w 844"/>
                <a:gd name="T109" fmla="*/ 1 h 591"/>
                <a:gd name="T110" fmla="*/ 1 w 844"/>
                <a:gd name="T111" fmla="*/ 1 h 591"/>
                <a:gd name="T112" fmla="*/ 1 w 844"/>
                <a:gd name="T113" fmla="*/ 1 h 591"/>
                <a:gd name="T114" fmla="*/ 1 w 844"/>
                <a:gd name="T115" fmla="*/ 1 h 591"/>
                <a:gd name="T116" fmla="*/ 1 w 844"/>
                <a:gd name="T117" fmla="*/ 1 h 5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4"/>
                <a:gd name="T178" fmla="*/ 0 h 591"/>
                <a:gd name="T179" fmla="*/ 844 w 844"/>
                <a:gd name="T180" fmla="*/ 591 h 5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4" h="591">
                  <a:moveTo>
                    <a:pt x="402" y="348"/>
                  </a:moveTo>
                  <a:lnTo>
                    <a:pt x="410" y="390"/>
                  </a:lnTo>
                  <a:lnTo>
                    <a:pt x="410" y="434"/>
                  </a:lnTo>
                  <a:lnTo>
                    <a:pt x="404" y="473"/>
                  </a:lnTo>
                  <a:lnTo>
                    <a:pt x="391" y="504"/>
                  </a:lnTo>
                  <a:lnTo>
                    <a:pt x="383" y="515"/>
                  </a:lnTo>
                  <a:lnTo>
                    <a:pt x="376" y="527"/>
                  </a:lnTo>
                  <a:lnTo>
                    <a:pt x="369" y="537"/>
                  </a:lnTo>
                  <a:lnTo>
                    <a:pt x="363" y="548"/>
                  </a:lnTo>
                  <a:lnTo>
                    <a:pt x="357" y="557"/>
                  </a:lnTo>
                  <a:lnTo>
                    <a:pt x="353" y="568"/>
                  </a:lnTo>
                  <a:lnTo>
                    <a:pt x="349" y="579"/>
                  </a:lnTo>
                  <a:lnTo>
                    <a:pt x="346" y="591"/>
                  </a:lnTo>
                  <a:lnTo>
                    <a:pt x="343" y="583"/>
                  </a:lnTo>
                  <a:lnTo>
                    <a:pt x="340" y="572"/>
                  </a:lnTo>
                  <a:lnTo>
                    <a:pt x="333" y="559"/>
                  </a:lnTo>
                  <a:lnTo>
                    <a:pt x="326" y="544"/>
                  </a:lnTo>
                  <a:lnTo>
                    <a:pt x="316" y="529"/>
                  </a:lnTo>
                  <a:lnTo>
                    <a:pt x="307" y="514"/>
                  </a:lnTo>
                  <a:lnTo>
                    <a:pt x="295" y="503"/>
                  </a:lnTo>
                  <a:lnTo>
                    <a:pt x="285" y="492"/>
                  </a:lnTo>
                  <a:lnTo>
                    <a:pt x="279" y="488"/>
                  </a:lnTo>
                  <a:lnTo>
                    <a:pt x="273" y="483"/>
                  </a:lnTo>
                  <a:lnTo>
                    <a:pt x="269" y="478"/>
                  </a:lnTo>
                  <a:lnTo>
                    <a:pt x="264" y="474"/>
                  </a:lnTo>
                  <a:lnTo>
                    <a:pt x="260" y="468"/>
                  </a:lnTo>
                  <a:lnTo>
                    <a:pt x="257" y="464"/>
                  </a:lnTo>
                  <a:lnTo>
                    <a:pt x="254" y="458"/>
                  </a:lnTo>
                  <a:lnTo>
                    <a:pt x="250" y="453"/>
                  </a:lnTo>
                  <a:lnTo>
                    <a:pt x="239" y="420"/>
                  </a:lnTo>
                  <a:lnTo>
                    <a:pt x="235" y="388"/>
                  </a:lnTo>
                  <a:lnTo>
                    <a:pt x="236" y="359"/>
                  </a:lnTo>
                  <a:lnTo>
                    <a:pt x="241" y="337"/>
                  </a:lnTo>
                  <a:lnTo>
                    <a:pt x="244" y="325"/>
                  </a:lnTo>
                  <a:lnTo>
                    <a:pt x="250" y="315"/>
                  </a:lnTo>
                  <a:lnTo>
                    <a:pt x="257" y="304"/>
                  </a:lnTo>
                  <a:lnTo>
                    <a:pt x="265" y="291"/>
                  </a:lnTo>
                  <a:lnTo>
                    <a:pt x="274" y="279"/>
                  </a:lnTo>
                  <a:lnTo>
                    <a:pt x="284" y="267"/>
                  </a:lnTo>
                  <a:lnTo>
                    <a:pt x="292" y="253"/>
                  </a:lnTo>
                  <a:lnTo>
                    <a:pt x="300" y="239"/>
                  </a:lnTo>
                  <a:lnTo>
                    <a:pt x="302" y="230"/>
                  </a:lnTo>
                  <a:lnTo>
                    <a:pt x="303" y="219"/>
                  </a:lnTo>
                  <a:lnTo>
                    <a:pt x="301" y="213"/>
                  </a:lnTo>
                  <a:lnTo>
                    <a:pt x="298" y="210"/>
                  </a:lnTo>
                  <a:lnTo>
                    <a:pt x="292" y="215"/>
                  </a:lnTo>
                  <a:lnTo>
                    <a:pt x="287" y="223"/>
                  </a:lnTo>
                  <a:lnTo>
                    <a:pt x="284" y="231"/>
                  </a:lnTo>
                  <a:lnTo>
                    <a:pt x="281" y="239"/>
                  </a:lnTo>
                  <a:lnTo>
                    <a:pt x="278" y="252"/>
                  </a:lnTo>
                  <a:lnTo>
                    <a:pt x="273" y="263"/>
                  </a:lnTo>
                  <a:lnTo>
                    <a:pt x="267" y="275"/>
                  </a:lnTo>
                  <a:lnTo>
                    <a:pt x="262" y="285"/>
                  </a:lnTo>
                  <a:lnTo>
                    <a:pt x="247" y="305"/>
                  </a:lnTo>
                  <a:lnTo>
                    <a:pt x="231" y="322"/>
                  </a:lnTo>
                  <a:lnTo>
                    <a:pt x="212" y="336"/>
                  </a:lnTo>
                  <a:lnTo>
                    <a:pt x="194" y="346"/>
                  </a:lnTo>
                  <a:lnTo>
                    <a:pt x="174" y="354"/>
                  </a:lnTo>
                  <a:lnTo>
                    <a:pt x="155" y="360"/>
                  </a:lnTo>
                  <a:lnTo>
                    <a:pt x="136" y="362"/>
                  </a:lnTo>
                  <a:lnTo>
                    <a:pt x="118" y="362"/>
                  </a:lnTo>
                  <a:lnTo>
                    <a:pt x="112" y="361"/>
                  </a:lnTo>
                  <a:lnTo>
                    <a:pt x="106" y="360"/>
                  </a:lnTo>
                  <a:lnTo>
                    <a:pt x="100" y="359"/>
                  </a:lnTo>
                  <a:lnTo>
                    <a:pt x="95" y="358"/>
                  </a:lnTo>
                  <a:lnTo>
                    <a:pt x="84" y="353"/>
                  </a:lnTo>
                  <a:lnTo>
                    <a:pt x="74" y="350"/>
                  </a:lnTo>
                  <a:lnTo>
                    <a:pt x="64" y="344"/>
                  </a:lnTo>
                  <a:lnTo>
                    <a:pt x="53" y="339"/>
                  </a:lnTo>
                  <a:lnTo>
                    <a:pt x="42" y="333"/>
                  </a:lnTo>
                  <a:lnTo>
                    <a:pt x="29" y="328"/>
                  </a:lnTo>
                  <a:lnTo>
                    <a:pt x="15" y="322"/>
                  </a:lnTo>
                  <a:lnTo>
                    <a:pt x="0" y="315"/>
                  </a:lnTo>
                  <a:lnTo>
                    <a:pt x="8" y="313"/>
                  </a:lnTo>
                  <a:lnTo>
                    <a:pt x="19" y="310"/>
                  </a:lnTo>
                  <a:lnTo>
                    <a:pt x="30" y="307"/>
                  </a:lnTo>
                  <a:lnTo>
                    <a:pt x="42" y="302"/>
                  </a:lnTo>
                  <a:lnTo>
                    <a:pt x="53" y="297"/>
                  </a:lnTo>
                  <a:lnTo>
                    <a:pt x="64" y="290"/>
                  </a:lnTo>
                  <a:lnTo>
                    <a:pt x="72" y="282"/>
                  </a:lnTo>
                  <a:lnTo>
                    <a:pt x="79" y="271"/>
                  </a:lnTo>
                  <a:lnTo>
                    <a:pt x="87" y="256"/>
                  </a:lnTo>
                  <a:lnTo>
                    <a:pt x="99" y="239"/>
                  </a:lnTo>
                  <a:lnTo>
                    <a:pt x="113" y="222"/>
                  </a:lnTo>
                  <a:lnTo>
                    <a:pt x="130" y="207"/>
                  </a:lnTo>
                  <a:lnTo>
                    <a:pt x="149" y="194"/>
                  </a:lnTo>
                  <a:lnTo>
                    <a:pt x="170" y="185"/>
                  </a:lnTo>
                  <a:lnTo>
                    <a:pt x="190" y="181"/>
                  </a:lnTo>
                  <a:lnTo>
                    <a:pt x="212" y="184"/>
                  </a:lnTo>
                  <a:lnTo>
                    <a:pt x="216" y="186"/>
                  </a:lnTo>
                  <a:lnTo>
                    <a:pt x="221" y="188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8"/>
                  </a:lnTo>
                  <a:lnTo>
                    <a:pt x="242" y="187"/>
                  </a:lnTo>
                  <a:lnTo>
                    <a:pt x="246" y="185"/>
                  </a:lnTo>
                  <a:lnTo>
                    <a:pt x="248" y="183"/>
                  </a:lnTo>
                  <a:lnTo>
                    <a:pt x="251" y="179"/>
                  </a:lnTo>
                  <a:lnTo>
                    <a:pt x="257" y="178"/>
                  </a:lnTo>
                  <a:lnTo>
                    <a:pt x="262" y="180"/>
                  </a:lnTo>
                  <a:lnTo>
                    <a:pt x="265" y="181"/>
                  </a:lnTo>
                  <a:lnTo>
                    <a:pt x="258" y="188"/>
                  </a:lnTo>
                  <a:lnTo>
                    <a:pt x="251" y="196"/>
                  </a:lnTo>
                  <a:lnTo>
                    <a:pt x="247" y="20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9"/>
                  </a:lnTo>
                  <a:lnTo>
                    <a:pt x="247" y="221"/>
                  </a:lnTo>
                  <a:lnTo>
                    <a:pt x="248" y="223"/>
                  </a:lnTo>
                  <a:lnTo>
                    <a:pt x="250" y="224"/>
                  </a:lnTo>
                  <a:lnTo>
                    <a:pt x="251" y="225"/>
                  </a:lnTo>
                  <a:lnTo>
                    <a:pt x="254" y="226"/>
                  </a:lnTo>
                  <a:lnTo>
                    <a:pt x="255" y="226"/>
                  </a:lnTo>
                  <a:lnTo>
                    <a:pt x="263" y="228"/>
                  </a:lnTo>
                  <a:lnTo>
                    <a:pt x="271" y="226"/>
                  </a:lnTo>
                  <a:lnTo>
                    <a:pt x="278" y="223"/>
                  </a:lnTo>
                  <a:lnTo>
                    <a:pt x="284" y="218"/>
                  </a:lnTo>
                  <a:lnTo>
                    <a:pt x="287" y="210"/>
                  </a:lnTo>
                  <a:lnTo>
                    <a:pt x="287" y="201"/>
                  </a:lnTo>
                  <a:lnTo>
                    <a:pt x="286" y="193"/>
                  </a:lnTo>
                  <a:lnTo>
                    <a:pt x="282" y="186"/>
                  </a:lnTo>
                  <a:lnTo>
                    <a:pt x="280" y="183"/>
                  </a:lnTo>
                  <a:lnTo>
                    <a:pt x="280" y="179"/>
                  </a:lnTo>
                  <a:lnTo>
                    <a:pt x="282" y="177"/>
                  </a:lnTo>
                  <a:lnTo>
                    <a:pt x="285" y="176"/>
                  </a:lnTo>
                  <a:lnTo>
                    <a:pt x="287" y="177"/>
                  </a:lnTo>
                  <a:lnTo>
                    <a:pt x="289" y="179"/>
                  </a:lnTo>
                  <a:lnTo>
                    <a:pt x="290" y="185"/>
                  </a:lnTo>
                  <a:lnTo>
                    <a:pt x="292" y="191"/>
                  </a:lnTo>
                  <a:lnTo>
                    <a:pt x="294" y="196"/>
                  </a:lnTo>
                  <a:lnTo>
                    <a:pt x="298" y="202"/>
                  </a:lnTo>
                  <a:lnTo>
                    <a:pt x="308" y="203"/>
                  </a:lnTo>
                  <a:lnTo>
                    <a:pt x="319" y="196"/>
                  </a:lnTo>
                  <a:lnTo>
                    <a:pt x="324" y="201"/>
                  </a:lnTo>
                  <a:lnTo>
                    <a:pt x="330" y="204"/>
                  </a:lnTo>
                  <a:lnTo>
                    <a:pt x="336" y="207"/>
                  </a:lnTo>
                  <a:lnTo>
                    <a:pt x="345" y="208"/>
                  </a:lnTo>
                  <a:lnTo>
                    <a:pt x="351" y="206"/>
                  </a:lnTo>
                  <a:lnTo>
                    <a:pt x="358" y="202"/>
                  </a:lnTo>
                  <a:lnTo>
                    <a:pt x="364" y="195"/>
                  </a:lnTo>
                  <a:lnTo>
                    <a:pt x="369" y="185"/>
                  </a:lnTo>
                  <a:lnTo>
                    <a:pt x="373" y="183"/>
                  </a:lnTo>
                  <a:lnTo>
                    <a:pt x="379" y="181"/>
                  </a:lnTo>
                  <a:lnTo>
                    <a:pt x="385" y="179"/>
                  </a:lnTo>
                  <a:lnTo>
                    <a:pt x="392" y="178"/>
                  </a:lnTo>
                  <a:lnTo>
                    <a:pt x="399" y="176"/>
                  </a:lnTo>
                  <a:lnTo>
                    <a:pt x="407" y="175"/>
                  </a:lnTo>
                  <a:lnTo>
                    <a:pt x="415" y="173"/>
                  </a:lnTo>
                  <a:lnTo>
                    <a:pt x="422" y="172"/>
                  </a:lnTo>
                  <a:lnTo>
                    <a:pt x="429" y="170"/>
                  </a:lnTo>
                  <a:lnTo>
                    <a:pt x="433" y="165"/>
                  </a:lnTo>
                  <a:lnTo>
                    <a:pt x="439" y="157"/>
                  </a:lnTo>
                  <a:lnTo>
                    <a:pt x="444" y="148"/>
                  </a:lnTo>
                  <a:lnTo>
                    <a:pt x="448" y="138"/>
                  </a:lnTo>
                  <a:lnTo>
                    <a:pt x="453" y="125"/>
                  </a:lnTo>
                  <a:lnTo>
                    <a:pt x="457" y="110"/>
                  </a:lnTo>
                  <a:lnTo>
                    <a:pt x="463" y="94"/>
                  </a:lnTo>
                  <a:lnTo>
                    <a:pt x="480" y="59"/>
                  </a:lnTo>
                  <a:lnTo>
                    <a:pt x="502" y="35"/>
                  </a:lnTo>
                  <a:lnTo>
                    <a:pt x="528" y="18"/>
                  </a:lnTo>
                  <a:lnTo>
                    <a:pt x="553" y="8"/>
                  </a:lnTo>
                  <a:lnTo>
                    <a:pt x="577" y="2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1"/>
                  </a:lnTo>
                  <a:lnTo>
                    <a:pt x="654" y="2"/>
                  </a:lnTo>
                  <a:lnTo>
                    <a:pt x="667" y="4"/>
                  </a:lnTo>
                  <a:lnTo>
                    <a:pt x="682" y="8"/>
                  </a:lnTo>
                  <a:lnTo>
                    <a:pt x="697" y="12"/>
                  </a:lnTo>
                  <a:lnTo>
                    <a:pt x="711" y="18"/>
                  </a:lnTo>
                  <a:lnTo>
                    <a:pt x="723" y="24"/>
                  </a:lnTo>
                  <a:lnTo>
                    <a:pt x="736" y="29"/>
                  </a:lnTo>
                  <a:lnTo>
                    <a:pt x="750" y="34"/>
                  </a:lnTo>
                  <a:lnTo>
                    <a:pt x="764" y="38"/>
                  </a:lnTo>
                  <a:lnTo>
                    <a:pt x="779" y="39"/>
                  </a:lnTo>
                  <a:lnTo>
                    <a:pt x="792" y="40"/>
                  </a:lnTo>
                  <a:lnTo>
                    <a:pt x="806" y="41"/>
                  </a:lnTo>
                  <a:lnTo>
                    <a:pt x="819" y="41"/>
                  </a:lnTo>
                  <a:lnTo>
                    <a:pt x="830" y="40"/>
                  </a:lnTo>
                  <a:lnTo>
                    <a:pt x="844" y="40"/>
                  </a:lnTo>
                  <a:lnTo>
                    <a:pt x="844" y="44"/>
                  </a:lnTo>
                  <a:lnTo>
                    <a:pt x="838" y="51"/>
                  </a:lnTo>
                  <a:lnTo>
                    <a:pt x="833" y="57"/>
                  </a:lnTo>
                  <a:lnTo>
                    <a:pt x="820" y="74"/>
                  </a:lnTo>
                  <a:lnTo>
                    <a:pt x="805" y="95"/>
                  </a:lnTo>
                  <a:lnTo>
                    <a:pt x="788" y="118"/>
                  </a:lnTo>
                  <a:lnTo>
                    <a:pt x="768" y="142"/>
                  </a:lnTo>
                  <a:lnTo>
                    <a:pt x="749" y="164"/>
                  </a:lnTo>
                  <a:lnTo>
                    <a:pt x="729" y="184"/>
                  </a:lnTo>
                  <a:lnTo>
                    <a:pt x="710" y="199"/>
                  </a:lnTo>
                  <a:lnTo>
                    <a:pt x="691" y="207"/>
                  </a:lnTo>
                  <a:lnTo>
                    <a:pt x="680" y="210"/>
                  </a:lnTo>
                  <a:lnTo>
                    <a:pt x="665" y="216"/>
                  </a:lnTo>
                  <a:lnTo>
                    <a:pt x="647" y="222"/>
                  </a:lnTo>
                  <a:lnTo>
                    <a:pt x="630" y="228"/>
                  </a:lnTo>
                  <a:lnTo>
                    <a:pt x="610" y="233"/>
                  </a:lnTo>
                  <a:lnTo>
                    <a:pt x="593" y="238"/>
                  </a:lnTo>
                  <a:lnTo>
                    <a:pt x="576" y="241"/>
                  </a:lnTo>
                  <a:lnTo>
                    <a:pt x="561" y="242"/>
                  </a:lnTo>
                  <a:lnTo>
                    <a:pt x="546" y="241"/>
                  </a:lnTo>
                  <a:lnTo>
                    <a:pt x="530" y="238"/>
                  </a:lnTo>
                  <a:lnTo>
                    <a:pt x="513" y="233"/>
                  </a:lnTo>
                  <a:lnTo>
                    <a:pt x="495" y="228"/>
                  </a:lnTo>
                  <a:lnTo>
                    <a:pt x="479" y="222"/>
                  </a:lnTo>
                  <a:lnTo>
                    <a:pt x="465" y="216"/>
                  </a:lnTo>
                  <a:lnTo>
                    <a:pt x="455" y="211"/>
                  </a:lnTo>
                  <a:lnTo>
                    <a:pt x="449" y="208"/>
                  </a:lnTo>
                  <a:lnTo>
                    <a:pt x="442" y="203"/>
                  </a:lnTo>
                  <a:lnTo>
                    <a:pt x="437" y="199"/>
                  </a:lnTo>
                  <a:lnTo>
                    <a:pt x="431" y="195"/>
                  </a:lnTo>
                  <a:lnTo>
                    <a:pt x="424" y="191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1"/>
                  </a:lnTo>
                  <a:lnTo>
                    <a:pt x="392" y="193"/>
                  </a:lnTo>
                  <a:lnTo>
                    <a:pt x="384" y="194"/>
                  </a:lnTo>
                  <a:lnTo>
                    <a:pt x="378" y="196"/>
                  </a:lnTo>
                  <a:lnTo>
                    <a:pt x="373" y="199"/>
                  </a:lnTo>
                  <a:lnTo>
                    <a:pt x="368" y="203"/>
                  </a:lnTo>
                  <a:lnTo>
                    <a:pt x="366" y="208"/>
                  </a:lnTo>
                  <a:lnTo>
                    <a:pt x="368" y="211"/>
                  </a:lnTo>
                  <a:lnTo>
                    <a:pt x="372" y="214"/>
                  </a:lnTo>
                  <a:lnTo>
                    <a:pt x="377" y="215"/>
                  </a:lnTo>
                  <a:lnTo>
                    <a:pt x="383" y="215"/>
                  </a:lnTo>
                  <a:lnTo>
                    <a:pt x="389" y="215"/>
                  </a:lnTo>
                  <a:lnTo>
                    <a:pt x="396" y="215"/>
                  </a:lnTo>
                  <a:lnTo>
                    <a:pt x="406" y="214"/>
                  </a:lnTo>
                  <a:lnTo>
                    <a:pt x="414" y="213"/>
                  </a:lnTo>
                  <a:lnTo>
                    <a:pt x="423" y="211"/>
                  </a:lnTo>
                  <a:lnTo>
                    <a:pt x="431" y="210"/>
                  </a:lnTo>
                  <a:lnTo>
                    <a:pt x="439" y="209"/>
                  </a:lnTo>
                  <a:lnTo>
                    <a:pt x="448" y="209"/>
                  </a:lnTo>
                  <a:lnTo>
                    <a:pt x="457" y="209"/>
                  </a:lnTo>
                  <a:lnTo>
                    <a:pt x="468" y="211"/>
                  </a:lnTo>
                  <a:lnTo>
                    <a:pt x="482" y="215"/>
                  </a:lnTo>
                  <a:lnTo>
                    <a:pt x="498" y="221"/>
                  </a:lnTo>
                  <a:lnTo>
                    <a:pt x="516" y="229"/>
                  </a:lnTo>
                  <a:lnTo>
                    <a:pt x="539" y="239"/>
                  </a:lnTo>
                  <a:lnTo>
                    <a:pt x="556" y="251"/>
                  </a:lnTo>
                  <a:lnTo>
                    <a:pt x="574" y="266"/>
                  </a:lnTo>
                  <a:lnTo>
                    <a:pt x="587" y="283"/>
                  </a:lnTo>
                  <a:lnTo>
                    <a:pt x="601" y="304"/>
                  </a:lnTo>
                  <a:lnTo>
                    <a:pt x="612" y="325"/>
                  </a:lnTo>
                  <a:lnTo>
                    <a:pt x="621" y="348"/>
                  </a:lnTo>
                  <a:lnTo>
                    <a:pt x="628" y="374"/>
                  </a:lnTo>
                  <a:lnTo>
                    <a:pt x="632" y="398"/>
                  </a:lnTo>
                  <a:lnTo>
                    <a:pt x="635" y="414"/>
                  </a:lnTo>
                  <a:lnTo>
                    <a:pt x="635" y="430"/>
                  </a:lnTo>
                  <a:lnTo>
                    <a:pt x="635" y="446"/>
                  </a:lnTo>
                  <a:lnTo>
                    <a:pt x="632" y="461"/>
                  </a:lnTo>
                  <a:lnTo>
                    <a:pt x="622" y="450"/>
                  </a:lnTo>
                  <a:lnTo>
                    <a:pt x="608" y="439"/>
                  </a:lnTo>
                  <a:lnTo>
                    <a:pt x="590" y="430"/>
                  </a:lnTo>
                  <a:lnTo>
                    <a:pt x="570" y="422"/>
                  </a:lnTo>
                  <a:lnTo>
                    <a:pt x="549" y="415"/>
                  </a:lnTo>
                  <a:lnTo>
                    <a:pt x="528" y="408"/>
                  </a:lnTo>
                  <a:lnTo>
                    <a:pt x="508" y="405"/>
                  </a:lnTo>
                  <a:lnTo>
                    <a:pt x="491" y="401"/>
                  </a:lnTo>
                  <a:lnTo>
                    <a:pt x="480" y="399"/>
                  </a:lnTo>
                  <a:lnTo>
                    <a:pt x="468" y="397"/>
                  </a:lnTo>
                  <a:lnTo>
                    <a:pt x="455" y="394"/>
                  </a:lnTo>
                  <a:lnTo>
                    <a:pt x="441" y="389"/>
                  </a:lnTo>
                  <a:lnTo>
                    <a:pt x="429" y="383"/>
                  </a:lnTo>
                  <a:lnTo>
                    <a:pt x="417" y="374"/>
                  </a:lnTo>
                  <a:lnTo>
                    <a:pt x="408" y="361"/>
                  </a:lnTo>
                  <a:lnTo>
                    <a:pt x="401" y="346"/>
                  </a:lnTo>
                  <a:lnTo>
                    <a:pt x="392" y="325"/>
                  </a:lnTo>
                  <a:lnTo>
                    <a:pt x="381" y="307"/>
                  </a:lnTo>
                  <a:lnTo>
                    <a:pt x="376" y="289"/>
                  </a:lnTo>
                  <a:lnTo>
                    <a:pt x="376" y="261"/>
                  </a:lnTo>
                  <a:lnTo>
                    <a:pt x="374" y="253"/>
                  </a:lnTo>
                  <a:lnTo>
                    <a:pt x="371" y="245"/>
                  </a:lnTo>
                  <a:lnTo>
                    <a:pt x="365" y="238"/>
                  </a:lnTo>
                  <a:lnTo>
                    <a:pt x="359" y="231"/>
                  </a:lnTo>
                  <a:lnTo>
                    <a:pt x="351" y="225"/>
                  </a:lnTo>
                  <a:lnTo>
                    <a:pt x="343" y="221"/>
                  </a:lnTo>
                  <a:lnTo>
                    <a:pt x="338" y="216"/>
                  </a:lnTo>
                  <a:lnTo>
                    <a:pt x="332" y="214"/>
                  </a:lnTo>
                  <a:lnTo>
                    <a:pt x="324" y="210"/>
                  </a:lnTo>
                  <a:lnTo>
                    <a:pt x="317" y="208"/>
                  </a:lnTo>
                  <a:lnTo>
                    <a:pt x="312" y="209"/>
                  </a:lnTo>
                  <a:lnTo>
                    <a:pt x="311" y="213"/>
                  </a:lnTo>
                  <a:lnTo>
                    <a:pt x="312" y="219"/>
                  </a:lnTo>
                  <a:lnTo>
                    <a:pt x="313" y="225"/>
                  </a:lnTo>
                  <a:lnTo>
                    <a:pt x="315" y="232"/>
                  </a:lnTo>
                  <a:lnTo>
                    <a:pt x="318" y="239"/>
                  </a:lnTo>
                  <a:lnTo>
                    <a:pt x="323" y="244"/>
                  </a:lnTo>
                  <a:lnTo>
                    <a:pt x="331" y="252"/>
                  </a:lnTo>
                  <a:lnTo>
                    <a:pt x="342" y="262"/>
                  </a:lnTo>
                  <a:lnTo>
                    <a:pt x="355" y="275"/>
                  </a:lnTo>
                  <a:lnTo>
                    <a:pt x="369" y="290"/>
                  </a:lnTo>
                  <a:lnTo>
                    <a:pt x="383" y="307"/>
                  </a:lnTo>
                  <a:lnTo>
                    <a:pt x="393" y="327"/>
                  </a:lnTo>
                  <a:lnTo>
                    <a:pt x="402" y="34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1" name="Freeform 76"/>
            <p:cNvSpPr>
              <a:spLocks/>
            </p:cNvSpPr>
            <p:nvPr/>
          </p:nvSpPr>
          <p:spPr bwMode="auto">
            <a:xfrm>
              <a:off x="5390" y="3581"/>
              <a:ext cx="126" cy="129"/>
            </a:xfrm>
            <a:custGeom>
              <a:avLst/>
              <a:gdLst>
                <a:gd name="T0" fmla="*/ 0 w 253"/>
                <a:gd name="T1" fmla="*/ 1 h 258"/>
                <a:gd name="T2" fmla="*/ 0 w 253"/>
                <a:gd name="T3" fmla="*/ 1 h 258"/>
                <a:gd name="T4" fmla="*/ 0 w 253"/>
                <a:gd name="T5" fmla="*/ 1 h 258"/>
                <a:gd name="T6" fmla="*/ 0 w 253"/>
                <a:gd name="T7" fmla="*/ 1 h 258"/>
                <a:gd name="T8" fmla="*/ 0 w 253"/>
                <a:gd name="T9" fmla="*/ 1 h 258"/>
                <a:gd name="T10" fmla="*/ 0 w 253"/>
                <a:gd name="T11" fmla="*/ 1 h 258"/>
                <a:gd name="T12" fmla="*/ 0 w 253"/>
                <a:gd name="T13" fmla="*/ 1 h 258"/>
                <a:gd name="T14" fmla="*/ 0 w 253"/>
                <a:gd name="T15" fmla="*/ 1 h 258"/>
                <a:gd name="T16" fmla="*/ 0 w 253"/>
                <a:gd name="T17" fmla="*/ 1 h 258"/>
                <a:gd name="T18" fmla="*/ 0 w 253"/>
                <a:gd name="T19" fmla="*/ 1 h 258"/>
                <a:gd name="T20" fmla="*/ 0 w 253"/>
                <a:gd name="T21" fmla="*/ 1 h 258"/>
                <a:gd name="T22" fmla="*/ 0 w 253"/>
                <a:gd name="T23" fmla="*/ 1 h 258"/>
                <a:gd name="T24" fmla="*/ 0 w 253"/>
                <a:gd name="T25" fmla="*/ 1 h 258"/>
                <a:gd name="T26" fmla="*/ 0 w 253"/>
                <a:gd name="T27" fmla="*/ 1 h 258"/>
                <a:gd name="T28" fmla="*/ 0 w 253"/>
                <a:gd name="T29" fmla="*/ 1 h 258"/>
                <a:gd name="T30" fmla="*/ 0 w 253"/>
                <a:gd name="T31" fmla="*/ 1 h 258"/>
                <a:gd name="T32" fmla="*/ 0 w 253"/>
                <a:gd name="T33" fmla="*/ 1 h 258"/>
                <a:gd name="T34" fmla="*/ 0 w 253"/>
                <a:gd name="T35" fmla="*/ 1 h 258"/>
                <a:gd name="T36" fmla="*/ 0 w 253"/>
                <a:gd name="T37" fmla="*/ 1 h 258"/>
                <a:gd name="T38" fmla="*/ 0 w 253"/>
                <a:gd name="T39" fmla="*/ 1 h 258"/>
                <a:gd name="T40" fmla="*/ 0 w 253"/>
                <a:gd name="T41" fmla="*/ 1 h 258"/>
                <a:gd name="T42" fmla="*/ 0 w 253"/>
                <a:gd name="T43" fmla="*/ 1 h 258"/>
                <a:gd name="T44" fmla="*/ 0 w 253"/>
                <a:gd name="T45" fmla="*/ 1 h 258"/>
                <a:gd name="T46" fmla="*/ 0 w 253"/>
                <a:gd name="T47" fmla="*/ 1 h 258"/>
                <a:gd name="T48" fmla="*/ 0 w 253"/>
                <a:gd name="T49" fmla="*/ 1 h 258"/>
                <a:gd name="T50" fmla="*/ 0 w 253"/>
                <a:gd name="T51" fmla="*/ 1 h 258"/>
                <a:gd name="T52" fmla="*/ 0 w 253"/>
                <a:gd name="T53" fmla="*/ 1 h 258"/>
                <a:gd name="T54" fmla="*/ 0 w 253"/>
                <a:gd name="T55" fmla="*/ 1 h 258"/>
                <a:gd name="T56" fmla="*/ 0 w 253"/>
                <a:gd name="T57" fmla="*/ 1 h 258"/>
                <a:gd name="T58" fmla="*/ 0 w 253"/>
                <a:gd name="T59" fmla="*/ 1 h 258"/>
                <a:gd name="T60" fmla="*/ 0 w 253"/>
                <a:gd name="T61" fmla="*/ 1 h 258"/>
                <a:gd name="T62" fmla="*/ 0 w 253"/>
                <a:gd name="T63" fmla="*/ 1 h 258"/>
                <a:gd name="T64" fmla="*/ 0 w 253"/>
                <a:gd name="T65" fmla="*/ 1 h 258"/>
                <a:gd name="T66" fmla="*/ 0 w 253"/>
                <a:gd name="T67" fmla="*/ 1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58"/>
                <a:gd name="T104" fmla="*/ 253 w 253"/>
                <a:gd name="T105" fmla="*/ 258 h 2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1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1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6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80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6"/>
                  </a:lnTo>
                  <a:lnTo>
                    <a:pt x="103" y="28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4"/>
                  </a:lnTo>
                  <a:lnTo>
                    <a:pt x="29" y="9"/>
                  </a:lnTo>
                  <a:lnTo>
                    <a:pt x="17" y="6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6" y="28"/>
                  </a:lnTo>
                  <a:lnTo>
                    <a:pt x="24" y="44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2"/>
                  </a:lnTo>
                  <a:lnTo>
                    <a:pt x="48" y="127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6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2" name="Freeform 77"/>
            <p:cNvSpPr>
              <a:spLocks/>
            </p:cNvSpPr>
            <p:nvPr/>
          </p:nvSpPr>
          <p:spPr bwMode="auto">
            <a:xfrm>
              <a:off x="5526" y="3658"/>
              <a:ext cx="13" cy="14"/>
            </a:xfrm>
            <a:custGeom>
              <a:avLst/>
              <a:gdLst>
                <a:gd name="T0" fmla="*/ 0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0 h 28"/>
                <a:gd name="T8" fmla="*/ 1 w 26"/>
                <a:gd name="T9" fmla="*/ 0 h 28"/>
                <a:gd name="T10" fmla="*/ 1 w 26"/>
                <a:gd name="T11" fmla="*/ 1 h 28"/>
                <a:gd name="T12" fmla="*/ 1 w 26"/>
                <a:gd name="T13" fmla="*/ 1 h 28"/>
                <a:gd name="T14" fmla="*/ 1 w 26"/>
                <a:gd name="T15" fmla="*/ 1 h 28"/>
                <a:gd name="T16" fmla="*/ 1 w 26"/>
                <a:gd name="T17" fmla="*/ 1 h 28"/>
                <a:gd name="T18" fmla="*/ 1 w 26"/>
                <a:gd name="T19" fmla="*/ 1 h 28"/>
                <a:gd name="T20" fmla="*/ 1 w 26"/>
                <a:gd name="T21" fmla="*/ 1 h 28"/>
                <a:gd name="T22" fmla="*/ 1 w 26"/>
                <a:gd name="T23" fmla="*/ 1 h 28"/>
                <a:gd name="T24" fmla="*/ 1 w 26"/>
                <a:gd name="T25" fmla="*/ 1 h 28"/>
                <a:gd name="T26" fmla="*/ 1 w 26"/>
                <a:gd name="T27" fmla="*/ 1 h 28"/>
                <a:gd name="T28" fmla="*/ 1 w 26"/>
                <a:gd name="T29" fmla="*/ 1 h 28"/>
                <a:gd name="T30" fmla="*/ 1 w 26"/>
                <a:gd name="T31" fmla="*/ 1 h 28"/>
                <a:gd name="T32" fmla="*/ 0 w 2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0" y="12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0" y="27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3" name="Freeform 78"/>
            <p:cNvSpPr>
              <a:spLocks/>
            </p:cNvSpPr>
            <p:nvPr/>
          </p:nvSpPr>
          <p:spPr bwMode="auto">
            <a:xfrm>
              <a:off x="5553" y="3676"/>
              <a:ext cx="14" cy="15"/>
            </a:xfrm>
            <a:custGeom>
              <a:avLst/>
              <a:gdLst>
                <a:gd name="T0" fmla="*/ 0 w 29"/>
                <a:gd name="T1" fmla="*/ 1 h 29"/>
                <a:gd name="T2" fmla="*/ 0 w 29"/>
                <a:gd name="T3" fmla="*/ 1 h 29"/>
                <a:gd name="T4" fmla="*/ 0 w 29"/>
                <a:gd name="T5" fmla="*/ 0 h 29"/>
                <a:gd name="T6" fmla="*/ 0 w 29"/>
                <a:gd name="T7" fmla="*/ 1 h 29"/>
                <a:gd name="T8" fmla="*/ 0 w 29"/>
                <a:gd name="T9" fmla="*/ 1 h 29"/>
                <a:gd name="T10" fmla="*/ 0 w 29"/>
                <a:gd name="T11" fmla="*/ 1 h 29"/>
                <a:gd name="T12" fmla="*/ 0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0 w 29"/>
                <a:gd name="T21" fmla="*/ 1 h 29"/>
                <a:gd name="T22" fmla="*/ 0 w 29"/>
                <a:gd name="T23" fmla="*/ 1 h 29"/>
                <a:gd name="T24" fmla="*/ 0 w 29"/>
                <a:gd name="T25" fmla="*/ 1 h 29"/>
                <a:gd name="T26" fmla="*/ 0 w 29"/>
                <a:gd name="T27" fmla="*/ 1 h 29"/>
                <a:gd name="T28" fmla="*/ 0 w 29"/>
                <a:gd name="T29" fmla="*/ 1 h 29"/>
                <a:gd name="T30" fmla="*/ 0 w 29"/>
                <a:gd name="T31" fmla="*/ 1 h 29"/>
                <a:gd name="T32" fmla="*/ 0 w 29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9"/>
                <a:gd name="T53" fmla="*/ 29 w 2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8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4" name="Freeform 79"/>
            <p:cNvSpPr>
              <a:spLocks/>
            </p:cNvSpPr>
            <p:nvPr/>
          </p:nvSpPr>
          <p:spPr bwMode="auto">
            <a:xfrm>
              <a:off x="5521" y="3694"/>
              <a:ext cx="14" cy="14"/>
            </a:xfrm>
            <a:custGeom>
              <a:avLst/>
              <a:gdLst>
                <a:gd name="T0" fmla="*/ 1 w 27"/>
                <a:gd name="T1" fmla="*/ 0 h 29"/>
                <a:gd name="T2" fmla="*/ 1 w 27"/>
                <a:gd name="T3" fmla="*/ 0 h 29"/>
                <a:gd name="T4" fmla="*/ 1 w 27"/>
                <a:gd name="T5" fmla="*/ 0 h 29"/>
                <a:gd name="T6" fmla="*/ 1 w 27"/>
                <a:gd name="T7" fmla="*/ 0 h 29"/>
                <a:gd name="T8" fmla="*/ 1 w 27"/>
                <a:gd name="T9" fmla="*/ 0 h 29"/>
                <a:gd name="T10" fmla="*/ 1 w 27"/>
                <a:gd name="T11" fmla="*/ 0 h 29"/>
                <a:gd name="T12" fmla="*/ 1 w 27"/>
                <a:gd name="T13" fmla="*/ 0 h 29"/>
                <a:gd name="T14" fmla="*/ 1 w 27"/>
                <a:gd name="T15" fmla="*/ 0 h 29"/>
                <a:gd name="T16" fmla="*/ 1 w 27"/>
                <a:gd name="T17" fmla="*/ 0 h 29"/>
                <a:gd name="T18" fmla="*/ 1 w 27"/>
                <a:gd name="T19" fmla="*/ 0 h 29"/>
                <a:gd name="T20" fmla="*/ 1 w 27"/>
                <a:gd name="T21" fmla="*/ 0 h 29"/>
                <a:gd name="T22" fmla="*/ 1 w 27"/>
                <a:gd name="T23" fmla="*/ 0 h 29"/>
                <a:gd name="T24" fmla="*/ 1 w 27"/>
                <a:gd name="T25" fmla="*/ 0 h 29"/>
                <a:gd name="T26" fmla="*/ 1 w 27"/>
                <a:gd name="T27" fmla="*/ 0 h 29"/>
                <a:gd name="T28" fmla="*/ 0 w 27"/>
                <a:gd name="T29" fmla="*/ 0 h 29"/>
                <a:gd name="T30" fmla="*/ 0 w 27"/>
                <a:gd name="T31" fmla="*/ 0 h 29"/>
                <a:gd name="T32" fmla="*/ 1 w 27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9"/>
                <a:gd name="T53" fmla="*/ 27 w 27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5" name="Freeform 80"/>
            <p:cNvSpPr>
              <a:spLocks/>
            </p:cNvSpPr>
            <p:nvPr/>
          </p:nvSpPr>
          <p:spPr bwMode="auto">
            <a:xfrm>
              <a:off x="5498" y="3676"/>
              <a:ext cx="14" cy="14"/>
            </a:xfrm>
            <a:custGeom>
              <a:avLst/>
              <a:gdLst>
                <a:gd name="T0" fmla="*/ 1 w 28"/>
                <a:gd name="T1" fmla="*/ 1 h 28"/>
                <a:gd name="T2" fmla="*/ 1 w 28"/>
                <a:gd name="T3" fmla="*/ 1 h 28"/>
                <a:gd name="T4" fmla="*/ 0 w 28"/>
                <a:gd name="T5" fmla="*/ 1 h 28"/>
                <a:gd name="T6" fmla="*/ 0 w 28"/>
                <a:gd name="T7" fmla="*/ 1 h 28"/>
                <a:gd name="T8" fmla="*/ 1 w 28"/>
                <a:gd name="T9" fmla="*/ 1 h 28"/>
                <a:gd name="T10" fmla="*/ 1 w 28"/>
                <a:gd name="T11" fmla="*/ 1 h 28"/>
                <a:gd name="T12" fmla="*/ 1 w 28"/>
                <a:gd name="T13" fmla="*/ 1 h 28"/>
                <a:gd name="T14" fmla="*/ 1 w 28"/>
                <a:gd name="T15" fmla="*/ 1 h 28"/>
                <a:gd name="T16" fmla="*/ 1 w 28"/>
                <a:gd name="T17" fmla="*/ 1 h 28"/>
                <a:gd name="T18" fmla="*/ 1 w 28"/>
                <a:gd name="T19" fmla="*/ 1 h 28"/>
                <a:gd name="T20" fmla="*/ 1 w 28"/>
                <a:gd name="T21" fmla="*/ 1 h 28"/>
                <a:gd name="T22" fmla="*/ 1 w 28"/>
                <a:gd name="T23" fmla="*/ 1 h 28"/>
                <a:gd name="T24" fmla="*/ 1 w 28"/>
                <a:gd name="T25" fmla="*/ 1 h 28"/>
                <a:gd name="T26" fmla="*/ 1 w 28"/>
                <a:gd name="T27" fmla="*/ 1 h 28"/>
                <a:gd name="T28" fmla="*/ 1 w 28"/>
                <a:gd name="T29" fmla="*/ 0 h 28"/>
                <a:gd name="T30" fmla="*/ 1 w 28"/>
                <a:gd name="T31" fmla="*/ 0 h 28"/>
                <a:gd name="T32" fmla="*/ 1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6" name="Freeform 81"/>
            <p:cNvSpPr>
              <a:spLocks/>
            </p:cNvSpPr>
            <p:nvPr/>
          </p:nvSpPr>
          <p:spPr bwMode="auto">
            <a:xfrm>
              <a:off x="5489" y="3703"/>
              <a:ext cx="12" cy="13"/>
            </a:xfrm>
            <a:custGeom>
              <a:avLst/>
              <a:gdLst>
                <a:gd name="T0" fmla="*/ 0 w 24"/>
                <a:gd name="T1" fmla="*/ 1 h 25"/>
                <a:gd name="T2" fmla="*/ 0 w 24"/>
                <a:gd name="T3" fmla="*/ 1 h 25"/>
                <a:gd name="T4" fmla="*/ 0 w 24"/>
                <a:gd name="T5" fmla="*/ 1 h 25"/>
                <a:gd name="T6" fmla="*/ 1 w 24"/>
                <a:gd name="T7" fmla="*/ 1 h 25"/>
                <a:gd name="T8" fmla="*/ 1 w 24"/>
                <a:gd name="T9" fmla="*/ 1 h 25"/>
                <a:gd name="T10" fmla="*/ 1 w 24"/>
                <a:gd name="T11" fmla="*/ 0 h 25"/>
                <a:gd name="T12" fmla="*/ 1 w 24"/>
                <a:gd name="T13" fmla="*/ 1 h 25"/>
                <a:gd name="T14" fmla="*/ 1 w 24"/>
                <a:gd name="T15" fmla="*/ 1 h 25"/>
                <a:gd name="T16" fmla="*/ 1 w 24"/>
                <a:gd name="T17" fmla="*/ 1 h 25"/>
                <a:gd name="T18" fmla="*/ 1 w 24"/>
                <a:gd name="T19" fmla="*/ 1 h 25"/>
                <a:gd name="T20" fmla="*/ 1 w 24"/>
                <a:gd name="T21" fmla="*/ 1 h 25"/>
                <a:gd name="T22" fmla="*/ 1 w 24"/>
                <a:gd name="T23" fmla="*/ 1 h 25"/>
                <a:gd name="T24" fmla="*/ 1 w 24"/>
                <a:gd name="T25" fmla="*/ 1 h 25"/>
                <a:gd name="T26" fmla="*/ 1 w 24"/>
                <a:gd name="T27" fmla="*/ 1 h 25"/>
                <a:gd name="T28" fmla="*/ 1 w 24"/>
                <a:gd name="T29" fmla="*/ 1 h 25"/>
                <a:gd name="T30" fmla="*/ 1 w 24"/>
                <a:gd name="T31" fmla="*/ 1 h 25"/>
                <a:gd name="T32" fmla="*/ 0 w 24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" name="Freeform 82"/>
            <p:cNvSpPr>
              <a:spLocks/>
            </p:cNvSpPr>
            <p:nvPr/>
          </p:nvSpPr>
          <p:spPr bwMode="auto">
            <a:xfrm>
              <a:off x="5512" y="3722"/>
              <a:ext cx="11" cy="15"/>
            </a:xfrm>
            <a:custGeom>
              <a:avLst/>
              <a:gdLst>
                <a:gd name="T0" fmla="*/ 1 w 22"/>
                <a:gd name="T1" fmla="*/ 1 h 29"/>
                <a:gd name="T2" fmla="*/ 1 w 22"/>
                <a:gd name="T3" fmla="*/ 1 h 29"/>
                <a:gd name="T4" fmla="*/ 0 w 22"/>
                <a:gd name="T5" fmla="*/ 1 h 29"/>
                <a:gd name="T6" fmla="*/ 0 w 22"/>
                <a:gd name="T7" fmla="*/ 1 h 29"/>
                <a:gd name="T8" fmla="*/ 0 w 22"/>
                <a:gd name="T9" fmla="*/ 1 h 29"/>
                <a:gd name="T10" fmla="*/ 1 w 22"/>
                <a:gd name="T11" fmla="*/ 1 h 29"/>
                <a:gd name="T12" fmla="*/ 1 w 22"/>
                <a:gd name="T13" fmla="*/ 1 h 29"/>
                <a:gd name="T14" fmla="*/ 1 w 22"/>
                <a:gd name="T15" fmla="*/ 1 h 29"/>
                <a:gd name="T16" fmla="*/ 1 w 22"/>
                <a:gd name="T17" fmla="*/ 0 h 29"/>
                <a:gd name="T18" fmla="*/ 1 w 22"/>
                <a:gd name="T19" fmla="*/ 1 h 29"/>
                <a:gd name="T20" fmla="*/ 1 w 22"/>
                <a:gd name="T21" fmla="*/ 1 h 29"/>
                <a:gd name="T22" fmla="*/ 1 w 22"/>
                <a:gd name="T23" fmla="*/ 1 h 29"/>
                <a:gd name="T24" fmla="*/ 1 w 22"/>
                <a:gd name="T25" fmla="*/ 1 h 29"/>
                <a:gd name="T26" fmla="*/ 1 w 22"/>
                <a:gd name="T27" fmla="*/ 1 h 29"/>
                <a:gd name="T28" fmla="*/ 1 w 22"/>
                <a:gd name="T29" fmla="*/ 1 h 29"/>
                <a:gd name="T30" fmla="*/ 1 w 22"/>
                <a:gd name="T31" fmla="*/ 1 h 29"/>
                <a:gd name="T32" fmla="*/ 1 w 22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9"/>
                <a:gd name="T53" fmla="*/ 22 w 2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8" name="Freeform 83"/>
            <p:cNvSpPr>
              <a:spLocks/>
            </p:cNvSpPr>
            <p:nvPr/>
          </p:nvSpPr>
          <p:spPr bwMode="auto">
            <a:xfrm>
              <a:off x="5531" y="3709"/>
              <a:ext cx="13" cy="16"/>
            </a:xfrm>
            <a:custGeom>
              <a:avLst/>
              <a:gdLst>
                <a:gd name="T0" fmla="*/ 1 w 26"/>
                <a:gd name="T1" fmla="*/ 0 h 33"/>
                <a:gd name="T2" fmla="*/ 1 w 26"/>
                <a:gd name="T3" fmla="*/ 0 h 33"/>
                <a:gd name="T4" fmla="*/ 1 w 26"/>
                <a:gd name="T5" fmla="*/ 0 h 33"/>
                <a:gd name="T6" fmla="*/ 1 w 26"/>
                <a:gd name="T7" fmla="*/ 0 h 33"/>
                <a:gd name="T8" fmla="*/ 1 w 26"/>
                <a:gd name="T9" fmla="*/ 0 h 33"/>
                <a:gd name="T10" fmla="*/ 1 w 26"/>
                <a:gd name="T11" fmla="*/ 0 h 33"/>
                <a:gd name="T12" fmla="*/ 1 w 26"/>
                <a:gd name="T13" fmla="*/ 0 h 33"/>
                <a:gd name="T14" fmla="*/ 1 w 26"/>
                <a:gd name="T15" fmla="*/ 0 h 33"/>
                <a:gd name="T16" fmla="*/ 1 w 26"/>
                <a:gd name="T17" fmla="*/ 0 h 33"/>
                <a:gd name="T18" fmla="*/ 1 w 26"/>
                <a:gd name="T19" fmla="*/ 0 h 33"/>
                <a:gd name="T20" fmla="*/ 1 w 26"/>
                <a:gd name="T21" fmla="*/ 0 h 33"/>
                <a:gd name="T22" fmla="*/ 1 w 26"/>
                <a:gd name="T23" fmla="*/ 0 h 33"/>
                <a:gd name="T24" fmla="*/ 1 w 26"/>
                <a:gd name="T25" fmla="*/ 0 h 33"/>
                <a:gd name="T26" fmla="*/ 1 w 26"/>
                <a:gd name="T27" fmla="*/ 0 h 33"/>
                <a:gd name="T28" fmla="*/ 1 w 26"/>
                <a:gd name="T29" fmla="*/ 0 h 33"/>
                <a:gd name="T30" fmla="*/ 0 w 26"/>
                <a:gd name="T31" fmla="*/ 0 h 33"/>
                <a:gd name="T32" fmla="*/ 1 w 2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3"/>
                <a:gd name="T53" fmla="*/ 26 w 2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9" name="Freeform 84"/>
            <p:cNvSpPr>
              <a:spLocks/>
            </p:cNvSpPr>
            <p:nvPr/>
          </p:nvSpPr>
          <p:spPr bwMode="auto">
            <a:xfrm>
              <a:off x="5547" y="3712"/>
              <a:ext cx="14" cy="13"/>
            </a:xfrm>
            <a:custGeom>
              <a:avLst/>
              <a:gdLst>
                <a:gd name="T0" fmla="*/ 1 w 26"/>
                <a:gd name="T1" fmla="*/ 0 h 27"/>
                <a:gd name="T2" fmla="*/ 1 w 26"/>
                <a:gd name="T3" fmla="*/ 0 h 27"/>
                <a:gd name="T4" fmla="*/ 1 w 26"/>
                <a:gd name="T5" fmla="*/ 0 h 27"/>
                <a:gd name="T6" fmla="*/ 1 w 26"/>
                <a:gd name="T7" fmla="*/ 0 h 27"/>
                <a:gd name="T8" fmla="*/ 1 w 26"/>
                <a:gd name="T9" fmla="*/ 0 h 27"/>
                <a:gd name="T10" fmla="*/ 1 w 26"/>
                <a:gd name="T11" fmla="*/ 0 h 27"/>
                <a:gd name="T12" fmla="*/ 1 w 26"/>
                <a:gd name="T13" fmla="*/ 0 h 27"/>
                <a:gd name="T14" fmla="*/ 1 w 26"/>
                <a:gd name="T15" fmla="*/ 0 h 27"/>
                <a:gd name="T16" fmla="*/ 1 w 26"/>
                <a:gd name="T17" fmla="*/ 0 h 27"/>
                <a:gd name="T18" fmla="*/ 1 w 26"/>
                <a:gd name="T19" fmla="*/ 0 h 27"/>
                <a:gd name="T20" fmla="*/ 1 w 26"/>
                <a:gd name="T21" fmla="*/ 0 h 27"/>
                <a:gd name="T22" fmla="*/ 0 w 26"/>
                <a:gd name="T23" fmla="*/ 0 h 27"/>
                <a:gd name="T24" fmla="*/ 1 w 26"/>
                <a:gd name="T25" fmla="*/ 0 h 27"/>
                <a:gd name="T26" fmla="*/ 1 w 26"/>
                <a:gd name="T27" fmla="*/ 0 h 27"/>
                <a:gd name="T28" fmla="*/ 1 w 26"/>
                <a:gd name="T29" fmla="*/ 0 h 27"/>
                <a:gd name="T30" fmla="*/ 1 w 26"/>
                <a:gd name="T31" fmla="*/ 0 h 27"/>
                <a:gd name="T32" fmla="*/ 1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0" name="Freeform 85"/>
            <p:cNvSpPr>
              <a:spLocks/>
            </p:cNvSpPr>
            <p:nvPr/>
          </p:nvSpPr>
          <p:spPr bwMode="auto">
            <a:xfrm>
              <a:off x="5402" y="3731"/>
              <a:ext cx="108" cy="74"/>
            </a:xfrm>
            <a:custGeom>
              <a:avLst/>
              <a:gdLst>
                <a:gd name="T0" fmla="*/ 1 w 216"/>
                <a:gd name="T1" fmla="*/ 1 h 148"/>
                <a:gd name="T2" fmla="*/ 1 w 216"/>
                <a:gd name="T3" fmla="*/ 1 h 148"/>
                <a:gd name="T4" fmla="*/ 1 w 216"/>
                <a:gd name="T5" fmla="*/ 1 h 148"/>
                <a:gd name="T6" fmla="*/ 1 w 216"/>
                <a:gd name="T7" fmla="*/ 1 h 148"/>
                <a:gd name="T8" fmla="*/ 1 w 216"/>
                <a:gd name="T9" fmla="*/ 1 h 148"/>
                <a:gd name="T10" fmla="*/ 1 w 216"/>
                <a:gd name="T11" fmla="*/ 1 h 148"/>
                <a:gd name="T12" fmla="*/ 1 w 216"/>
                <a:gd name="T13" fmla="*/ 1 h 148"/>
                <a:gd name="T14" fmla="*/ 1 w 216"/>
                <a:gd name="T15" fmla="*/ 1 h 148"/>
                <a:gd name="T16" fmla="*/ 1 w 216"/>
                <a:gd name="T17" fmla="*/ 1 h 148"/>
                <a:gd name="T18" fmla="*/ 1 w 216"/>
                <a:gd name="T19" fmla="*/ 1 h 148"/>
                <a:gd name="T20" fmla="*/ 1 w 216"/>
                <a:gd name="T21" fmla="*/ 1 h 148"/>
                <a:gd name="T22" fmla="*/ 1 w 216"/>
                <a:gd name="T23" fmla="*/ 1 h 148"/>
                <a:gd name="T24" fmla="*/ 1 w 216"/>
                <a:gd name="T25" fmla="*/ 1 h 148"/>
                <a:gd name="T26" fmla="*/ 1 w 216"/>
                <a:gd name="T27" fmla="*/ 1 h 148"/>
                <a:gd name="T28" fmla="*/ 1 w 216"/>
                <a:gd name="T29" fmla="*/ 1 h 148"/>
                <a:gd name="T30" fmla="*/ 1 w 216"/>
                <a:gd name="T31" fmla="*/ 1 h 148"/>
                <a:gd name="T32" fmla="*/ 1 w 216"/>
                <a:gd name="T33" fmla="*/ 1 h 148"/>
                <a:gd name="T34" fmla="*/ 1 w 216"/>
                <a:gd name="T35" fmla="*/ 1 h 148"/>
                <a:gd name="T36" fmla="*/ 1 w 216"/>
                <a:gd name="T37" fmla="*/ 1 h 148"/>
                <a:gd name="T38" fmla="*/ 1 w 216"/>
                <a:gd name="T39" fmla="*/ 1 h 148"/>
                <a:gd name="T40" fmla="*/ 1 w 216"/>
                <a:gd name="T41" fmla="*/ 1 h 148"/>
                <a:gd name="T42" fmla="*/ 1 w 216"/>
                <a:gd name="T43" fmla="*/ 1 h 148"/>
                <a:gd name="T44" fmla="*/ 1 w 216"/>
                <a:gd name="T45" fmla="*/ 1 h 148"/>
                <a:gd name="T46" fmla="*/ 1 w 216"/>
                <a:gd name="T47" fmla="*/ 1 h 148"/>
                <a:gd name="T48" fmla="*/ 1 w 216"/>
                <a:gd name="T49" fmla="*/ 1 h 148"/>
                <a:gd name="T50" fmla="*/ 1 w 216"/>
                <a:gd name="T51" fmla="*/ 1 h 148"/>
                <a:gd name="T52" fmla="*/ 1 w 216"/>
                <a:gd name="T53" fmla="*/ 1 h 148"/>
                <a:gd name="T54" fmla="*/ 1 w 216"/>
                <a:gd name="T55" fmla="*/ 1 h 148"/>
                <a:gd name="T56" fmla="*/ 1 w 216"/>
                <a:gd name="T57" fmla="*/ 1 h 148"/>
                <a:gd name="T58" fmla="*/ 1 w 216"/>
                <a:gd name="T59" fmla="*/ 1 h 148"/>
                <a:gd name="T60" fmla="*/ 1 w 216"/>
                <a:gd name="T61" fmla="*/ 1 h 148"/>
                <a:gd name="T62" fmla="*/ 1 w 216"/>
                <a:gd name="T63" fmla="*/ 1 h 148"/>
                <a:gd name="T64" fmla="*/ 0 w 216"/>
                <a:gd name="T65" fmla="*/ 1 h 148"/>
                <a:gd name="T66" fmla="*/ 1 w 216"/>
                <a:gd name="T67" fmla="*/ 1 h 148"/>
                <a:gd name="T68" fmla="*/ 1 w 216"/>
                <a:gd name="T69" fmla="*/ 1 h 148"/>
                <a:gd name="T70" fmla="*/ 1 w 216"/>
                <a:gd name="T71" fmla="*/ 1 h 148"/>
                <a:gd name="T72" fmla="*/ 1 w 216"/>
                <a:gd name="T73" fmla="*/ 1 h 148"/>
                <a:gd name="T74" fmla="*/ 1 w 216"/>
                <a:gd name="T75" fmla="*/ 1 h 148"/>
                <a:gd name="T76" fmla="*/ 1 w 216"/>
                <a:gd name="T77" fmla="*/ 1 h 148"/>
                <a:gd name="T78" fmla="*/ 1 w 216"/>
                <a:gd name="T79" fmla="*/ 1 h 148"/>
                <a:gd name="T80" fmla="*/ 1 w 216"/>
                <a:gd name="T81" fmla="*/ 1 h 148"/>
                <a:gd name="T82" fmla="*/ 1 w 216"/>
                <a:gd name="T83" fmla="*/ 1 h 148"/>
                <a:gd name="T84" fmla="*/ 1 w 216"/>
                <a:gd name="T85" fmla="*/ 1 h 148"/>
                <a:gd name="T86" fmla="*/ 1 w 216"/>
                <a:gd name="T87" fmla="*/ 1 h 148"/>
                <a:gd name="T88" fmla="*/ 1 w 216"/>
                <a:gd name="T89" fmla="*/ 1 h 148"/>
                <a:gd name="T90" fmla="*/ 1 w 216"/>
                <a:gd name="T91" fmla="*/ 1 h 148"/>
                <a:gd name="T92" fmla="*/ 1 w 216"/>
                <a:gd name="T93" fmla="*/ 1 h 148"/>
                <a:gd name="T94" fmla="*/ 1 w 216"/>
                <a:gd name="T95" fmla="*/ 1 h 148"/>
                <a:gd name="T96" fmla="*/ 1 w 216"/>
                <a:gd name="T97" fmla="*/ 1 h 148"/>
                <a:gd name="T98" fmla="*/ 1 w 216"/>
                <a:gd name="T99" fmla="*/ 1 h 148"/>
                <a:gd name="T100" fmla="*/ 1 w 216"/>
                <a:gd name="T101" fmla="*/ 1 h 148"/>
                <a:gd name="T102" fmla="*/ 1 w 216"/>
                <a:gd name="T103" fmla="*/ 1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6"/>
                <a:gd name="T157" fmla="*/ 0 h 148"/>
                <a:gd name="T158" fmla="*/ 216 w 216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0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0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1"/>
                  </a:lnTo>
                  <a:lnTo>
                    <a:pt x="75" y="142"/>
                  </a:lnTo>
                  <a:lnTo>
                    <a:pt x="72" y="146"/>
                  </a:lnTo>
                  <a:lnTo>
                    <a:pt x="73" y="148"/>
                  </a:lnTo>
                  <a:lnTo>
                    <a:pt x="76" y="146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0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1" name="Freeform 86"/>
            <p:cNvSpPr>
              <a:spLocks/>
            </p:cNvSpPr>
            <p:nvPr/>
          </p:nvSpPr>
          <p:spPr bwMode="auto">
            <a:xfrm>
              <a:off x="5410" y="3599"/>
              <a:ext cx="86" cy="83"/>
            </a:xfrm>
            <a:custGeom>
              <a:avLst/>
              <a:gdLst>
                <a:gd name="T0" fmla="*/ 0 w 173"/>
                <a:gd name="T1" fmla="*/ 1 h 164"/>
                <a:gd name="T2" fmla="*/ 0 w 173"/>
                <a:gd name="T3" fmla="*/ 1 h 164"/>
                <a:gd name="T4" fmla="*/ 0 w 173"/>
                <a:gd name="T5" fmla="*/ 1 h 164"/>
                <a:gd name="T6" fmla="*/ 0 w 173"/>
                <a:gd name="T7" fmla="*/ 1 h 164"/>
                <a:gd name="T8" fmla="*/ 0 w 173"/>
                <a:gd name="T9" fmla="*/ 1 h 164"/>
                <a:gd name="T10" fmla="*/ 0 w 173"/>
                <a:gd name="T11" fmla="*/ 1 h 164"/>
                <a:gd name="T12" fmla="*/ 0 w 173"/>
                <a:gd name="T13" fmla="*/ 1 h 164"/>
                <a:gd name="T14" fmla="*/ 0 w 173"/>
                <a:gd name="T15" fmla="*/ 1 h 164"/>
                <a:gd name="T16" fmla="*/ 0 w 173"/>
                <a:gd name="T17" fmla="*/ 1 h 164"/>
                <a:gd name="T18" fmla="*/ 0 w 173"/>
                <a:gd name="T19" fmla="*/ 1 h 164"/>
                <a:gd name="T20" fmla="*/ 0 w 173"/>
                <a:gd name="T21" fmla="*/ 1 h 164"/>
                <a:gd name="T22" fmla="*/ 0 w 173"/>
                <a:gd name="T23" fmla="*/ 1 h 164"/>
                <a:gd name="T24" fmla="*/ 0 w 173"/>
                <a:gd name="T25" fmla="*/ 1 h 164"/>
                <a:gd name="T26" fmla="*/ 0 w 173"/>
                <a:gd name="T27" fmla="*/ 1 h 164"/>
                <a:gd name="T28" fmla="*/ 0 w 173"/>
                <a:gd name="T29" fmla="*/ 1 h 164"/>
                <a:gd name="T30" fmla="*/ 0 w 173"/>
                <a:gd name="T31" fmla="*/ 1 h 164"/>
                <a:gd name="T32" fmla="*/ 0 w 173"/>
                <a:gd name="T33" fmla="*/ 1 h 164"/>
                <a:gd name="T34" fmla="*/ 0 w 173"/>
                <a:gd name="T35" fmla="*/ 1 h 164"/>
                <a:gd name="T36" fmla="*/ 0 w 173"/>
                <a:gd name="T37" fmla="*/ 1 h 164"/>
                <a:gd name="T38" fmla="*/ 0 w 173"/>
                <a:gd name="T39" fmla="*/ 1 h 164"/>
                <a:gd name="T40" fmla="*/ 0 w 173"/>
                <a:gd name="T41" fmla="*/ 1 h 164"/>
                <a:gd name="T42" fmla="*/ 0 w 173"/>
                <a:gd name="T43" fmla="*/ 1 h 164"/>
                <a:gd name="T44" fmla="*/ 0 w 173"/>
                <a:gd name="T45" fmla="*/ 1 h 164"/>
                <a:gd name="T46" fmla="*/ 0 w 173"/>
                <a:gd name="T47" fmla="*/ 1 h 164"/>
                <a:gd name="T48" fmla="*/ 0 w 173"/>
                <a:gd name="T49" fmla="*/ 1 h 164"/>
                <a:gd name="T50" fmla="*/ 0 w 173"/>
                <a:gd name="T51" fmla="*/ 1 h 164"/>
                <a:gd name="T52" fmla="*/ 0 w 173"/>
                <a:gd name="T53" fmla="*/ 1 h 164"/>
                <a:gd name="T54" fmla="*/ 0 w 173"/>
                <a:gd name="T55" fmla="*/ 1 h 164"/>
                <a:gd name="T56" fmla="*/ 0 w 173"/>
                <a:gd name="T57" fmla="*/ 1 h 164"/>
                <a:gd name="T58" fmla="*/ 0 w 173"/>
                <a:gd name="T59" fmla="*/ 1 h 164"/>
                <a:gd name="T60" fmla="*/ 0 w 173"/>
                <a:gd name="T61" fmla="*/ 1 h 164"/>
                <a:gd name="T62" fmla="*/ 0 w 173"/>
                <a:gd name="T63" fmla="*/ 1 h 164"/>
                <a:gd name="T64" fmla="*/ 0 w 173"/>
                <a:gd name="T65" fmla="*/ 1 h 164"/>
                <a:gd name="T66" fmla="*/ 0 w 173"/>
                <a:gd name="T67" fmla="*/ 1 h 164"/>
                <a:gd name="T68" fmla="*/ 0 w 173"/>
                <a:gd name="T69" fmla="*/ 1 h 164"/>
                <a:gd name="T70" fmla="*/ 0 w 173"/>
                <a:gd name="T71" fmla="*/ 1 h 164"/>
                <a:gd name="T72" fmla="*/ 0 w 173"/>
                <a:gd name="T73" fmla="*/ 1 h 164"/>
                <a:gd name="T74" fmla="*/ 0 w 173"/>
                <a:gd name="T75" fmla="*/ 1 h 164"/>
                <a:gd name="T76" fmla="*/ 0 w 173"/>
                <a:gd name="T77" fmla="*/ 1 h 164"/>
                <a:gd name="T78" fmla="*/ 0 w 173"/>
                <a:gd name="T79" fmla="*/ 1 h 164"/>
                <a:gd name="T80" fmla="*/ 0 w 173"/>
                <a:gd name="T81" fmla="*/ 1 h 164"/>
                <a:gd name="T82" fmla="*/ 0 w 173"/>
                <a:gd name="T83" fmla="*/ 1 h 164"/>
                <a:gd name="T84" fmla="*/ 0 w 173"/>
                <a:gd name="T85" fmla="*/ 1 h 164"/>
                <a:gd name="T86" fmla="*/ 0 w 173"/>
                <a:gd name="T87" fmla="*/ 1 h 164"/>
                <a:gd name="T88" fmla="*/ 0 w 173"/>
                <a:gd name="T89" fmla="*/ 1 h 164"/>
                <a:gd name="T90" fmla="*/ 0 w 173"/>
                <a:gd name="T91" fmla="*/ 1 h 164"/>
                <a:gd name="T92" fmla="*/ 0 w 173"/>
                <a:gd name="T93" fmla="*/ 1 h 164"/>
                <a:gd name="T94" fmla="*/ 0 w 173"/>
                <a:gd name="T95" fmla="*/ 1 h 164"/>
                <a:gd name="T96" fmla="*/ 0 w 173"/>
                <a:gd name="T97" fmla="*/ 1 h 164"/>
                <a:gd name="T98" fmla="*/ 0 w 173"/>
                <a:gd name="T99" fmla="*/ 1 h 164"/>
                <a:gd name="T100" fmla="*/ 0 w 173"/>
                <a:gd name="T101" fmla="*/ 1 h 164"/>
                <a:gd name="T102" fmla="*/ 0 w 173"/>
                <a:gd name="T103" fmla="*/ 1 h 164"/>
                <a:gd name="T104" fmla="*/ 0 w 173"/>
                <a:gd name="T105" fmla="*/ 1 h 164"/>
                <a:gd name="T106" fmla="*/ 0 w 173"/>
                <a:gd name="T107" fmla="*/ 1 h 164"/>
                <a:gd name="T108" fmla="*/ 0 w 173"/>
                <a:gd name="T109" fmla="*/ 1 h 164"/>
                <a:gd name="T110" fmla="*/ 0 w 173"/>
                <a:gd name="T111" fmla="*/ 1 h 164"/>
                <a:gd name="T112" fmla="*/ 0 w 173"/>
                <a:gd name="T113" fmla="*/ 1 h 164"/>
                <a:gd name="T114" fmla="*/ 0 w 173"/>
                <a:gd name="T115" fmla="*/ 1 h 164"/>
                <a:gd name="T116" fmla="*/ 0 w 173"/>
                <a:gd name="T117" fmla="*/ 1 h 164"/>
                <a:gd name="T118" fmla="*/ 0 w 173"/>
                <a:gd name="T119" fmla="*/ 1 h 164"/>
                <a:gd name="T120" fmla="*/ 0 w 173"/>
                <a:gd name="T121" fmla="*/ 1 h 164"/>
                <a:gd name="T122" fmla="*/ 0 w 173"/>
                <a:gd name="T123" fmla="*/ 1 h 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"/>
                <a:gd name="T187" fmla="*/ 0 h 164"/>
                <a:gd name="T188" fmla="*/ 173 w 173"/>
                <a:gd name="T189" fmla="*/ 164 h 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" h="164">
                  <a:moveTo>
                    <a:pt x="167" y="164"/>
                  </a:moveTo>
                  <a:lnTo>
                    <a:pt x="168" y="161"/>
                  </a:lnTo>
                  <a:lnTo>
                    <a:pt x="170" y="158"/>
                  </a:lnTo>
                  <a:lnTo>
                    <a:pt x="172" y="156"/>
                  </a:lnTo>
                  <a:lnTo>
                    <a:pt x="173" y="154"/>
                  </a:lnTo>
                  <a:lnTo>
                    <a:pt x="166" y="147"/>
                  </a:lnTo>
                  <a:lnTo>
                    <a:pt x="159" y="140"/>
                  </a:lnTo>
                  <a:lnTo>
                    <a:pt x="156" y="134"/>
                  </a:lnTo>
                  <a:lnTo>
                    <a:pt x="155" y="127"/>
                  </a:lnTo>
                  <a:lnTo>
                    <a:pt x="154" y="115"/>
                  </a:lnTo>
                  <a:lnTo>
                    <a:pt x="151" y="95"/>
                  </a:lnTo>
                  <a:lnTo>
                    <a:pt x="148" y="76"/>
                  </a:lnTo>
                  <a:lnTo>
                    <a:pt x="144" y="63"/>
                  </a:lnTo>
                  <a:lnTo>
                    <a:pt x="141" y="57"/>
                  </a:lnTo>
                  <a:lnTo>
                    <a:pt x="137" y="54"/>
                  </a:lnTo>
                  <a:lnTo>
                    <a:pt x="136" y="56"/>
                  </a:lnTo>
                  <a:lnTo>
                    <a:pt x="137" y="62"/>
                  </a:lnTo>
                  <a:lnTo>
                    <a:pt x="140" y="74"/>
                  </a:lnTo>
                  <a:lnTo>
                    <a:pt x="141" y="91"/>
                  </a:lnTo>
                  <a:lnTo>
                    <a:pt x="141" y="107"/>
                  </a:lnTo>
                  <a:lnTo>
                    <a:pt x="140" y="118"/>
                  </a:lnTo>
                  <a:lnTo>
                    <a:pt x="135" y="116"/>
                  </a:lnTo>
                  <a:lnTo>
                    <a:pt x="130" y="112"/>
                  </a:lnTo>
                  <a:lnTo>
                    <a:pt x="126" y="110"/>
                  </a:lnTo>
                  <a:lnTo>
                    <a:pt x="121" y="107"/>
                  </a:lnTo>
                  <a:lnTo>
                    <a:pt x="116" y="103"/>
                  </a:lnTo>
                  <a:lnTo>
                    <a:pt x="112" y="100"/>
                  </a:lnTo>
                  <a:lnTo>
                    <a:pt x="107" y="96"/>
                  </a:lnTo>
                  <a:lnTo>
                    <a:pt x="105" y="93"/>
                  </a:lnTo>
                  <a:lnTo>
                    <a:pt x="101" y="82"/>
                  </a:lnTo>
                  <a:lnTo>
                    <a:pt x="97" y="68"/>
                  </a:lnTo>
                  <a:lnTo>
                    <a:pt x="94" y="51"/>
                  </a:lnTo>
                  <a:lnTo>
                    <a:pt x="92" y="39"/>
                  </a:lnTo>
                  <a:lnTo>
                    <a:pt x="92" y="30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7"/>
                  </a:lnTo>
                  <a:lnTo>
                    <a:pt x="84" y="3"/>
                  </a:lnTo>
                  <a:lnTo>
                    <a:pt x="83" y="4"/>
                  </a:lnTo>
                  <a:lnTo>
                    <a:pt x="84" y="9"/>
                  </a:lnTo>
                  <a:lnTo>
                    <a:pt x="86" y="16"/>
                  </a:lnTo>
                  <a:lnTo>
                    <a:pt x="87" y="24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3"/>
                  </a:lnTo>
                  <a:lnTo>
                    <a:pt x="83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2"/>
                  </a:lnTo>
                  <a:lnTo>
                    <a:pt x="76" y="72"/>
                  </a:lnTo>
                  <a:lnTo>
                    <a:pt x="64" y="59"/>
                  </a:lnTo>
                  <a:lnTo>
                    <a:pt x="51" y="46"/>
                  </a:lnTo>
                  <a:lnTo>
                    <a:pt x="38" y="33"/>
                  </a:lnTo>
                  <a:lnTo>
                    <a:pt x="26" y="20"/>
                  </a:lnTo>
                  <a:lnTo>
                    <a:pt x="15" y="10"/>
                  </a:lnTo>
                  <a:lnTo>
                    <a:pt x="7" y="3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2"/>
                  </a:lnTo>
                  <a:lnTo>
                    <a:pt x="29" y="40"/>
                  </a:lnTo>
                  <a:lnTo>
                    <a:pt x="34" y="47"/>
                  </a:lnTo>
                  <a:lnTo>
                    <a:pt x="38" y="53"/>
                  </a:lnTo>
                  <a:lnTo>
                    <a:pt x="41" y="57"/>
                  </a:lnTo>
                  <a:lnTo>
                    <a:pt x="44" y="61"/>
                  </a:lnTo>
                  <a:lnTo>
                    <a:pt x="48" y="65"/>
                  </a:lnTo>
                  <a:lnTo>
                    <a:pt x="53" y="71"/>
                  </a:lnTo>
                  <a:lnTo>
                    <a:pt x="59" y="76"/>
                  </a:lnTo>
                  <a:lnTo>
                    <a:pt x="65" y="81"/>
                  </a:lnTo>
                  <a:lnTo>
                    <a:pt x="71" y="86"/>
                  </a:lnTo>
                  <a:lnTo>
                    <a:pt x="76" y="89"/>
                  </a:lnTo>
                  <a:lnTo>
                    <a:pt x="80" y="92"/>
                  </a:lnTo>
                  <a:lnTo>
                    <a:pt x="75" y="92"/>
                  </a:lnTo>
                  <a:lnTo>
                    <a:pt x="71" y="92"/>
                  </a:lnTo>
                  <a:lnTo>
                    <a:pt x="65" y="92"/>
                  </a:lnTo>
                  <a:lnTo>
                    <a:pt x="59" y="91"/>
                  </a:lnTo>
                  <a:lnTo>
                    <a:pt x="53" y="89"/>
                  </a:lnTo>
                  <a:lnTo>
                    <a:pt x="48" y="87"/>
                  </a:lnTo>
                  <a:lnTo>
                    <a:pt x="44" y="86"/>
                  </a:lnTo>
                  <a:lnTo>
                    <a:pt x="41" y="84"/>
                  </a:lnTo>
                  <a:lnTo>
                    <a:pt x="36" y="80"/>
                  </a:lnTo>
                  <a:lnTo>
                    <a:pt x="31" y="80"/>
                  </a:lnTo>
                  <a:lnTo>
                    <a:pt x="29" y="82"/>
                  </a:lnTo>
                  <a:lnTo>
                    <a:pt x="33" y="87"/>
                  </a:lnTo>
                  <a:lnTo>
                    <a:pt x="37" y="91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61" y="102"/>
                  </a:lnTo>
                  <a:lnTo>
                    <a:pt x="72" y="106"/>
                  </a:lnTo>
                  <a:lnTo>
                    <a:pt x="81" y="108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4"/>
                  </a:lnTo>
                  <a:lnTo>
                    <a:pt x="114" y="117"/>
                  </a:lnTo>
                  <a:lnTo>
                    <a:pt x="119" y="120"/>
                  </a:lnTo>
                  <a:lnTo>
                    <a:pt x="124" y="124"/>
                  </a:lnTo>
                  <a:lnTo>
                    <a:pt x="128" y="127"/>
                  </a:lnTo>
                  <a:lnTo>
                    <a:pt x="132" y="131"/>
                  </a:lnTo>
                  <a:lnTo>
                    <a:pt x="135" y="134"/>
                  </a:lnTo>
                  <a:lnTo>
                    <a:pt x="130" y="137"/>
                  </a:lnTo>
                  <a:lnTo>
                    <a:pt x="124" y="139"/>
                  </a:lnTo>
                  <a:lnTo>
                    <a:pt x="117" y="140"/>
                  </a:lnTo>
                  <a:lnTo>
                    <a:pt x="109" y="141"/>
                  </a:lnTo>
                  <a:lnTo>
                    <a:pt x="101" y="142"/>
                  </a:lnTo>
                  <a:lnTo>
                    <a:pt x="94" y="142"/>
                  </a:lnTo>
                  <a:lnTo>
                    <a:pt x="87" y="142"/>
                  </a:lnTo>
                  <a:lnTo>
                    <a:pt x="81" y="141"/>
                  </a:lnTo>
                  <a:lnTo>
                    <a:pt x="74" y="141"/>
                  </a:lnTo>
                  <a:lnTo>
                    <a:pt x="69" y="142"/>
                  </a:lnTo>
                  <a:lnTo>
                    <a:pt x="72" y="145"/>
                  </a:lnTo>
                  <a:lnTo>
                    <a:pt x="82" y="148"/>
                  </a:lnTo>
                  <a:lnTo>
                    <a:pt x="90" y="149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49"/>
                  </a:lnTo>
                  <a:lnTo>
                    <a:pt x="128" y="149"/>
                  </a:lnTo>
                  <a:lnTo>
                    <a:pt x="137" y="149"/>
                  </a:lnTo>
                  <a:lnTo>
                    <a:pt x="144" y="148"/>
                  </a:lnTo>
                  <a:lnTo>
                    <a:pt x="149" y="148"/>
                  </a:lnTo>
                  <a:lnTo>
                    <a:pt x="155" y="149"/>
                  </a:lnTo>
                  <a:lnTo>
                    <a:pt x="160" y="154"/>
                  </a:lnTo>
                  <a:lnTo>
                    <a:pt x="164" y="158"/>
                  </a:lnTo>
                  <a:lnTo>
                    <a:pt x="167" y="16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2" name="Freeform 87"/>
            <p:cNvSpPr>
              <a:spLocks/>
            </p:cNvSpPr>
            <p:nvPr/>
          </p:nvSpPr>
          <p:spPr bwMode="auto">
            <a:xfrm>
              <a:off x="5538" y="3568"/>
              <a:ext cx="54" cy="125"/>
            </a:xfrm>
            <a:custGeom>
              <a:avLst/>
              <a:gdLst>
                <a:gd name="T0" fmla="*/ 1 w 107"/>
                <a:gd name="T1" fmla="*/ 1 h 250"/>
                <a:gd name="T2" fmla="*/ 1 w 107"/>
                <a:gd name="T3" fmla="*/ 1 h 250"/>
                <a:gd name="T4" fmla="*/ 1 w 107"/>
                <a:gd name="T5" fmla="*/ 1 h 250"/>
                <a:gd name="T6" fmla="*/ 1 w 107"/>
                <a:gd name="T7" fmla="*/ 1 h 250"/>
                <a:gd name="T8" fmla="*/ 1 w 107"/>
                <a:gd name="T9" fmla="*/ 1 h 250"/>
                <a:gd name="T10" fmla="*/ 1 w 107"/>
                <a:gd name="T11" fmla="*/ 1 h 250"/>
                <a:gd name="T12" fmla="*/ 1 w 107"/>
                <a:gd name="T13" fmla="*/ 1 h 250"/>
                <a:gd name="T14" fmla="*/ 1 w 107"/>
                <a:gd name="T15" fmla="*/ 1 h 250"/>
                <a:gd name="T16" fmla="*/ 1 w 107"/>
                <a:gd name="T17" fmla="*/ 1 h 250"/>
                <a:gd name="T18" fmla="*/ 1 w 107"/>
                <a:gd name="T19" fmla="*/ 1 h 250"/>
                <a:gd name="T20" fmla="*/ 1 w 107"/>
                <a:gd name="T21" fmla="*/ 1 h 250"/>
                <a:gd name="T22" fmla="*/ 1 w 107"/>
                <a:gd name="T23" fmla="*/ 1 h 250"/>
                <a:gd name="T24" fmla="*/ 1 w 107"/>
                <a:gd name="T25" fmla="*/ 1 h 250"/>
                <a:gd name="T26" fmla="*/ 1 w 107"/>
                <a:gd name="T27" fmla="*/ 1 h 250"/>
                <a:gd name="T28" fmla="*/ 1 w 107"/>
                <a:gd name="T29" fmla="*/ 1 h 250"/>
                <a:gd name="T30" fmla="*/ 1 w 107"/>
                <a:gd name="T31" fmla="*/ 1 h 250"/>
                <a:gd name="T32" fmla="*/ 1 w 107"/>
                <a:gd name="T33" fmla="*/ 1 h 250"/>
                <a:gd name="T34" fmla="*/ 1 w 107"/>
                <a:gd name="T35" fmla="*/ 1 h 250"/>
                <a:gd name="T36" fmla="*/ 1 w 107"/>
                <a:gd name="T37" fmla="*/ 1 h 250"/>
                <a:gd name="T38" fmla="*/ 1 w 107"/>
                <a:gd name="T39" fmla="*/ 1 h 250"/>
                <a:gd name="T40" fmla="*/ 1 w 107"/>
                <a:gd name="T41" fmla="*/ 1 h 250"/>
                <a:gd name="T42" fmla="*/ 1 w 107"/>
                <a:gd name="T43" fmla="*/ 1 h 250"/>
                <a:gd name="T44" fmla="*/ 1 w 107"/>
                <a:gd name="T45" fmla="*/ 1 h 250"/>
                <a:gd name="T46" fmla="*/ 1 w 107"/>
                <a:gd name="T47" fmla="*/ 1 h 250"/>
                <a:gd name="T48" fmla="*/ 1 w 107"/>
                <a:gd name="T49" fmla="*/ 1 h 250"/>
                <a:gd name="T50" fmla="*/ 1 w 107"/>
                <a:gd name="T51" fmla="*/ 1 h 250"/>
                <a:gd name="T52" fmla="*/ 1 w 107"/>
                <a:gd name="T53" fmla="*/ 1 h 250"/>
                <a:gd name="T54" fmla="*/ 1 w 107"/>
                <a:gd name="T55" fmla="*/ 1 h 250"/>
                <a:gd name="T56" fmla="*/ 1 w 107"/>
                <a:gd name="T57" fmla="*/ 1 h 250"/>
                <a:gd name="T58" fmla="*/ 1 w 107"/>
                <a:gd name="T59" fmla="*/ 1 h 250"/>
                <a:gd name="T60" fmla="*/ 1 w 107"/>
                <a:gd name="T61" fmla="*/ 1 h 250"/>
                <a:gd name="T62" fmla="*/ 1 w 107"/>
                <a:gd name="T63" fmla="*/ 1 h 250"/>
                <a:gd name="T64" fmla="*/ 1 w 107"/>
                <a:gd name="T65" fmla="*/ 1 h 250"/>
                <a:gd name="T66" fmla="*/ 1 w 107"/>
                <a:gd name="T67" fmla="*/ 1 h 250"/>
                <a:gd name="T68" fmla="*/ 1 w 107"/>
                <a:gd name="T69" fmla="*/ 1 h 250"/>
                <a:gd name="T70" fmla="*/ 1 w 107"/>
                <a:gd name="T71" fmla="*/ 1 h 250"/>
                <a:gd name="T72" fmla="*/ 1 w 107"/>
                <a:gd name="T73" fmla="*/ 1 h 250"/>
                <a:gd name="T74" fmla="*/ 1 w 107"/>
                <a:gd name="T75" fmla="*/ 1 h 250"/>
                <a:gd name="T76" fmla="*/ 1 w 107"/>
                <a:gd name="T77" fmla="*/ 1 h 250"/>
                <a:gd name="T78" fmla="*/ 1 w 107"/>
                <a:gd name="T79" fmla="*/ 1 h 250"/>
                <a:gd name="T80" fmla="*/ 1 w 107"/>
                <a:gd name="T81" fmla="*/ 1 h 250"/>
                <a:gd name="T82" fmla="*/ 1 w 107"/>
                <a:gd name="T83" fmla="*/ 1 h 250"/>
                <a:gd name="T84" fmla="*/ 1 w 107"/>
                <a:gd name="T85" fmla="*/ 1 h 250"/>
                <a:gd name="T86" fmla="*/ 1 w 107"/>
                <a:gd name="T87" fmla="*/ 1 h 250"/>
                <a:gd name="T88" fmla="*/ 1 w 107"/>
                <a:gd name="T89" fmla="*/ 1 h 250"/>
                <a:gd name="T90" fmla="*/ 1 w 107"/>
                <a:gd name="T91" fmla="*/ 1 h 250"/>
                <a:gd name="T92" fmla="*/ 1 w 107"/>
                <a:gd name="T93" fmla="*/ 1 h 250"/>
                <a:gd name="T94" fmla="*/ 1 w 107"/>
                <a:gd name="T95" fmla="*/ 1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7"/>
                <a:gd name="T145" fmla="*/ 0 h 250"/>
                <a:gd name="T146" fmla="*/ 107 w 107"/>
                <a:gd name="T147" fmla="*/ 250 h 2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7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200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6"/>
                  </a:lnTo>
                  <a:lnTo>
                    <a:pt x="15" y="131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9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5"/>
                  </a:lnTo>
                  <a:lnTo>
                    <a:pt x="47" y="65"/>
                  </a:lnTo>
                  <a:lnTo>
                    <a:pt x="50" y="71"/>
                  </a:lnTo>
                  <a:lnTo>
                    <a:pt x="55" y="55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3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70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9"/>
                  </a:lnTo>
                  <a:lnTo>
                    <a:pt x="93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1"/>
                  </a:lnTo>
                  <a:lnTo>
                    <a:pt x="75" y="74"/>
                  </a:lnTo>
                  <a:lnTo>
                    <a:pt x="69" y="78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4"/>
                  </a:lnTo>
                  <a:lnTo>
                    <a:pt x="52" y="154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5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2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7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7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5"/>
                  </a:lnTo>
                  <a:lnTo>
                    <a:pt x="6" y="215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3" name="Freeform 88"/>
            <p:cNvSpPr>
              <a:spLocks/>
            </p:cNvSpPr>
            <p:nvPr/>
          </p:nvSpPr>
          <p:spPr bwMode="auto">
            <a:xfrm>
              <a:off x="5527" y="3637"/>
              <a:ext cx="9" cy="16"/>
            </a:xfrm>
            <a:custGeom>
              <a:avLst/>
              <a:gdLst>
                <a:gd name="T0" fmla="*/ 0 w 20"/>
                <a:gd name="T1" fmla="*/ 1 h 32"/>
                <a:gd name="T2" fmla="*/ 0 w 20"/>
                <a:gd name="T3" fmla="*/ 1 h 32"/>
                <a:gd name="T4" fmla="*/ 0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0 w 20"/>
                <a:gd name="T13" fmla="*/ 1 h 32"/>
                <a:gd name="T14" fmla="*/ 0 w 20"/>
                <a:gd name="T15" fmla="*/ 1 h 32"/>
                <a:gd name="T16" fmla="*/ 0 w 20"/>
                <a:gd name="T17" fmla="*/ 1 h 32"/>
                <a:gd name="T18" fmla="*/ 0 w 20"/>
                <a:gd name="T19" fmla="*/ 1 h 32"/>
                <a:gd name="T20" fmla="*/ 0 w 20"/>
                <a:gd name="T21" fmla="*/ 0 h 32"/>
                <a:gd name="T22" fmla="*/ 0 w 20"/>
                <a:gd name="T23" fmla="*/ 1 h 32"/>
                <a:gd name="T24" fmla="*/ 0 w 20"/>
                <a:gd name="T25" fmla="*/ 1 h 32"/>
                <a:gd name="T26" fmla="*/ 0 w 20"/>
                <a:gd name="T27" fmla="*/ 1 h 32"/>
                <a:gd name="T28" fmla="*/ 0 w 20"/>
                <a:gd name="T29" fmla="*/ 1 h 32"/>
                <a:gd name="T30" fmla="*/ 0 w 20"/>
                <a:gd name="T31" fmla="*/ 1 h 32"/>
                <a:gd name="T32" fmla="*/ 0 w 20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2"/>
                <a:gd name="T53" fmla="*/ 20 w 20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2">
                  <a:moveTo>
                    <a:pt x="20" y="30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7" y="31"/>
                  </a:lnTo>
                  <a:lnTo>
                    <a:pt x="4" y="32"/>
                  </a:lnTo>
                  <a:lnTo>
                    <a:pt x="2" y="24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10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4" name="Freeform 89"/>
            <p:cNvSpPr>
              <a:spLocks/>
            </p:cNvSpPr>
            <p:nvPr/>
          </p:nvSpPr>
          <p:spPr bwMode="auto">
            <a:xfrm>
              <a:off x="5599" y="3633"/>
              <a:ext cx="170" cy="104"/>
            </a:xfrm>
            <a:custGeom>
              <a:avLst/>
              <a:gdLst>
                <a:gd name="T0" fmla="*/ 0 w 341"/>
                <a:gd name="T1" fmla="*/ 1 h 207"/>
                <a:gd name="T2" fmla="*/ 0 w 341"/>
                <a:gd name="T3" fmla="*/ 1 h 207"/>
                <a:gd name="T4" fmla="*/ 0 w 341"/>
                <a:gd name="T5" fmla="*/ 1 h 207"/>
                <a:gd name="T6" fmla="*/ 0 w 341"/>
                <a:gd name="T7" fmla="*/ 1 h 207"/>
                <a:gd name="T8" fmla="*/ 0 w 341"/>
                <a:gd name="T9" fmla="*/ 1 h 207"/>
                <a:gd name="T10" fmla="*/ 0 w 341"/>
                <a:gd name="T11" fmla="*/ 1 h 207"/>
                <a:gd name="T12" fmla="*/ 0 w 341"/>
                <a:gd name="T13" fmla="*/ 1 h 207"/>
                <a:gd name="T14" fmla="*/ 0 w 341"/>
                <a:gd name="T15" fmla="*/ 1 h 207"/>
                <a:gd name="T16" fmla="*/ 0 w 341"/>
                <a:gd name="T17" fmla="*/ 1 h 207"/>
                <a:gd name="T18" fmla="*/ 0 w 341"/>
                <a:gd name="T19" fmla="*/ 1 h 207"/>
                <a:gd name="T20" fmla="*/ 0 w 341"/>
                <a:gd name="T21" fmla="*/ 1 h 207"/>
                <a:gd name="T22" fmla="*/ 0 w 341"/>
                <a:gd name="T23" fmla="*/ 1 h 207"/>
                <a:gd name="T24" fmla="*/ 0 w 341"/>
                <a:gd name="T25" fmla="*/ 1 h 207"/>
                <a:gd name="T26" fmla="*/ 0 w 341"/>
                <a:gd name="T27" fmla="*/ 1 h 207"/>
                <a:gd name="T28" fmla="*/ 0 w 341"/>
                <a:gd name="T29" fmla="*/ 1 h 207"/>
                <a:gd name="T30" fmla="*/ 0 w 341"/>
                <a:gd name="T31" fmla="*/ 1 h 207"/>
                <a:gd name="T32" fmla="*/ 0 w 341"/>
                <a:gd name="T33" fmla="*/ 1 h 207"/>
                <a:gd name="T34" fmla="*/ 0 w 341"/>
                <a:gd name="T35" fmla="*/ 1 h 207"/>
                <a:gd name="T36" fmla="*/ 0 w 341"/>
                <a:gd name="T37" fmla="*/ 1 h 207"/>
                <a:gd name="T38" fmla="*/ 0 w 341"/>
                <a:gd name="T39" fmla="*/ 1 h 207"/>
                <a:gd name="T40" fmla="*/ 0 w 341"/>
                <a:gd name="T41" fmla="*/ 1 h 207"/>
                <a:gd name="T42" fmla="*/ 0 w 341"/>
                <a:gd name="T43" fmla="*/ 1 h 207"/>
                <a:gd name="T44" fmla="*/ 0 w 341"/>
                <a:gd name="T45" fmla="*/ 1 h 207"/>
                <a:gd name="T46" fmla="*/ 0 w 341"/>
                <a:gd name="T47" fmla="*/ 1 h 207"/>
                <a:gd name="T48" fmla="*/ 0 w 341"/>
                <a:gd name="T49" fmla="*/ 1 h 207"/>
                <a:gd name="T50" fmla="*/ 0 w 341"/>
                <a:gd name="T51" fmla="*/ 1 h 207"/>
                <a:gd name="T52" fmla="*/ 0 w 341"/>
                <a:gd name="T53" fmla="*/ 1 h 207"/>
                <a:gd name="T54" fmla="*/ 0 w 341"/>
                <a:gd name="T55" fmla="*/ 1 h 207"/>
                <a:gd name="T56" fmla="*/ 0 w 341"/>
                <a:gd name="T57" fmla="*/ 1 h 207"/>
                <a:gd name="T58" fmla="*/ 0 w 341"/>
                <a:gd name="T59" fmla="*/ 1 h 207"/>
                <a:gd name="T60" fmla="*/ 0 w 341"/>
                <a:gd name="T61" fmla="*/ 1 h 207"/>
                <a:gd name="T62" fmla="*/ 0 w 341"/>
                <a:gd name="T63" fmla="*/ 1 h 207"/>
                <a:gd name="T64" fmla="*/ 0 w 341"/>
                <a:gd name="T65" fmla="*/ 1 h 207"/>
                <a:gd name="T66" fmla="*/ 0 w 341"/>
                <a:gd name="T67" fmla="*/ 1 h 207"/>
                <a:gd name="T68" fmla="*/ 0 w 341"/>
                <a:gd name="T69" fmla="*/ 1 h 207"/>
                <a:gd name="T70" fmla="*/ 0 w 341"/>
                <a:gd name="T71" fmla="*/ 1 h 207"/>
                <a:gd name="T72" fmla="*/ 0 w 341"/>
                <a:gd name="T73" fmla="*/ 1 h 207"/>
                <a:gd name="T74" fmla="*/ 0 w 341"/>
                <a:gd name="T75" fmla="*/ 1 h 207"/>
                <a:gd name="T76" fmla="*/ 0 w 341"/>
                <a:gd name="T77" fmla="*/ 1 h 207"/>
                <a:gd name="T78" fmla="*/ 0 w 341"/>
                <a:gd name="T79" fmla="*/ 1 h 207"/>
                <a:gd name="T80" fmla="*/ 0 w 341"/>
                <a:gd name="T81" fmla="*/ 1 h 207"/>
                <a:gd name="T82" fmla="*/ 0 w 341"/>
                <a:gd name="T83" fmla="*/ 1 h 207"/>
                <a:gd name="T84" fmla="*/ 0 w 341"/>
                <a:gd name="T85" fmla="*/ 1 h 207"/>
                <a:gd name="T86" fmla="*/ 0 w 341"/>
                <a:gd name="T87" fmla="*/ 1 h 207"/>
                <a:gd name="T88" fmla="*/ 0 w 341"/>
                <a:gd name="T89" fmla="*/ 1 h 207"/>
                <a:gd name="T90" fmla="*/ 0 w 341"/>
                <a:gd name="T91" fmla="*/ 1 h 207"/>
                <a:gd name="T92" fmla="*/ 0 w 341"/>
                <a:gd name="T93" fmla="*/ 1 h 207"/>
                <a:gd name="T94" fmla="*/ 0 w 341"/>
                <a:gd name="T95" fmla="*/ 1 h 207"/>
                <a:gd name="T96" fmla="*/ 0 w 341"/>
                <a:gd name="T97" fmla="*/ 1 h 207"/>
                <a:gd name="T98" fmla="*/ 0 w 341"/>
                <a:gd name="T99" fmla="*/ 1 h 207"/>
                <a:gd name="T100" fmla="*/ 0 w 341"/>
                <a:gd name="T101" fmla="*/ 1 h 207"/>
                <a:gd name="T102" fmla="*/ 0 w 341"/>
                <a:gd name="T103" fmla="*/ 1 h 207"/>
                <a:gd name="T104" fmla="*/ 0 w 341"/>
                <a:gd name="T105" fmla="*/ 1 h 207"/>
                <a:gd name="T106" fmla="*/ 0 w 341"/>
                <a:gd name="T107" fmla="*/ 1 h 207"/>
                <a:gd name="T108" fmla="*/ 0 w 341"/>
                <a:gd name="T109" fmla="*/ 1 h 2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1"/>
                <a:gd name="T166" fmla="*/ 0 h 207"/>
                <a:gd name="T167" fmla="*/ 341 w 341"/>
                <a:gd name="T168" fmla="*/ 207 h 2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1" h="207">
                  <a:moveTo>
                    <a:pt x="14" y="160"/>
                  </a:moveTo>
                  <a:lnTo>
                    <a:pt x="19" y="156"/>
                  </a:lnTo>
                  <a:lnTo>
                    <a:pt x="26" y="150"/>
                  </a:lnTo>
                  <a:lnTo>
                    <a:pt x="34" y="146"/>
                  </a:lnTo>
                  <a:lnTo>
                    <a:pt x="43" y="140"/>
                  </a:lnTo>
                  <a:lnTo>
                    <a:pt x="52" y="135"/>
                  </a:lnTo>
                  <a:lnTo>
                    <a:pt x="60" y="130"/>
                  </a:lnTo>
                  <a:lnTo>
                    <a:pt x="66" y="126"/>
                  </a:lnTo>
                  <a:lnTo>
                    <a:pt x="68" y="123"/>
                  </a:lnTo>
                  <a:lnTo>
                    <a:pt x="72" y="112"/>
                  </a:lnTo>
                  <a:lnTo>
                    <a:pt x="77" y="95"/>
                  </a:lnTo>
                  <a:lnTo>
                    <a:pt x="85" y="77"/>
                  </a:lnTo>
                  <a:lnTo>
                    <a:pt x="92" y="63"/>
                  </a:lnTo>
                  <a:lnTo>
                    <a:pt x="97" y="56"/>
                  </a:lnTo>
                  <a:lnTo>
                    <a:pt x="103" y="48"/>
                  </a:lnTo>
                  <a:lnTo>
                    <a:pt x="111" y="39"/>
                  </a:lnTo>
                  <a:lnTo>
                    <a:pt x="119" y="28"/>
                  </a:lnTo>
                  <a:lnTo>
                    <a:pt x="128" y="19"/>
                  </a:lnTo>
                  <a:lnTo>
                    <a:pt x="136" y="10"/>
                  </a:lnTo>
                  <a:lnTo>
                    <a:pt x="143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3"/>
                  </a:lnTo>
                  <a:lnTo>
                    <a:pt x="150" y="6"/>
                  </a:lnTo>
                  <a:lnTo>
                    <a:pt x="146" y="10"/>
                  </a:lnTo>
                  <a:lnTo>
                    <a:pt x="141" y="17"/>
                  </a:lnTo>
                  <a:lnTo>
                    <a:pt x="133" y="25"/>
                  </a:lnTo>
                  <a:lnTo>
                    <a:pt x="125" y="35"/>
                  </a:lnTo>
                  <a:lnTo>
                    <a:pt x="115" y="46"/>
                  </a:lnTo>
                  <a:lnTo>
                    <a:pt x="107" y="55"/>
                  </a:lnTo>
                  <a:lnTo>
                    <a:pt x="102" y="64"/>
                  </a:lnTo>
                  <a:lnTo>
                    <a:pt x="98" y="70"/>
                  </a:lnTo>
                  <a:lnTo>
                    <a:pt x="93" y="80"/>
                  </a:lnTo>
                  <a:lnTo>
                    <a:pt x="90" y="90"/>
                  </a:lnTo>
                  <a:lnTo>
                    <a:pt x="89" y="102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9" y="112"/>
                  </a:lnTo>
                  <a:lnTo>
                    <a:pt x="91" y="111"/>
                  </a:lnTo>
                  <a:lnTo>
                    <a:pt x="97" y="109"/>
                  </a:lnTo>
                  <a:lnTo>
                    <a:pt x="102" y="107"/>
                  </a:lnTo>
                  <a:lnTo>
                    <a:pt x="106" y="102"/>
                  </a:lnTo>
                  <a:lnTo>
                    <a:pt x="113" y="97"/>
                  </a:lnTo>
                  <a:lnTo>
                    <a:pt x="120" y="93"/>
                  </a:lnTo>
                  <a:lnTo>
                    <a:pt x="127" y="88"/>
                  </a:lnTo>
                  <a:lnTo>
                    <a:pt x="133" y="84"/>
                  </a:lnTo>
                  <a:lnTo>
                    <a:pt x="138" y="80"/>
                  </a:lnTo>
                  <a:lnTo>
                    <a:pt x="142" y="79"/>
                  </a:lnTo>
                  <a:lnTo>
                    <a:pt x="149" y="66"/>
                  </a:lnTo>
                  <a:lnTo>
                    <a:pt x="159" y="54"/>
                  </a:lnTo>
                  <a:lnTo>
                    <a:pt x="172" y="41"/>
                  </a:lnTo>
                  <a:lnTo>
                    <a:pt x="186" y="29"/>
                  </a:lnTo>
                  <a:lnTo>
                    <a:pt x="198" y="20"/>
                  </a:lnTo>
                  <a:lnTo>
                    <a:pt x="211" y="11"/>
                  </a:lnTo>
                  <a:lnTo>
                    <a:pt x="221" y="6"/>
                  </a:lnTo>
                  <a:lnTo>
                    <a:pt x="228" y="3"/>
                  </a:lnTo>
                  <a:lnTo>
                    <a:pt x="236" y="2"/>
                  </a:lnTo>
                  <a:lnTo>
                    <a:pt x="241" y="2"/>
                  </a:lnTo>
                  <a:lnTo>
                    <a:pt x="240" y="3"/>
                  </a:lnTo>
                  <a:lnTo>
                    <a:pt x="234" y="6"/>
                  </a:lnTo>
                  <a:lnTo>
                    <a:pt x="224" y="12"/>
                  </a:lnTo>
                  <a:lnTo>
                    <a:pt x="212" y="21"/>
                  </a:lnTo>
                  <a:lnTo>
                    <a:pt x="199" y="32"/>
                  </a:lnTo>
                  <a:lnTo>
                    <a:pt x="187" y="43"/>
                  </a:lnTo>
                  <a:lnTo>
                    <a:pt x="175" y="55"/>
                  </a:lnTo>
                  <a:lnTo>
                    <a:pt x="166" y="65"/>
                  </a:lnTo>
                  <a:lnTo>
                    <a:pt x="160" y="74"/>
                  </a:lnTo>
                  <a:lnTo>
                    <a:pt x="158" y="81"/>
                  </a:lnTo>
                  <a:lnTo>
                    <a:pt x="158" y="84"/>
                  </a:lnTo>
                  <a:lnTo>
                    <a:pt x="160" y="85"/>
                  </a:lnTo>
                  <a:lnTo>
                    <a:pt x="165" y="84"/>
                  </a:lnTo>
                  <a:lnTo>
                    <a:pt x="172" y="82"/>
                  </a:lnTo>
                  <a:lnTo>
                    <a:pt x="176" y="81"/>
                  </a:lnTo>
                  <a:lnTo>
                    <a:pt x="182" y="80"/>
                  </a:lnTo>
                  <a:lnTo>
                    <a:pt x="188" y="79"/>
                  </a:lnTo>
                  <a:lnTo>
                    <a:pt x="194" y="78"/>
                  </a:lnTo>
                  <a:lnTo>
                    <a:pt x="199" y="77"/>
                  </a:lnTo>
                  <a:lnTo>
                    <a:pt x="204" y="76"/>
                  </a:lnTo>
                  <a:lnTo>
                    <a:pt x="209" y="74"/>
                  </a:lnTo>
                  <a:lnTo>
                    <a:pt x="212" y="74"/>
                  </a:lnTo>
                  <a:lnTo>
                    <a:pt x="221" y="66"/>
                  </a:lnTo>
                  <a:lnTo>
                    <a:pt x="233" y="59"/>
                  </a:lnTo>
                  <a:lnTo>
                    <a:pt x="245" y="51"/>
                  </a:lnTo>
                  <a:lnTo>
                    <a:pt x="260" y="44"/>
                  </a:lnTo>
                  <a:lnTo>
                    <a:pt x="273" y="38"/>
                  </a:lnTo>
                  <a:lnTo>
                    <a:pt x="286" y="32"/>
                  </a:lnTo>
                  <a:lnTo>
                    <a:pt x="295" y="28"/>
                  </a:lnTo>
                  <a:lnTo>
                    <a:pt x="301" y="25"/>
                  </a:lnTo>
                  <a:lnTo>
                    <a:pt x="306" y="23"/>
                  </a:lnTo>
                  <a:lnTo>
                    <a:pt x="310" y="25"/>
                  </a:lnTo>
                  <a:lnTo>
                    <a:pt x="308" y="29"/>
                  </a:lnTo>
                  <a:lnTo>
                    <a:pt x="301" y="33"/>
                  </a:lnTo>
                  <a:lnTo>
                    <a:pt x="291" y="36"/>
                  </a:lnTo>
                  <a:lnTo>
                    <a:pt x="281" y="40"/>
                  </a:lnTo>
                  <a:lnTo>
                    <a:pt x="270" y="46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3" y="65"/>
                  </a:lnTo>
                  <a:lnTo>
                    <a:pt x="237" y="71"/>
                  </a:lnTo>
                  <a:lnTo>
                    <a:pt x="234" y="77"/>
                  </a:lnTo>
                  <a:lnTo>
                    <a:pt x="245" y="78"/>
                  </a:lnTo>
                  <a:lnTo>
                    <a:pt x="258" y="77"/>
                  </a:lnTo>
                  <a:lnTo>
                    <a:pt x="272" y="76"/>
                  </a:lnTo>
                  <a:lnTo>
                    <a:pt x="286" y="73"/>
                  </a:lnTo>
                  <a:lnTo>
                    <a:pt x="300" y="70"/>
                  </a:lnTo>
                  <a:lnTo>
                    <a:pt x="311" y="67"/>
                  </a:lnTo>
                  <a:lnTo>
                    <a:pt x="320" y="64"/>
                  </a:lnTo>
                  <a:lnTo>
                    <a:pt x="327" y="62"/>
                  </a:lnTo>
                  <a:lnTo>
                    <a:pt x="335" y="58"/>
                  </a:lnTo>
                  <a:lnTo>
                    <a:pt x="340" y="57"/>
                  </a:lnTo>
                  <a:lnTo>
                    <a:pt x="341" y="58"/>
                  </a:lnTo>
                  <a:lnTo>
                    <a:pt x="336" y="63"/>
                  </a:lnTo>
                  <a:lnTo>
                    <a:pt x="331" y="66"/>
                  </a:lnTo>
                  <a:lnTo>
                    <a:pt x="321" y="71"/>
                  </a:lnTo>
                  <a:lnTo>
                    <a:pt x="311" y="77"/>
                  </a:lnTo>
                  <a:lnTo>
                    <a:pt x="298" y="81"/>
                  </a:lnTo>
                  <a:lnTo>
                    <a:pt x="283" y="86"/>
                  </a:lnTo>
                  <a:lnTo>
                    <a:pt x="268" y="89"/>
                  </a:lnTo>
                  <a:lnTo>
                    <a:pt x="253" y="92"/>
                  </a:lnTo>
                  <a:lnTo>
                    <a:pt x="239" y="92"/>
                  </a:lnTo>
                  <a:lnTo>
                    <a:pt x="243" y="96"/>
                  </a:lnTo>
                  <a:lnTo>
                    <a:pt x="251" y="102"/>
                  </a:lnTo>
                  <a:lnTo>
                    <a:pt x="260" y="108"/>
                  </a:lnTo>
                  <a:lnTo>
                    <a:pt x="270" y="114"/>
                  </a:lnTo>
                  <a:lnTo>
                    <a:pt x="280" y="119"/>
                  </a:lnTo>
                  <a:lnTo>
                    <a:pt x="289" y="124"/>
                  </a:lnTo>
                  <a:lnTo>
                    <a:pt x="297" y="127"/>
                  </a:lnTo>
                  <a:lnTo>
                    <a:pt x="303" y="130"/>
                  </a:lnTo>
                  <a:lnTo>
                    <a:pt x="310" y="134"/>
                  </a:lnTo>
                  <a:lnTo>
                    <a:pt x="313" y="137"/>
                  </a:lnTo>
                  <a:lnTo>
                    <a:pt x="311" y="139"/>
                  </a:lnTo>
                  <a:lnTo>
                    <a:pt x="304" y="138"/>
                  </a:lnTo>
                  <a:lnTo>
                    <a:pt x="296" y="135"/>
                  </a:lnTo>
                  <a:lnTo>
                    <a:pt x="286" y="131"/>
                  </a:lnTo>
                  <a:lnTo>
                    <a:pt x="272" y="126"/>
                  </a:lnTo>
                  <a:lnTo>
                    <a:pt x="258" y="120"/>
                  </a:lnTo>
                  <a:lnTo>
                    <a:pt x="244" y="115"/>
                  </a:lnTo>
                  <a:lnTo>
                    <a:pt x="233" y="109"/>
                  </a:lnTo>
                  <a:lnTo>
                    <a:pt x="224" y="103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0"/>
                  </a:lnTo>
                  <a:lnTo>
                    <a:pt x="198" y="100"/>
                  </a:lnTo>
                  <a:lnTo>
                    <a:pt x="190" y="101"/>
                  </a:lnTo>
                  <a:lnTo>
                    <a:pt x="182" y="101"/>
                  </a:lnTo>
                  <a:lnTo>
                    <a:pt x="175" y="102"/>
                  </a:lnTo>
                  <a:lnTo>
                    <a:pt x="169" y="102"/>
                  </a:lnTo>
                  <a:lnTo>
                    <a:pt x="166" y="103"/>
                  </a:lnTo>
                  <a:lnTo>
                    <a:pt x="169" y="109"/>
                  </a:lnTo>
                  <a:lnTo>
                    <a:pt x="175" y="115"/>
                  </a:lnTo>
                  <a:lnTo>
                    <a:pt x="181" y="122"/>
                  </a:lnTo>
                  <a:lnTo>
                    <a:pt x="188" y="128"/>
                  </a:lnTo>
                  <a:lnTo>
                    <a:pt x="195" y="134"/>
                  </a:lnTo>
                  <a:lnTo>
                    <a:pt x="202" y="140"/>
                  </a:lnTo>
                  <a:lnTo>
                    <a:pt x="209" y="145"/>
                  </a:lnTo>
                  <a:lnTo>
                    <a:pt x="213" y="148"/>
                  </a:lnTo>
                  <a:lnTo>
                    <a:pt x="222" y="153"/>
                  </a:lnTo>
                  <a:lnTo>
                    <a:pt x="232" y="158"/>
                  </a:lnTo>
                  <a:lnTo>
                    <a:pt x="241" y="163"/>
                  </a:lnTo>
                  <a:lnTo>
                    <a:pt x="247" y="166"/>
                  </a:lnTo>
                  <a:lnTo>
                    <a:pt x="251" y="171"/>
                  </a:lnTo>
                  <a:lnTo>
                    <a:pt x="255" y="176"/>
                  </a:lnTo>
                  <a:lnTo>
                    <a:pt x="252" y="177"/>
                  </a:lnTo>
                  <a:lnTo>
                    <a:pt x="241" y="171"/>
                  </a:lnTo>
                  <a:lnTo>
                    <a:pt x="232" y="165"/>
                  </a:lnTo>
                  <a:lnTo>
                    <a:pt x="220" y="158"/>
                  </a:lnTo>
                  <a:lnTo>
                    <a:pt x="207" y="150"/>
                  </a:lnTo>
                  <a:lnTo>
                    <a:pt x="194" y="142"/>
                  </a:lnTo>
                  <a:lnTo>
                    <a:pt x="181" y="134"/>
                  </a:lnTo>
                  <a:lnTo>
                    <a:pt x="171" y="127"/>
                  </a:lnTo>
                  <a:lnTo>
                    <a:pt x="161" y="122"/>
                  </a:lnTo>
                  <a:lnTo>
                    <a:pt x="156" y="117"/>
                  </a:lnTo>
                  <a:lnTo>
                    <a:pt x="150" y="112"/>
                  </a:lnTo>
                  <a:lnTo>
                    <a:pt x="144" y="112"/>
                  </a:lnTo>
                  <a:lnTo>
                    <a:pt x="139" y="114"/>
                  </a:lnTo>
                  <a:lnTo>
                    <a:pt x="134" y="116"/>
                  </a:lnTo>
                  <a:lnTo>
                    <a:pt x="129" y="117"/>
                  </a:lnTo>
                  <a:lnTo>
                    <a:pt x="123" y="119"/>
                  </a:lnTo>
                  <a:lnTo>
                    <a:pt x="118" y="122"/>
                  </a:lnTo>
                  <a:lnTo>
                    <a:pt x="111" y="123"/>
                  </a:lnTo>
                  <a:lnTo>
                    <a:pt x="104" y="125"/>
                  </a:lnTo>
                  <a:lnTo>
                    <a:pt x="98" y="127"/>
                  </a:lnTo>
                  <a:lnTo>
                    <a:pt x="93" y="130"/>
                  </a:lnTo>
                  <a:lnTo>
                    <a:pt x="91" y="131"/>
                  </a:lnTo>
                  <a:lnTo>
                    <a:pt x="89" y="134"/>
                  </a:lnTo>
                  <a:lnTo>
                    <a:pt x="90" y="137"/>
                  </a:lnTo>
                  <a:lnTo>
                    <a:pt x="92" y="141"/>
                  </a:lnTo>
                  <a:lnTo>
                    <a:pt x="98" y="146"/>
                  </a:lnTo>
                  <a:lnTo>
                    <a:pt x="104" y="150"/>
                  </a:lnTo>
                  <a:lnTo>
                    <a:pt x="112" y="157"/>
                  </a:lnTo>
                  <a:lnTo>
                    <a:pt x="123" y="165"/>
                  </a:lnTo>
                  <a:lnTo>
                    <a:pt x="135" y="175"/>
                  </a:lnTo>
                  <a:lnTo>
                    <a:pt x="148" y="183"/>
                  </a:lnTo>
                  <a:lnTo>
                    <a:pt x="159" y="191"/>
                  </a:lnTo>
                  <a:lnTo>
                    <a:pt x="169" y="196"/>
                  </a:lnTo>
                  <a:lnTo>
                    <a:pt x="176" y="200"/>
                  </a:lnTo>
                  <a:lnTo>
                    <a:pt x="182" y="204"/>
                  </a:lnTo>
                  <a:lnTo>
                    <a:pt x="182" y="207"/>
                  </a:lnTo>
                  <a:lnTo>
                    <a:pt x="175" y="207"/>
                  </a:lnTo>
                  <a:lnTo>
                    <a:pt x="164" y="201"/>
                  </a:lnTo>
                  <a:lnTo>
                    <a:pt x="154" y="195"/>
                  </a:lnTo>
                  <a:lnTo>
                    <a:pt x="144" y="188"/>
                  </a:lnTo>
                  <a:lnTo>
                    <a:pt x="130" y="180"/>
                  </a:lnTo>
                  <a:lnTo>
                    <a:pt x="116" y="171"/>
                  </a:lnTo>
                  <a:lnTo>
                    <a:pt x="104" y="163"/>
                  </a:lnTo>
                  <a:lnTo>
                    <a:pt x="91" y="156"/>
                  </a:lnTo>
                  <a:lnTo>
                    <a:pt x="83" y="151"/>
                  </a:lnTo>
                  <a:lnTo>
                    <a:pt x="77" y="149"/>
                  </a:lnTo>
                  <a:lnTo>
                    <a:pt x="73" y="149"/>
                  </a:lnTo>
                  <a:lnTo>
                    <a:pt x="65" y="151"/>
                  </a:lnTo>
                  <a:lnTo>
                    <a:pt x="53" y="155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6"/>
                  </a:lnTo>
                  <a:lnTo>
                    <a:pt x="9" y="169"/>
                  </a:lnTo>
                  <a:lnTo>
                    <a:pt x="4" y="170"/>
                  </a:lnTo>
                  <a:lnTo>
                    <a:pt x="0" y="170"/>
                  </a:lnTo>
                  <a:lnTo>
                    <a:pt x="2" y="168"/>
                  </a:lnTo>
                  <a:lnTo>
                    <a:pt x="7" y="164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5" name="Freeform 90"/>
            <p:cNvSpPr>
              <a:spLocks/>
            </p:cNvSpPr>
            <p:nvPr/>
          </p:nvSpPr>
          <p:spPr bwMode="auto">
            <a:xfrm>
              <a:off x="5565" y="3737"/>
              <a:ext cx="123" cy="103"/>
            </a:xfrm>
            <a:custGeom>
              <a:avLst/>
              <a:gdLst>
                <a:gd name="T0" fmla="*/ 1 w 246"/>
                <a:gd name="T1" fmla="*/ 1 h 205"/>
                <a:gd name="T2" fmla="*/ 1 w 246"/>
                <a:gd name="T3" fmla="*/ 1 h 205"/>
                <a:gd name="T4" fmla="*/ 1 w 246"/>
                <a:gd name="T5" fmla="*/ 1 h 205"/>
                <a:gd name="T6" fmla="*/ 1 w 246"/>
                <a:gd name="T7" fmla="*/ 1 h 205"/>
                <a:gd name="T8" fmla="*/ 1 w 246"/>
                <a:gd name="T9" fmla="*/ 1 h 205"/>
                <a:gd name="T10" fmla="*/ 1 w 246"/>
                <a:gd name="T11" fmla="*/ 1 h 205"/>
                <a:gd name="T12" fmla="*/ 1 w 246"/>
                <a:gd name="T13" fmla="*/ 1 h 205"/>
                <a:gd name="T14" fmla="*/ 1 w 246"/>
                <a:gd name="T15" fmla="*/ 1 h 205"/>
                <a:gd name="T16" fmla="*/ 1 w 246"/>
                <a:gd name="T17" fmla="*/ 1 h 205"/>
                <a:gd name="T18" fmla="*/ 1 w 246"/>
                <a:gd name="T19" fmla="*/ 1 h 205"/>
                <a:gd name="T20" fmla="*/ 1 w 246"/>
                <a:gd name="T21" fmla="*/ 1 h 205"/>
                <a:gd name="T22" fmla="*/ 1 w 246"/>
                <a:gd name="T23" fmla="*/ 1 h 205"/>
                <a:gd name="T24" fmla="*/ 1 w 246"/>
                <a:gd name="T25" fmla="*/ 1 h 205"/>
                <a:gd name="T26" fmla="*/ 1 w 246"/>
                <a:gd name="T27" fmla="*/ 1 h 205"/>
                <a:gd name="T28" fmla="*/ 1 w 246"/>
                <a:gd name="T29" fmla="*/ 1 h 205"/>
                <a:gd name="T30" fmla="*/ 1 w 246"/>
                <a:gd name="T31" fmla="*/ 1 h 205"/>
                <a:gd name="T32" fmla="*/ 1 w 246"/>
                <a:gd name="T33" fmla="*/ 1 h 205"/>
                <a:gd name="T34" fmla="*/ 1 w 246"/>
                <a:gd name="T35" fmla="*/ 1 h 205"/>
                <a:gd name="T36" fmla="*/ 1 w 246"/>
                <a:gd name="T37" fmla="*/ 1 h 205"/>
                <a:gd name="T38" fmla="*/ 1 w 246"/>
                <a:gd name="T39" fmla="*/ 1 h 205"/>
                <a:gd name="T40" fmla="*/ 1 w 246"/>
                <a:gd name="T41" fmla="*/ 1 h 205"/>
                <a:gd name="T42" fmla="*/ 1 w 246"/>
                <a:gd name="T43" fmla="*/ 1 h 205"/>
                <a:gd name="T44" fmla="*/ 1 w 246"/>
                <a:gd name="T45" fmla="*/ 1 h 205"/>
                <a:gd name="T46" fmla="*/ 1 w 246"/>
                <a:gd name="T47" fmla="*/ 1 h 205"/>
                <a:gd name="T48" fmla="*/ 1 w 246"/>
                <a:gd name="T49" fmla="*/ 1 h 205"/>
                <a:gd name="T50" fmla="*/ 1 w 246"/>
                <a:gd name="T51" fmla="*/ 1 h 205"/>
                <a:gd name="T52" fmla="*/ 1 w 246"/>
                <a:gd name="T53" fmla="*/ 1 h 205"/>
                <a:gd name="T54" fmla="*/ 1 w 246"/>
                <a:gd name="T55" fmla="*/ 1 h 205"/>
                <a:gd name="T56" fmla="*/ 1 w 246"/>
                <a:gd name="T57" fmla="*/ 1 h 205"/>
                <a:gd name="T58" fmla="*/ 1 w 246"/>
                <a:gd name="T59" fmla="*/ 1 h 205"/>
                <a:gd name="T60" fmla="*/ 1 w 246"/>
                <a:gd name="T61" fmla="*/ 1 h 205"/>
                <a:gd name="T62" fmla="*/ 1 w 246"/>
                <a:gd name="T63" fmla="*/ 1 h 205"/>
                <a:gd name="T64" fmla="*/ 1 w 246"/>
                <a:gd name="T65" fmla="*/ 1 h 205"/>
                <a:gd name="T66" fmla="*/ 1 w 246"/>
                <a:gd name="T67" fmla="*/ 1 h 205"/>
                <a:gd name="T68" fmla="*/ 1 w 246"/>
                <a:gd name="T69" fmla="*/ 1 h 205"/>
                <a:gd name="T70" fmla="*/ 1 w 246"/>
                <a:gd name="T71" fmla="*/ 1 h 205"/>
                <a:gd name="T72" fmla="*/ 1 w 246"/>
                <a:gd name="T73" fmla="*/ 1 h 205"/>
                <a:gd name="T74" fmla="*/ 1 w 246"/>
                <a:gd name="T75" fmla="*/ 1 h 205"/>
                <a:gd name="T76" fmla="*/ 1 w 246"/>
                <a:gd name="T77" fmla="*/ 1 h 205"/>
                <a:gd name="T78" fmla="*/ 1 w 246"/>
                <a:gd name="T79" fmla="*/ 1 h 205"/>
                <a:gd name="T80" fmla="*/ 1 w 246"/>
                <a:gd name="T81" fmla="*/ 1 h 205"/>
                <a:gd name="T82" fmla="*/ 1 w 246"/>
                <a:gd name="T83" fmla="*/ 1 h 205"/>
                <a:gd name="T84" fmla="*/ 1 w 246"/>
                <a:gd name="T85" fmla="*/ 1 h 205"/>
                <a:gd name="T86" fmla="*/ 1 w 246"/>
                <a:gd name="T87" fmla="*/ 1 h 205"/>
                <a:gd name="T88" fmla="*/ 1 w 246"/>
                <a:gd name="T89" fmla="*/ 1 h 205"/>
                <a:gd name="T90" fmla="*/ 1 w 246"/>
                <a:gd name="T91" fmla="*/ 1 h 205"/>
                <a:gd name="T92" fmla="*/ 1 w 246"/>
                <a:gd name="T93" fmla="*/ 1 h 205"/>
                <a:gd name="T94" fmla="*/ 1 w 246"/>
                <a:gd name="T95" fmla="*/ 1 h 205"/>
                <a:gd name="T96" fmla="*/ 1 w 246"/>
                <a:gd name="T97" fmla="*/ 1 h 205"/>
                <a:gd name="T98" fmla="*/ 1 w 246"/>
                <a:gd name="T99" fmla="*/ 1 h 205"/>
                <a:gd name="T100" fmla="*/ 1 w 246"/>
                <a:gd name="T101" fmla="*/ 1 h 205"/>
                <a:gd name="T102" fmla="*/ 1 w 246"/>
                <a:gd name="T103" fmla="*/ 1 h 205"/>
                <a:gd name="T104" fmla="*/ 1 w 246"/>
                <a:gd name="T105" fmla="*/ 1 h 205"/>
                <a:gd name="T106" fmla="*/ 1 w 246"/>
                <a:gd name="T107" fmla="*/ 1 h 205"/>
                <a:gd name="T108" fmla="*/ 1 w 246"/>
                <a:gd name="T109" fmla="*/ 1 h 205"/>
                <a:gd name="T110" fmla="*/ 1 w 246"/>
                <a:gd name="T111" fmla="*/ 1 h 205"/>
                <a:gd name="T112" fmla="*/ 1 w 246"/>
                <a:gd name="T113" fmla="*/ 1 h 205"/>
                <a:gd name="T114" fmla="*/ 0 w 246"/>
                <a:gd name="T115" fmla="*/ 1 h 205"/>
                <a:gd name="T116" fmla="*/ 1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6"/>
                <a:gd name="T178" fmla="*/ 0 h 205"/>
                <a:gd name="T179" fmla="*/ 246 w 246"/>
                <a:gd name="T180" fmla="*/ 205 h 2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5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8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1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0"/>
                  </a:lnTo>
                  <a:lnTo>
                    <a:pt x="159" y="114"/>
                  </a:lnTo>
                  <a:lnTo>
                    <a:pt x="159" y="118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6"/>
                  </a:lnTo>
                  <a:lnTo>
                    <a:pt x="181" y="186"/>
                  </a:lnTo>
                  <a:lnTo>
                    <a:pt x="177" y="184"/>
                  </a:lnTo>
                  <a:lnTo>
                    <a:pt x="173" y="178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8"/>
                  </a:lnTo>
                  <a:lnTo>
                    <a:pt x="147" y="101"/>
                  </a:lnTo>
                  <a:lnTo>
                    <a:pt x="141" y="95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6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7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8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3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7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6" name="Freeform 91"/>
            <p:cNvSpPr>
              <a:spLocks/>
            </p:cNvSpPr>
            <p:nvPr/>
          </p:nvSpPr>
          <p:spPr bwMode="auto">
            <a:xfrm>
              <a:off x="5501" y="3750"/>
              <a:ext cx="85" cy="141"/>
            </a:xfrm>
            <a:custGeom>
              <a:avLst/>
              <a:gdLst>
                <a:gd name="T0" fmla="*/ 1 w 170"/>
                <a:gd name="T1" fmla="*/ 1 h 282"/>
                <a:gd name="T2" fmla="*/ 1 w 170"/>
                <a:gd name="T3" fmla="*/ 1 h 282"/>
                <a:gd name="T4" fmla="*/ 1 w 170"/>
                <a:gd name="T5" fmla="*/ 1 h 282"/>
                <a:gd name="T6" fmla="*/ 1 w 170"/>
                <a:gd name="T7" fmla="*/ 1 h 282"/>
                <a:gd name="T8" fmla="*/ 1 w 170"/>
                <a:gd name="T9" fmla="*/ 1 h 282"/>
                <a:gd name="T10" fmla="*/ 1 w 170"/>
                <a:gd name="T11" fmla="*/ 1 h 282"/>
                <a:gd name="T12" fmla="*/ 1 w 170"/>
                <a:gd name="T13" fmla="*/ 1 h 282"/>
                <a:gd name="T14" fmla="*/ 1 w 170"/>
                <a:gd name="T15" fmla="*/ 1 h 282"/>
                <a:gd name="T16" fmla="*/ 1 w 170"/>
                <a:gd name="T17" fmla="*/ 1 h 282"/>
                <a:gd name="T18" fmla="*/ 1 w 170"/>
                <a:gd name="T19" fmla="*/ 1 h 282"/>
                <a:gd name="T20" fmla="*/ 1 w 170"/>
                <a:gd name="T21" fmla="*/ 1 h 282"/>
                <a:gd name="T22" fmla="*/ 1 w 170"/>
                <a:gd name="T23" fmla="*/ 1 h 282"/>
                <a:gd name="T24" fmla="*/ 1 w 170"/>
                <a:gd name="T25" fmla="*/ 1 h 282"/>
                <a:gd name="T26" fmla="*/ 1 w 170"/>
                <a:gd name="T27" fmla="*/ 1 h 282"/>
                <a:gd name="T28" fmla="*/ 1 w 170"/>
                <a:gd name="T29" fmla="*/ 1 h 282"/>
                <a:gd name="T30" fmla="*/ 1 w 170"/>
                <a:gd name="T31" fmla="*/ 1 h 282"/>
                <a:gd name="T32" fmla="*/ 1 w 170"/>
                <a:gd name="T33" fmla="*/ 1 h 282"/>
                <a:gd name="T34" fmla="*/ 1 w 170"/>
                <a:gd name="T35" fmla="*/ 1 h 282"/>
                <a:gd name="T36" fmla="*/ 1 w 170"/>
                <a:gd name="T37" fmla="*/ 1 h 282"/>
                <a:gd name="T38" fmla="*/ 1 w 170"/>
                <a:gd name="T39" fmla="*/ 1 h 282"/>
                <a:gd name="T40" fmla="*/ 1 w 170"/>
                <a:gd name="T41" fmla="*/ 1 h 282"/>
                <a:gd name="T42" fmla="*/ 1 w 170"/>
                <a:gd name="T43" fmla="*/ 1 h 282"/>
                <a:gd name="T44" fmla="*/ 1 w 170"/>
                <a:gd name="T45" fmla="*/ 1 h 282"/>
                <a:gd name="T46" fmla="*/ 1 w 170"/>
                <a:gd name="T47" fmla="*/ 1 h 282"/>
                <a:gd name="T48" fmla="*/ 1 w 170"/>
                <a:gd name="T49" fmla="*/ 1 h 282"/>
                <a:gd name="T50" fmla="*/ 1 w 170"/>
                <a:gd name="T51" fmla="*/ 1 h 282"/>
                <a:gd name="T52" fmla="*/ 1 w 170"/>
                <a:gd name="T53" fmla="*/ 1 h 282"/>
                <a:gd name="T54" fmla="*/ 1 w 170"/>
                <a:gd name="T55" fmla="*/ 1 h 282"/>
                <a:gd name="T56" fmla="*/ 1 w 170"/>
                <a:gd name="T57" fmla="*/ 1 h 282"/>
                <a:gd name="T58" fmla="*/ 1 w 170"/>
                <a:gd name="T59" fmla="*/ 1 h 282"/>
                <a:gd name="T60" fmla="*/ 1 w 170"/>
                <a:gd name="T61" fmla="*/ 1 h 282"/>
                <a:gd name="T62" fmla="*/ 1 w 170"/>
                <a:gd name="T63" fmla="*/ 1 h 282"/>
                <a:gd name="T64" fmla="*/ 1 w 170"/>
                <a:gd name="T65" fmla="*/ 1 h 282"/>
                <a:gd name="T66" fmla="*/ 1 w 170"/>
                <a:gd name="T67" fmla="*/ 1 h 282"/>
                <a:gd name="T68" fmla="*/ 1 w 170"/>
                <a:gd name="T69" fmla="*/ 1 h 282"/>
                <a:gd name="T70" fmla="*/ 1 w 170"/>
                <a:gd name="T71" fmla="*/ 1 h 282"/>
                <a:gd name="T72" fmla="*/ 1 w 170"/>
                <a:gd name="T73" fmla="*/ 1 h 282"/>
                <a:gd name="T74" fmla="*/ 1 w 170"/>
                <a:gd name="T75" fmla="*/ 1 h 282"/>
                <a:gd name="T76" fmla="*/ 1 w 170"/>
                <a:gd name="T77" fmla="*/ 1 h 282"/>
                <a:gd name="T78" fmla="*/ 1 w 170"/>
                <a:gd name="T79" fmla="*/ 1 h 282"/>
                <a:gd name="T80" fmla="*/ 1 w 170"/>
                <a:gd name="T81" fmla="*/ 1 h 282"/>
                <a:gd name="T82" fmla="*/ 1 w 170"/>
                <a:gd name="T83" fmla="*/ 1 h 282"/>
                <a:gd name="T84" fmla="*/ 1 w 170"/>
                <a:gd name="T85" fmla="*/ 1 h 282"/>
                <a:gd name="T86" fmla="*/ 1 w 170"/>
                <a:gd name="T87" fmla="*/ 1 h 282"/>
                <a:gd name="T88" fmla="*/ 1 w 170"/>
                <a:gd name="T89" fmla="*/ 1 h 282"/>
                <a:gd name="T90" fmla="*/ 1 w 170"/>
                <a:gd name="T91" fmla="*/ 1 h 282"/>
                <a:gd name="T92" fmla="*/ 1 w 170"/>
                <a:gd name="T93" fmla="*/ 1 h 282"/>
                <a:gd name="T94" fmla="*/ 1 w 170"/>
                <a:gd name="T95" fmla="*/ 1 h 282"/>
                <a:gd name="T96" fmla="*/ 1 w 170"/>
                <a:gd name="T97" fmla="*/ 1 h 282"/>
                <a:gd name="T98" fmla="*/ 1 w 170"/>
                <a:gd name="T99" fmla="*/ 1 h 282"/>
                <a:gd name="T100" fmla="*/ 1 w 170"/>
                <a:gd name="T101" fmla="*/ 1 h 282"/>
                <a:gd name="T102" fmla="*/ 0 w 170"/>
                <a:gd name="T103" fmla="*/ 1 h 282"/>
                <a:gd name="T104" fmla="*/ 1 w 170"/>
                <a:gd name="T105" fmla="*/ 1 h 282"/>
                <a:gd name="T106" fmla="*/ 1 w 170"/>
                <a:gd name="T107" fmla="*/ 1 h 282"/>
                <a:gd name="T108" fmla="*/ 1 w 170"/>
                <a:gd name="T109" fmla="*/ 1 h 282"/>
                <a:gd name="T110" fmla="*/ 1 w 170"/>
                <a:gd name="T111" fmla="*/ 1 h 282"/>
                <a:gd name="T112" fmla="*/ 1 w 170"/>
                <a:gd name="T113" fmla="*/ 1 h 282"/>
                <a:gd name="T114" fmla="*/ 1 w 170"/>
                <a:gd name="T115" fmla="*/ 1 h 282"/>
                <a:gd name="T116" fmla="*/ 1 w 170"/>
                <a:gd name="T117" fmla="*/ 1 h 282"/>
                <a:gd name="T118" fmla="*/ 1 w 170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0"/>
                <a:gd name="T181" fmla="*/ 0 h 282"/>
                <a:gd name="T182" fmla="*/ 170 w 170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3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2"/>
                  </a:lnTo>
                  <a:lnTo>
                    <a:pt x="169" y="165"/>
                  </a:lnTo>
                  <a:lnTo>
                    <a:pt x="165" y="162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39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39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7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0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2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4"/>
                  </a:lnTo>
                  <a:lnTo>
                    <a:pt x="99" y="150"/>
                  </a:lnTo>
                  <a:lnTo>
                    <a:pt x="94" y="147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8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3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7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2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7" name="Freeform 92"/>
            <p:cNvSpPr>
              <a:spLocks/>
            </p:cNvSpPr>
            <p:nvPr/>
          </p:nvSpPr>
          <p:spPr bwMode="auto">
            <a:xfrm>
              <a:off x="5586" y="3566"/>
              <a:ext cx="103" cy="147"/>
            </a:xfrm>
            <a:custGeom>
              <a:avLst/>
              <a:gdLst>
                <a:gd name="T0" fmla="*/ 1 w 206"/>
                <a:gd name="T1" fmla="*/ 1 h 292"/>
                <a:gd name="T2" fmla="*/ 1 w 206"/>
                <a:gd name="T3" fmla="*/ 1 h 292"/>
                <a:gd name="T4" fmla="*/ 1 w 206"/>
                <a:gd name="T5" fmla="*/ 1 h 292"/>
                <a:gd name="T6" fmla="*/ 1 w 206"/>
                <a:gd name="T7" fmla="*/ 1 h 292"/>
                <a:gd name="T8" fmla="*/ 1 w 206"/>
                <a:gd name="T9" fmla="*/ 1 h 292"/>
                <a:gd name="T10" fmla="*/ 1 w 206"/>
                <a:gd name="T11" fmla="*/ 1 h 292"/>
                <a:gd name="T12" fmla="*/ 1 w 206"/>
                <a:gd name="T13" fmla="*/ 1 h 292"/>
                <a:gd name="T14" fmla="*/ 1 w 206"/>
                <a:gd name="T15" fmla="*/ 1 h 292"/>
                <a:gd name="T16" fmla="*/ 1 w 206"/>
                <a:gd name="T17" fmla="*/ 1 h 292"/>
                <a:gd name="T18" fmla="*/ 1 w 206"/>
                <a:gd name="T19" fmla="*/ 1 h 292"/>
                <a:gd name="T20" fmla="*/ 1 w 206"/>
                <a:gd name="T21" fmla="*/ 1 h 292"/>
                <a:gd name="T22" fmla="*/ 1 w 206"/>
                <a:gd name="T23" fmla="*/ 1 h 292"/>
                <a:gd name="T24" fmla="*/ 1 w 206"/>
                <a:gd name="T25" fmla="*/ 1 h 292"/>
                <a:gd name="T26" fmla="*/ 1 w 206"/>
                <a:gd name="T27" fmla="*/ 1 h 292"/>
                <a:gd name="T28" fmla="*/ 1 w 206"/>
                <a:gd name="T29" fmla="*/ 1 h 292"/>
                <a:gd name="T30" fmla="*/ 1 w 206"/>
                <a:gd name="T31" fmla="*/ 1 h 292"/>
                <a:gd name="T32" fmla="*/ 1 w 206"/>
                <a:gd name="T33" fmla="*/ 1 h 292"/>
                <a:gd name="T34" fmla="*/ 1 w 206"/>
                <a:gd name="T35" fmla="*/ 1 h 292"/>
                <a:gd name="T36" fmla="*/ 1 w 206"/>
                <a:gd name="T37" fmla="*/ 1 h 292"/>
                <a:gd name="T38" fmla="*/ 1 w 206"/>
                <a:gd name="T39" fmla="*/ 1 h 292"/>
                <a:gd name="T40" fmla="*/ 1 w 206"/>
                <a:gd name="T41" fmla="*/ 1 h 292"/>
                <a:gd name="T42" fmla="*/ 1 w 206"/>
                <a:gd name="T43" fmla="*/ 1 h 292"/>
                <a:gd name="T44" fmla="*/ 1 w 206"/>
                <a:gd name="T45" fmla="*/ 1 h 292"/>
                <a:gd name="T46" fmla="*/ 1 w 206"/>
                <a:gd name="T47" fmla="*/ 1 h 292"/>
                <a:gd name="T48" fmla="*/ 1 w 206"/>
                <a:gd name="T49" fmla="*/ 0 h 292"/>
                <a:gd name="T50" fmla="*/ 1 w 206"/>
                <a:gd name="T51" fmla="*/ 1 h 292"/>
                <a:gd name="T52" fmla="*/ 1 w 206"/>
                <a:gd name="T53" fmla="*/ 1 h 292"/>
                <a:gd name="T54" fmla="*/ 1 w 206"/>
                <a:gd name="T55" fmla="*/ 1 h 292"/>
                <a:gd name="T56" fmla="*/ 1 w 206"/>
                <a:gd name="T57" fmla="*/ 1 h 292"/>
                <a:gd name="T58" fmla="*/ 1 w 206"/>
                <a:gd name="T59" fmla="*/ 1 h 292"/>
                <a:gd name="T60" fmla="*/ 1 w 206"/>
                <a:gd name="T61" fmla="*/ 1 h 292"/>
                <a:gd name="T62" fmla="*/ 1 w 206"/>
                <a:gd name="T63" fmla="*/ 1 h 292"/>
                <a:gd name="T64" fmla="*/ 1 w 206"/>
                <a:gd name="T65" fmla="*/ 1 h 292"/>
                <a:gd name="T66" fmla="*/ 1 w 206"/>
                <a:gd name="T67" fmla="*/ 1 h 292"/>
                <a:gd name="T68" fmla="*/ 1 w 206"/>
                <a:gd name="T69" fmla="*/ 1 h 292"/>
                <a:gd name="T70" fmla="*/ 1 w 206"/>
                <a:gd name="T71" fmla="*/ 1 h 292"/>
                <a:gd name="T72" fmla="*/ 1 w 206"/>
                <a:gd name="T73" fmla="*/ 1 h 292"/>
                <a:gd name="T74" fmla="*/ 1 w 206"/>
                <a:gd name="T75" fmla="*/ 1 h 292"/>
                <a:gd name="T76" fmla="*/ 1 w 206"/>
                <a:gd name="T77" fmla="*/ 1 h 292"/>
                <a:gd name="T78" fmla="*/ 1 w 206"/>
                <a:gd name="T79" fmla="*/ 1 h 292"/>
                <a:gd name="T80" fmla="*/ 1 w 206"/>
                <a:gd name="T81" fmla="*/ 1 h 292"/>
                <a:gd name="T82" fmla="*/ 1 w 206"/>
                <a:gd name="T83" fmla="*/ 1 h 292"/>
                <a:gd name="T84" fmla="*/ 1 w 206"/>
                <a:gd name="T85" fmla="*/ 1 h 292"/>
                <a:gd name="T86" fmla="*/ 1 w 206"/>
                <a:gd name="T87" fmla="*/ 1 h 292"/>
                <a:gd name="T88" fmla="*/ 1 w 206"/>
                <a:gd name="T89" fmla="*/ 1 h 292"/>
                <a:gd name="T90" fmla="*/ 1 w 206"/>
                <a:gd name="T91" fmla="*/ 1 h 292"/>
                <a:gd name="T92" fmla="*/ 1 w 206"/>
                <a:gd name="T93" fmla="*/ 1 h 292"/>
                <a:gd name="T94" fmla="*/ 1 w 206"/>
                <a:gd name="T95" fmla="*/ 1 h 292"/>
                <a:gd name="T96" fmla="*/ 1 w 206"/>
                <a:gd name="T97" fmla="*/ 1 h 292"/>
                <a:gd name="T98" fmla="*/ 1 w 206"/>
                <a:gd name="T99" fmla="*/ 1 h 292"/>
                <a:gd name="T100" fmla="*/ 1 w 206"/>
                <a:gd name="T101" fmla="*/ 1 h 292"/>
                <a:gd name="T102" fmla="*/ 1 w 206"/>
                <a:gd name="T103" fmla="*/ 1 h 292"/>
                <a:gd name="T104" fmla="*/ 1 w 206"/>
                <a:gd name="T105" fmla="*/ 1 h 292"/>
                <a:gd name="T106" fmla="*/ 1 w 206"/>
                <a:gd name="T107" fmla="*/ 1 h 292"/>
                <a:gd name="T108" fmla="*/ 1 w 206"/>
                <a:gd name="T109" fmla="*/ 1 h 292"/>
                <a:gd name="T110" fmla="*/ 1 w 206"/>
                <a:gd name="T111" fmla="*/ 1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6"/>
                <a:gd name="T169" fmla="*/ 0 h 292"/>
                <a:gd name="T170" fmla="*/ 206 w 206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5"/>
                  </a:lnTo>
                  <a:lnTo>
                    <a:pt x="51" y="157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5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2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3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20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0"/>
                  </a:lnTo>
                  <a:lnTo>
                    <a:pt x="124" y="73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5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6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1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6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7"/>
                  </a:lnTo>
                  <a:lnTo>
                    <a:pt x="85" y="155"/>
                  </a:lnTo>
                  <a:lnTo>
                    <a:pt x="83" y="157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8" name="Freeform 93"/>
            <p:cNvSpPr>
              <a:spLocks/>
            </p:cNvSpPr>
            <p:nvPr/>
          </p:nvSpPr>
          <p:spPr bwMode="auto">
            <a:xfrm>
              <a:off x="5437" y="3799"/>
              <a:ext cx="67" cy="113"/>
            </a:xfrm>
            <a:custGeom>
              <a:avLst/>
              <a:gdLst>
                <a:gd name="T0" fmla="*/ 1 w 132"/>
                <a:gd name="T1" fmla="*/ 0 h 227"/>
                <a:gd name="T2" fmla="*/ 1 w 132"/>
                <a:gd name="T3" fmla="*/ 0 h 227"/>
                <a:gd name="T4" fmla="*/ 1 w 132"/>
                <a:gd name="T5" fmla="*/ 0 h 227"/>
                <a:gd name="T6" fmla="*/ 1 w 132"/>
                <a:gd name="T7" fmla="*/ 0 h 227"/>
                <a:gd name="T8" fmla="*/ 1 w 132"/>
                <a:gd name="T9" fmla="*/ 0 h 227"/>
                <a:gd name="T10" fmla="*/ 1 w 132"/>
                <a:gd name="T11" fmla="*/ 0 h 227"/>
                <a:gd name="T12" fmla="*/ 0 w 132"/>
                <a:gd name="T13" fmla="*/ 0 h 227"/>
                <a:gd name="T14" fmla="*/ 1 w 132"/>
                <a:gd name="T15" fmla="*/ 0 h 227"/>
                <a:gd name="T16" fmla="*/ 1 w 132"/>
                <a:gd name="T17" fmla="*/ 0 h 227"/>
                <a:gd name="T18" fmla="*/ 1 w 132"/>
                <a:gd name="T19" fmla="*/ 0 h 227"/>
                <a:gd name="T20" fmla="*/ 1 w 132"/>
                <a:gd name="T21" fmla="*/ 0 h 227"/>
                <a:gd name="T22" fmla="*/ 1 w 132"/>
                <a:gd name="T23" fmla="*/ 0 h 227"/>
                <a:gd name="T24" fmla="*/ 1 w 132"/>
                <a:gd name="T25" fmla="*/ 0 h 227"/>
                <a:gd name="T26" fmla="*/ 1 w 132"/>
                <a:gd name="T27" fmla="*/ 0 h 227"/>
                <a:gd name="T28" fmla="*/ 1 w 132"/>
                <a:gd name="T29" fmla="*/ 0 h 227"/>
                <a:gd name="T30" fmla="*/ 1 w 132"/>
                <a:gd name="T31" fmla="*/ 0 h 227"/>
                <a:gd name="T32" fmla="*/ 1 w 132"/>
                <a:gd name="T33" fmla="*/ 0 h 227"/>
                <a:gd name="T34" fmla="*/ 1 w 132"/>
                <a:gd name="T35" fmla="*/ 0 h 227"/>
                <a:gd name="T36" fmla="*/ 1 w 132"/>
                <a:gd name="T37" fmla="*/ 0 h 227"/>
                <a:gd name="T38" fmla="*/ 1 w 132"/>
                <a:gd name="T39" fmla="*/ 0 h 227"/>
                <a:gd name="T40" fmla="*/ 1 w 132"/>
                <a:gd name="T41" fmla="*/ 0 h 227"/>
                <a:gd name="T42" fmla="*/ 1 w 132"/>
                <a:gd name="T43" fmla="*/ 0 h 227"/>
                <a:gd name="T44" fmla="*/ 1 w 132"/>
                <a:gd name="T45" fmla="*/ 0 h 227"/>
                <a:gd name="T46" fmla="*/ 1 w 132"/>
                <a:gd name="T47" fmla="*/ 0 h 227"/>
                <a:gd name="T48" fmla="*/ 1 w 132"/>
                <a:gd name="T49" fmla="*/ 0 h 227"/>
                <a:gd name="T50" fmla="*/ 1 w 132"/>
                <a:gd name="T51" fmla="*/ 0 h 227"/>
                <a:gd name="T52" fmla="*/ 1 w 132"/>
                <a:gd name="T53" fmla="*/ 0 h 227"/>
                <a:gd name="T54" fmla="*/ 1 w 132"/>
                <a:gd name="T55" fmla="*/ 0 h 227"/>
                <a:gd name="T56" fmla="*/ 1 w 132"/>
                <a:gd name="T57" fmla="*/ 0 h 227"/>
                <a:gd name="T58" fmla="*/ 1 w 132"/>
                <a:gd name="T59" fmla="*/ 0 h 227"/>
                <a:gd name="T60" fmla="*/ 1 w 132"/>
                <a:gd name="T61" fmla="*/ 0 h 227"/>
                <a:gd name="T62" fmla="*/ 1 w 132"/>
                <a:gd name="T63" fmla="*/ 0 h 227"/>
                <a:gd name="T64" fmla="*/ 1 w 132"/>
                <a:gd name="T65" fmla="*/ 0 h 227"/>
                <a:gd name="T66" fmla="*/ 1 w 132"/>
                <a:gd name="T67" fmla="*/ 0 h 227"/>
                <a:gd name="T68" fmla="*/ 1 w 132"/>
                <a:gd name="T69" fmla="*/ 0 h 227"/>
                <a:gd name="T70" fmla="*/ 1 w 132"/>
                <a:gd name="T71" fmla="*/ 0 h 227"/>
                <a:gd name="T72" fmla="*/ 1 w 132"/>
                <a:gd name="T73" fmla="*/ 0 h 227"/>
                <a:gd name="T74" fmla="*/ 1 w 132"/>
                <a:gd name="T75" fmla="*/ 0 h 227"/>
                <a:gd name="T76" fmla="*/ 1 w 132"/>
                <a:gd name="T77" fmla="*/ 0 h 227"/>
                <a:gd name="T78" fmla="*/ 1 w 132"/>
                <a:gd name="T79" fmla="*/ 0 h 227"/>
                <a:gd name="T80" fmla="*/ 1 w 132"/>
                <a:gd name="T81" fmla="*/ 0 h 227"/>
                <a:gd name="T82" fmla="*/ 1 w 132"/>
                <a:gd name="T83" fmla="*/ 0 h 227"/>
                <a:gd name="T84" fmla="*/ 1 w 132"/>
                <a:gd name="T85" fmla="*/ 0 h 227"/>
                <a:gd name="T86" fmla="*/ 1 w 132"/>
                <a:gd name="T87" fmla="*/ 0 h 227"/>
                <a:gd name="T88" fmla="*/ 1 w 132"/>
                <a:gd name="T89" fmla="*/ 0 h 227"/>
                <a:gd name="T90" fmla="*/ 1 w 132"/>
                <a:gd name="T91" fmla="*/ 0 h 227"/>
                <a:gd name="T92" fmla="*/ 1 w 132"/>
                <a:gd name="T93" fmla="*/ 0 h 227"/>
                <a:gd name="T94" fmla="*/ 1 w 132"/>
                <a:gd name="T95" fmla="*/ 0 h 227"/>
                <a:gd name="T96" fmla="*/ 1 w 132"/>
                <a:gd name="T97" fmla="*/ 0 h 227"/>
                <a:gd name="T98" fmla="*/ 1 w 132"/>
                <a:gd name="T99" fmla="*/ 0 h 227"/>
                <a:gd name="T100" fmla="*/ 1 w 132"/>
                <a:gd name="T101" fmla="*/ 0 h 227"/>
                <a:gd name="T102" fmla="*/ 1 w 132"/>
                <a:gd name="T103" fmla="*/ 0 h 227"/>
                <a:gd name="T104" fmla="*/ 1 w 132"/>
                <a:gd name="T105" fmla="*/ 0 h 227"/>
                <a:gd name="T106" fmla="*/ 1 w 132"/>
                <a:gd name="T107" fmla="*/ 0 h 227"/>
                <a:gd name="T108" fmla="*/ 1 w 132"/>
                <a:gd name="T109" fmla="*/ 0 h 227"/>
                <a:gd name="T110" fmla="*/ 1 w 132"/>
                <a:gd name="T111" fmla="*/ 0 h 227"/>
                <a:gd name="T112" fmla="*/ 1 w 132"/>
                <a:gd name="T113" fmla="*/ 0 h 227"/>
                <a:gd name="T114" fmla="*/ 1 w 132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2"/>
                <a:gd name="T175" fmla="*/ 0 h 227"/>
                <a:gd name="T176" fmla="*/ 132 w 132"/>
                <a:gd name="T177" fmla="*/ 227 h 2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0"/>
                  </a:lnTo>
                  <a:lnTo>
                    <a:pt x="70" y="48"/>
                  </a:lnTo>
                  <a:lnTo>
                    <a:pt x="62" y="48"/>
                  </a:lnTo>
                  <a:lnTo>
                    <a:pt x="53" y="52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8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6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1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2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7"/>
                  </a:lnTo>
                  <a:lnTo>
                    <a:pt x="101" y="156"/>
                  </a:lnTo>
                  <a:lnTo>
                    <a:pt x="108" y="162"/>
                  </a:lnTo>
                  <a:lnTo>
                    <a:pt x="114" y="168"/>
                  </a:lnTo>
                  <a:lnTo>
                    <a:pt x="118" y="170"/>
                  </a:lnTo>
                  <a:lnTo>
                    <a:pt x="122" y="170"/>
                  </a:lnTo>
                  <a:lnTo>
                    <a:pt x="122" y="167"/>
                  </a:lnTo>
                  <a:lnTo>
                    <a:pt x="117" y="161"/>
                  </a:lnTo>
                  <a:lnTo>
                    <a:pt x="111" y="154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09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8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3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9" name="Freeform 94"/>
            <p:cNvSpPr>
              <a:spLocks/>
            </p:cNvSpPr>
            <p:nvPr/>
          </p:nvSpPr>
          <p:spPr bwMode="auto">
            <a:xfrm>
              <a:off x="5670" y="3749"/>
              <a:ext cx="132" cy="104"/>
            </a:xfrm>
            <a:custGeom>
              <a:avLst/>
              <a:gdLst>
                <a:gd name="T0" fmla="*/ 1 w 263"/>
                <a:gd name="T1" fmla="*/ 1 h 207"/>
                <a:gd name="T2" fmla="*/ 1 w 263"/>
                <a:gd name="T3" fmla="*/ 1 h 207"/>
                <a:gd name="T4" fmla="*/ 1 w 263"/>
                <a:gd name="T5" fmla="*/ 1 h 207"/>
                <a:gd name="T6" fmla="*/ 1 w 263"/>
                <a:gd name="T7" fmla="*/ 1 h 207"/>
                <a:gd name="T8" fmla="*/ 1 w 263"/>
                <a:gd name="T9" fmla="*/ 1 h 207"/>
                <a:gd name="T10" fmla="*/ 1 w 263"/>
                <a:gd name="T11" fmla="*/ 1 h 207"/>
                <a:gd name="T12" fmla="*/ 1 w 263"/>
                <a:gd name="T13" fmla="*/ 1 h 207"/>
                <a:gd name="T14" fmla="*/ 1 w 263"/>
                <a:gd name="T15" fmla="*/ 1 h 207"/>
                <a:gd name="T16" fmla="*/ 1 w 263"/>
                <a:gd name="T17" fmla="*/ 1 h 207"/>
                <a:gd name="T18" fmla="*/ 1 w 263"/>
                <a:gd name="T19" fmla="*/ 1 h 207"/>
                <a:gd name="T20" fmla="*/ 1 w 263"/>
                <a:gd name="T21" fmla="*/ 1 h 207"/>
                <a:gd name="T22" fmla="*/ 1 w 263"/>
                <a:gd name="T23" fmla="*/ 1 h 207"/>
                <a:gd name="T24" fmla="*/ 1 w 263"/>
                <a:gd name="T25" fmla="*/ 1 h 207"/>
                <a:gd name="T26" fmla="*/ 1 w 263"/>
                <a:gd name="T27" fmla="*/ 1 h 207"/>
                <a:gd name="T28" fmla="*/ 1 w 263"/>
                <a:gd name="T29" fmla="*/ 1 h 207"/>
                <a:gd name="T30" fmla="*/ 1 w 263"/>
                <a:gd name="T31" fmla="*/ 1 h 207"/>
                <a:gd name="T32" fmla="*/ 1 w 263"/>
                <a:gd name="T33" fmla="*/ 1 h 207"/>
                <a:gd name="T34" fmla="*/ 1 w 263"/>
                <a:gd name="T35" fmla="*/ 1 h 207"/>
                <a:gd name="T36" fmla="*/ 1 w 263"/>
                <a:gd name="T37" fmla="*/ 1 h 207"/>
                <a:gd name="T38" fmla="*/ 1 w 263"/>
                <a:gd name="T39" fmla="*/ 1 h 207"/>
                <a:gd name="T40" fmla="*/ 1 w 263"/>
                <a:gd name="T41" fmla="*/ 1 h 207"/>
                <a:gd name="T42" fmla="*/ 1 w 263"/>
                <a:gd name="T43" fmla="*/ 1 h 207"/>
                <a:gd name="T44" fmla="*/ 1 w 263"/>
                <a:gd name="T45" fmla="*/ 1 h 207"/>
                <a:gd name="T46" fmla="*/ 1 w 263"/>
                <a:gd name="T47" fmla="*/ 1 h 207"/>
                <a:gd name="T48" fmla="*/ 1 w 263"/>
                <a:gd name="T49" fmla="*/ 1 h 207"/>
                <a:gd name="T50" fmla="*/ 1 w 263"/>
                <a:gd name="T51" fmla="*/ 1 h 207"/>
                <a:gd name="T52" fmla="*/ 1 w 263"/>
                <a:gd name="T53" fmla="*/ 1 h 207"/>
                <a:gd name="T54" fmla="*/ 1 w 263"/>
                <a:gd name="T55" fmla="*/ 1 h 207"/>
                <a:gd name="T56" fmla="*/ 1 w 263"/>
                <a:gd name="T57" fmla="*/ 1 h 207"/>
                <a:gd name="T58" fmla="*/ 1 w 263"/>
                <a:gd name="T59" fmla="*/ 1 h 207"/>
                <a:gd name="T60" fmla="*/ 1 w 263"/>
                <a:gd name="T61" fmla="*/ 1 h 207"/>
                <a:gd name="T62" fmla="*/ 1 w 263"/>
                <a:gd name="T63" fmla="*/ 1 h 207"/>
                <a:gd name="T64" fmla="*/ 1 w 263"/>
                <a:gd name="T65" fmla="*/ 1 h 207"/>
                <a:gd name="T66" fmla="*/ 1 w 263"/>
                <a:gd name="T67" fmla="*/ 1 h 207"/>
                <a:gd name="T68" fmla="*/ 1 w 263"/>
                <a:gd name="T69" fmla="*/ 1 h 207"/>
                <a:gd name="T70" fmla="*/ 1 w 263"/>
                <a:gd name="T71" fmla="*/ 0 h 207"/>
                <a:gd name="T72" fmla="*/ 1 w 263"/>
                <a:gd name="T73" fmla="*/ 1 h 207"/>
                <a:gd name="T74" fmla="*/ 1 w 263"/>
                <a:gd name="T75" fmla="*/ 1 h 207"/>
                <a:gd name="T76" fmla="*/ 1 w 263"/>
                <a:gd name="T77" fmla="*/ 1 h 207"/>
                <a:gd name="T78" fmla="*/ 1 w 263"/>
                <a:gd name="T79" fmla="*/ 1 h 207"/>
                <a:gd name="T80" fmla="*/ 1 w 263"/>
                <a:gd name="T81" fmla="*/ 1 h 207"/>
                <a:gd name="T82" fmla="*/ 1 w 263"/>
                <a:gd name="T83" fmla="*/ 1 h 207"/>
                <a:gd name="T84" fmla="*/ 0 w 263"/>
                <a:gd name="T85" fmla="*/ 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3"/>
                <a:gd name="T130" fmla="*/ 0 h 207"/>
                <a:gd name="T131" fmla="*/ 263 w 263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4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5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0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6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1"/>
                  </a:lnTo>
                  <a:lnTo>
                    <a:pt x="259" y="176"/>
                  </a:lnTo>
                  <a:lnTo>
                    <a:pt x="262" y="178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0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5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2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4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0" name="Freeform 95"/>
            <p:cNvSpPr>
              <a:spLocks/>
            </p:cNvSpPr>
            <p:nvPr/>
          </p:nvSpPr>
          <p:spPr bwMode="auto">
            <a:xfrm>
              <a:off x="4947" y="3969"/>
              <a:ext cx="334" cy="331"/>
            </a:xfrm>
            <a:custGeom>
              <a:avLst/>
              <a:gdLst>
                <a:gd name="T0" fmla="*/ 1 w 667"/>
                <a:gd name="T1" fmla="*/ 1 h 662"/>
                <a:gd name="T2" fmla="*/ 1 w 667"/>
                <a:gd name="T3" fmla="*/ 1 h 662"/>
                <a:gd name="T4" fmla="*/ 1 w 667"/>
                <a:gd name="T5" fmla="*/ 1 h 662"/>
                <a:gd name="T6" fmla="*/ 1 w 667"/>
                <a:gd name="T7" fmla="*/ 1 h 662"/>
                <a:gd name="T8" fmla="*/ 1 w 667"/>
                <a:gd name="T9" fmla="*/ 1 h 662"/>
                <a:gd name="T10" fmla="*/ 1 w 667"/>
                <a:gd name="T11" fmla="*/ 1 h 662"/>
                <a:gd name="T12" fmla="*/ 1 w 667"/>
                <a:gd name="T13" fmla="*/ 1 h 662"/>
                <a:gd name="T14" fmla="*/ 1 w 667"/>
                <a:gd name="T15" fmla="*/ 1 h 662"/>
                <a:gd name="T16" fmla="*/ 1 w 667"/>
                <a:gd name="T17" fmla="*/ 1 h 662"/>
                <a:gd name="T18" fmla="*/ 1 w 667"/>
                <a:gd name="T19" fmla="*/ 1 h 662"/>
                <a:gd name="T20" fmla="*/ 1 w 667"/>
                <a:gd name="T21" fmla="*/ 1 h 662"/>
                <a:gd name="T22" fmla="*/ 1 w 667"/>
                <a:gd name="T23" fmla="*/ 1 h 662"/>
                <a:gd name="T24" fmla="*/ 1 w 667"/>
                <a:gd name="T25" fmla="*/ 1 h 662"/>
                <a:gd name="T26" fmla="*/ 1 w 667"/>
                <a:gd name="T27" fmla="*/ 1 h 662"/>
                <a:gd name="T28" fmla="*/ 1 w 667"/>
                <a:gd name="T29" fmla="*/ 1 h 662"/>
                <a:gd name="T30" fmla="*/ 1 w 667"/>
                <a:gd name="T31" fmla="*/ 1 h 662"/>
                <a:gd name="T32" fmla="*/ 1 w 667"/>
                <a:gd name="T33" fmla="*/ 1 h 662"/>
                <a:gd name="T34" fmla="*/ 1 w 667"/>
                <a:gd name="T35" fmla="*/ 1 h 662"/>
                <a:gd name="T36" fmla="*/ 1 w 667"/>
                <a:gd name="T37" fmla="*/ 1 h 662"/>
                <a:gd name="T38" fmla="*/ 1 w 667"/>
                <a:gd name="T39" fmla="*/ 1 h 662"/>
                <a:gd name="T40" fmla="*/ 1 w 667"/>
                <a:gd name="T41" fmla="*/ 1 h 662"/>
                <a:gd name="T42" fmla="*/ 1 w 667"/>
                <a:gd name="T43" fmla="*/ 1 h 662"/>
                <a:gd name="T44" fmla="*/ 1 w 667"/>
                <a:gd name="T45" fmla="*/ 1 h 662"/>
                <a:gd name="T46" fmla="*/ 1 w 667"/>
                <a:gd name="T47" fmla="*/ 1 h 662"/>
                <a:gd name="T48" fmla="*/ 1 w 667"/>
                <a:gd name="T49" fmla="*/ 1 h 662"/>
                <a:gd name="T50" fmla="*/ 1 w 667"/>
                <a:gd name="T51" fmla="*/ 1 h 662"/>
                <a:gd name="T52" fmla="*/ 1 w 667"/>
                <a:gd name="T53" fmla="*/ 1 h 662"/>
                <a:gd name="T54" fmla="*/ 1 w 667"/>
                <a:gd name="T55" fmla="*/ 1 h 662"/>
                <a:gd name="T56" fmla="*/ 1 w 667"/>
                <a:gd name="T57" fmla="*/ 1 h 662"/>
                <a:gd name="T58" fmla="*/ 1 w 667"/>
                <a:gd name="T59" fmla="*/ 1 h 662"/>
                <a:gd name="T60" fmla="*/ 1 w 667"/>
                <a:gd name="T61" fmla="*/ 1 h 662"/>
                <a:gd name="T62" fmla="*/ 1 w 667"/>
                <a:gd name="T63" fmla="*/ 1 h 662"/>
                <a:gd name="T64" fmla="*/ 1 w 667"/>
                <a:gd name="T65" fmla="*/ 1 h 662"/>
                <a:gd name="T66" fmla="*/ 1 w 667"/>
                <a:gd name="T67" fmla="*/ 1 h 662"/>
                <a:gd name="T68" fmla="*/ 1 w 667"/>
                <a:gd name="T69" fmla="*/ 1 h 662"/>
                <a:gd name="T70" fmla="*/ 1 w 667"/>
                <a:gd name="T71" fmla="*/ 1 h 662"/>
                <a:gd name="T72" fmla="*/ 1 w 667"/>
                <a:gd name="T73" fmla="*/ 1 h 662"/>
                <a:gd name="T74" fmla="*/ 1 w 667"/>
                <a:gd name="T75" fmla="*/ 1 h 662"/>
                <a:gd name="T76" fmla="*/ 1 w 667"/>
                <a:gd name="T77" fmla="*/ 1 h 662"/>
                <a:gd name="T78" fmla="*/ 1 w 667"/>
                <a:gd name="T79" fmla="*/ 1 h 662"/>
                <a:gd name="T80" fmla="*/ 1 w 667"/>
                <a:gd name="T81" fmla="*/ 1 h 662"/>
                <a:gd name="T82" fmla="*/ 1 w 667"/>
                <a:gd name="T83" fmla="*/ 1 h 662"/>
                <a:gd name="T84" fmla="*/ 1 w 667"/>
                <a:gd name="T85" fmla="*/ 1 h 662"/>
                <a:gd name="T86" fmla="*/ 1 w 667"/>
                <a:gd name="T87" fmla="*/ 1 h 662"/>
                <a:gd name="T88" fmla="*/ 1 w 667"/>
                <a:gd name="T89" fmla="*/ 1 h 662"/>
                <a:gd name="T90" fmla="*/ 1 w 667"/>
                <a:gd name="T91" fmla="*/ 1 h 662"/>
                <a:gd name="T92" fmla="*/ 1 w 667"/>
                <a:gd name="T93" fmla="*/ 1 h 662"/>
                <a:gd name="T94" fmla="*/ 1 w 667"/>
                <a:gd name="T95" fmla="*/ 1 h 662"/>
                <a:gd name="T96" fmla="*/ 1 w 667"/>
                <a:gd name="T97" fmla="*/ 1 h 662"/>
                <a:gd name="T98" fmla="*/ 1 w 667"/>
                <a:gd name="T99" fmla="*/ 1 h 662"/>
                <a:gd name="T100" fmla="*/ 1 w 667"/>
                <a:gd name="T101" fmla="*/ 1 h 662"/>
                <a:gd name="T102" fmla="*/ 1 w 667"/>
                <a:gd name="T103" fmla="*/ 1 h 662"/>
                <a:gd name="T104" fmla="*/ 1 w 667"/>
                <a:gd name="T105" fmla="*/ 1 h 662"/>
                <a:gd name="T106" fmla="*/ 1 w 667"/>
                <a:gd name="T107" fmla="*/ 1 h 662"/>
                <a:gd name="T108" fmla="*/ 1 w 667"/>
                <a:gd name="T109" fmla="*/ 1 h 662"/>
                <a:gd name="T110" fmla="*/ 1 w 667"/>
                <a:gd name="T111" fmla="*/ 1 h 6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662"/>
                <a:gd name="T170" fmla="*/ 667 w 667"/>
                <a:gd name="T171" fmla="*/ 662 h 6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662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0"/>
                  </a:lnTo>
                  <a:lnTo>
                    <a:pt x="202" y="103"/>
                  </a:lnTo>
                  <a:lnTo>
                    <a:pt x="184" y="99"/>
                  </a:lnTo>
                  <a:lnTo>
                    <a:pt x="162" y="95"/>
                  </a:lnTo>
                  <a:lnTo>
                    <a:pt x="139" y="91"/>
                  </a:lnTo>
                  <a:lnTo>
                    <a:pt x="116" y="85"/>
                  </a:lnTo>
                  <a:lnTo>
                    <a:pt x="95" y="80"/>
                  </a:lnTo>
                  <a:lnTo>
                    <a:pt x="77" y="76"/>
                  </a:lnTo>
                  <a:lnTo>
                    <a:pt x="62" y="71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3"/>
                  </a:lnTo>
                  <a:lnTo>
                    <a:pt x="45" y="71"/>
                  </a:lnTo>
                  <a:lnTo>
                    <a:pt x="52" y="85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3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5"/>
                  </a:lnTo>
                  <a:lnTo>
                    <a:pt x="107" y="231"/>
                  </a:lnTo>
                  <a:lnTo>
                    <a:pt x="121" y="246"/>
                  </a:lnTo>
                  <a:lnTo>
                    <a:pt x="137" y="259"/>
                  </a:lnTo>
                  <a:lnTo>
                    <a:pt x="154" y="268"/>
                  </a:lnTo>
                  <a:lnTo>
                    <a:pt x="171" y="275"/>
                  </a:lnTo>
                  <a:lnTo>
                    <a:pt x="187" y="280"/>
                  </a:lnTo>
                  <a:lnTo>
                    <a:pt x="202" y="285"/>
                  </a:lnTo>
                  <a:lnTo>
                    <a:pt x="215" y="290"/>
                  </a:lnTo>
                  <a:lnTo>
                    <a:pt x="228" y="297"/>
                  </a:lnTo>
                  <a:lnTo>
                    <a:pt x="238" y="305"/>
                  </a:lnTo>
                  <a:lnTo>
                    <a:pt x="248" y="315"/>
                  </a:lnTo>
                  <a:lnTo>
                    <a:pt x="258" y="329"/>
                  </a:lnTo>
                  <a:lnTo>
                    <a:pt x="248" y="331"/>
                  </a:lnTo>
                  <a:lnTo>
                    <a:pt x="239" y="331"/>
                  </a:lnTo>
                  <a:lnTo>
                    <a:pt x="230" y="330"/>
                  </a:lnTo>
                  <a:lnTo>
                    <a:pt x="222" y="328"/>
                  </a:lnTo>
                  <a:lnTo>
                    <a:pt x="213" y="326"/>
                  </a:lnTo>
                  <a:lnTo>
                    <a:pt x="203" y="322"/>
                  </a:lnTo>
                  <a:lnTo>
                    <a:pt x="194" y="320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3"/>
                  </a:lnTo>
                  <a:lnTo>
                    <a:pt x="128" y="330"/>
                  </a:lnTo>
                  <a:lnTo>
                    <a:pt x="115" y="338"/>
                  </a:lnTo>
                  <a:lnTo>
                    <a:pt x="102" y="349"/>
                  </a:lnTo>
                  <a:lnTo>
                    <a:pt x="92" y="360"/>
                  </a:lnTo>
                  <a:lnTo>
                    <a:pt x="84" y="373"/>
                  </a:lnTo>
                  <a:lnTo>
                    <a:pt x="76" y="386"/>
                  </a:lnTo>
                  <a:lnTo>
                    <a:pt x="66" y="397"/>
                  </a:lnTo>
                  <a:lnTo>
                    <a:pt x="56" y="407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6"/>
                  </a:lnTo>
                  <a:lnTo>
                    <a:pt x="10" y="441"/>
                  </a:lnTo>
                  <a:lnTo>
                    <a:pt x="2" y="445"/>
                  </a:lnTo>
                  <a:lnTo>
                    <a:pt x="0" y="449"/>
                  </a:lnTo>
                  <a:lnTo>
                    <a:pt x="3" y="453"/>
                  </a:lnTo>
                  <a:lnTo>
                    <a:pt x="14" y="460"/>
                  </a:lnTo>
                  <a:lnTo>
                    <a:pt x="17" y="463"/>
                  </a:lnTo>
                  <a:lnTo>
                    <a:pt x="22" y="465"/>
                  </a:lnTo>
                  <a:lnTo>
                    <a:pt x="28" y="468"/>
                  </a:lnTo>
                  <a:lnTo>
                    <a:pt x="37" y="472"/>
                  </a:lnTo>
                  <a:lnTo>
                    <a:pt x="46" y="475"/>
                  </a:lnTo>
                  <a:lnTo>
                    <a:pt x="56" y="479"/>
                  </a:lnTo>
                  <a:lnTo>
                    <a:pt x="66" y="482"/>
                  </a:lnTo>
                  <a:lnTo>
                    <a:pt x="79" y="486"/>
                  </a:lnTo>
                  <a:lnTo>
                    <a:pt x="98" y="489"/>
                  </a:lnTo>
                  <a:lnTo>
                    <a:pt x="117" y="491"/>
                  </a:lnTo>
                  <a:lnTo>
                    <a:pt x="138" y="490"/>
                  </a:lnTo>
                  <a:lnTo>
                    <a:pt x="159" y="487"/>
                  </a:lnTo>
                  <a:lnTo>
                    <a:pt x="178" y="480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4"/>
                  </a:lnTo>
                  <a:lnTo>
                    <a:pt x="235" y="426"/>
                  </a:lnTo>
                  <a:lnTo>
                    <a:pt x="238" y="418"/>
                  </a:lnTo>
                  <a:lnTo>
                    <a:pt x="243" y="409"/>
                  </a:lnTo>
                  <a:lnTo>
                    <a:pt x="246" y="399"/>
                  </a:lnTo>
                  <a:lnTo>
                    <a:pt x="251" y="388"/>
                  </a:lnTo>
                  <a:lnTo>
                    <a:pt x="255" y="376"/>
                  </a:lnTo>
                  <a:lnTo>
                    <a:pt x="261" y="367"/>
                  </a:lnTo>
                  <a:lnTo>
                    <a:pt x="267" y="359"/>
                  </a:lnTo>
                  <a:lnTo>
                    <a:pt x="273" y="353"/>
                  </a:lnTo>
                  <a:lnTo>
                    <a:pt x="279" y="348"/>
                  </a:lnTo>
                  <a:lnTo>
                    <a:pt x="286" y="344"/>
                  </a:lnTo>
                  <a:lnTo>
                    <a:pt x="294" y="343"/>
                  </a:lnTo>
                  <a:lnTo>
                    <a:pt x="294" y="352"/>
                  </a:lnTo>
                  <a:lnTo>
                    <a:pt x="294" y="360"/>
                  </a:lnTo>
                  <a:lnTo>
                    <a:pt x="297" y="367"/>
                  </a:lnTo>
                  <a:lnTo>
                    <a:pt x="300" y="372"/>
                  </a:lnTo>
                  <a:lnTo>
                    <a:pt x="299" y="389"/>
                  </a:lnTo>
                  <a:lnTo>
                    <a:pt x="294" y="403"/>
                  </a:lnTo>
                  <a:lnTo>
                    <a:pt x="284" y="414"/>
                  </a:lnTo>
                  <a:lnTo>
                    <a:pt x="268" y="422"/>
                  </a:lnTo>
                  <a:lnTo>
                    <a:pt x="263" y="425"/>
                  </a:lnTo>
                  <a:lnTo>
                    <a:pt x="258" y="427"/>
                  </a:lnTo>
                  <a:lnTo>
                    <a:pt x="253" y="429"/>
                  </a:lnTo>
                  <a:lnTo>
                    <a:pt x="248" y="433"/>
                  </a:lnTo>
                  <a:lnTo>
                    <a:pt x="244" y="436"/>
                  </a:lnTo>
                  <a:lnTo>
                    <a:pt x="239" y="440"/>
                  </a:lnTo>
                  <a:lnTo>
                    <a:pt x="235" y="443"/>
                  </a:lnTo>
                  <a:lnTo>
                    <a:pt x="231" y="447"/>
                  </a:lnTo>
                  <a:lnTo>
                    <a:pt x="221" y="458"/>
                  </a:lnTo>
                  <a:lnTo>
                    <a:pt x="212" y="471"/>
                  </a:lnTo>
                  <a:lnTo>
                    <a:pt x="203" y="485"/>
                  </a:lnTo>
                  <a:lnTo>
                    <a:pt x="197" y="498"/>
                  </a:lnTo>
                  <a:lnTo>
                    <a:pt x="192" y="513"/>
                  </a:lnTo>
                  <a:lnTo>
                    <a:pt x="189" y="528"/>
                  </a:lnTo>
                  <a:lnTo>
                    <a:pt x="189" y="544"/>
                  </a:lnTo>
                  <a:lnTo>
                    <a:pt x="190" y="559"/>
                  </a:lnTo>
                  <a:lnTo>
                    <a:pt x="191" y="570"/>
                  </a:lnTo>
                  <a:lnTo>
                    <a:pt x="193" y="579"/>
                  </a:lnTo>
                  <a:lnTo>
                    <a:pt x="194" y="588"/>
                  </a:lnTo>
                  <a:lnTo>
                    <a:pt x="194" y="596"/>
                  </a:lnTo>
                  <a:lnTo>
                    <a:pt x="195" y="616"/>
                  </a:lnTo>
                  <a:lnTo>
                    <a:pt x="194" y="631"/>
                  </a:lnTo>
                  <a:lnTo>
                    <a:pt x="191" y="642"/>
                  </a:lnTo>
                  <a:lnTo>
                    <a:pt x="186" y="651"/>
                  </a:lnTo>
                  <a:lnTo>
                    <a:pt x="183" y="660"/>
                  </a:lnTo>
                  <a:lnTo>
                    <a:pt x="185" y="662"/>
                  </a:lnTo>
                  <a:lnTo>
                    <a:pt x="192" y="662"/>
                  </a:lnTo>
                  <a:lnTo>
                    <a:pt x="202" y="661"/>
                  </a:lnTo>
                  <a:lnTo>
                    <a:pt x="225" y="658"/>
                  </a:lnTo>
                  <a:lnTo>
                    <a:pt x="247" y="653"/>
                  </a:lnTo>
                  <a:lnTo>
                    <a:pt x="267" y="646"/>
                  </a:lnTo>
                  <a:lnTo>
                    <a:pt x="285" y="637"/>
                  </a:lnTo>
                  <a:lnTo>
                    <a:pt x="301" y="625"/>
                  </a:lnTo>
                  <a:lnTo>
                    <a:pt x="316" y="611"/>
                  </a:lnTo>
                  <a:lnTo>
                    <a:pt x="329" y="597"/>
                  </a:lnTo>
                  <a:lnTo>
                    <a:pt x="339" y="581"/>
                  </a:lnTo>
                  <a:lnTo>
                    <a:pt x="349" y="565"/>
                  </a:lnTo>
                  <a:lnTo>
                    <a:pt x="355" y="547"/>
                  </a:lnTo>
                  <a:lnTo>
                    <a:pt x="360" y="529"/>
                  </a:lnTo>
                  <a:lnTo>
                    <a:pt x="362" y="511"/>
                  </a:lnTo>
                  <a:lnTo>
                    <a:pt x="362" y="491"/>
                  </a:lnTo>
                  <a:lnTo>
                    <a:pt x="360" y="473"/>
                  </a:lnTo>
                  <a:lnTo>
                    <a:pt x="357" y="455"/>
                  </a:lnTo>
                  <a:lnTo>
                    <a:pt x="350" y="437"/>
                  </a:lnTo>
                  <a:lnTo>
                    <a:pt x="342" y="420"/>
                  </a:lnTo>
                  <a:lnTo>
                    <a:pt x="335" y="407"/>
                  </a:lnTo>
                  <a:lnTo>
                    <a:pt x="329" y="397"/>
                  </a:lnTo>
                  <a:lnTo>
                    <a:pt x="327" y="388"/>
                  </a:lnTo>
                  <a:lnTo>
                    <a:pt x="334" y="386"/>
                  </a:lnTo>
                  <a:lnTo>
                    <a:pt x="341" y="382"/>
                  </a:lnTo>
                  <a:lnTo>
                    <a:pt x="346" y="380"/>
                  </a:lnTo>
                  <a:lnTo>
                    <a:pt x="350" y="376"/>
                  </a:lnTo>
                  <a:lnTo>
                    <a:pt x="360" y="388"/>
                  </a:lnTo>
                  <a:lnTo>
                    <a:pt x="367" y="405"/>
                  </a:lnTo>
                  <a:lnTo>
                    <a:pt x="370" y="426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5"/>
                  </a:lnTo>
                  <a:lnTo>
                    <a:pt x="383" y="490"/>
                  </a:lnTo>
                  <a:lnTo>
                    <a:pt x="389" y="504"/>
                  </a:lnTo>
                  <a:lnTo>
                    <a:pt x="398" y="517"/>
                  </a:lnTo>
                  <a:lnTo>
                    <a:pt x="410" y="529"/>
                  </a:lnTo>
                  <a:lnTo>
                    <a:pt x="425" y="540"/>
                  </a:lnTo>
                  <a:lnTo>
                    <a:pt x="444" y="549"/>
                  </a:lnTo>
                  <a:lnTo>
                    <a:pt x="465" y="557"/>
                  </a:lnTo>
                  <a:lnTo>
                    <a:pt x="484" y="564"/>
                  </a:lnTo>
                  <a:lnTo>
                    <a:pt x="503" y="572"/>
                  </a:lnTo>
                  <a:lnTo>
                    <a:pt x="520" y="579"/>
                  </a:lnTo>
                  <a:lnTo>
                    <a:pt x="535" y="588"/>
                  </a:lnTo>
                  <a:lnTo>
                    <a:pt x="549" y="599"/>
                  </a:lnTo>
                  <a:lnTo>
                    <a:pt x="559" y="610"/>
                  </a:lnTo>
                  <a:lnTo>
                    <a:pt x="568" y="624"/>
                  </a:lnTo>
                  <a:lnTo>
                    <a:pt x="573" y="603"/>
                  </a:lnTo>
                  <a:lnTo>
                    <a:pt x="577" y="574"/>
                  </a:lnTo>
                  <a:lnTo>
                    <a:pt x="578" y="542"/>
                  </a:lnTo>
                  <a:lnTo>
                    <a:pt x="575" y="508"/>
                  </a:lnTo>
                  <a:lnTo>
                    <a:pt x="567" y="475"/>
                  </a:lnTo>
                  <a:lnTo>
                    <a:pt x="552" y="445"/>
                  </a:lnTo>
                  <a:lnTo>
                    <a:pt x="530" y="422"/>
                  </a:lnTo>
                  <a:lnTo>
                    <a:pt x="498" y="409"/>
                  </a:lnTo>
                  <a:lnTo>
                    <a:pt x="487" y="406"/>
                  </a:lnTo>
                  <a:lnTo>
                    <a:pt x="476" y="404"/>
                  </a:lnTo>
                  <a:lnTo>
                    <a:pt x="466" y="401"/>
                  </a:lnTo>
                  <a:lnTo>
                    <a:pt x="457" y="398"/>
                  </a:lnTo>
                  <a:lnTo>
                    <a:pt x="448" y="396"/>
                  </a:lnTo>
                  <a:lnTo>
                    <a:pt x="441" y="395"/>
                  </a:lnTo>
                  <a:lnTo>
                    <a:pt x="434" y="392"/>
                  </a:lnTo>
                  <a:lnTo>
                    <a:pt x="429" y="391"/>
                  </a:lnTo>
                  <a:lnTo>
                    <a:pt x="434" y="387"/>
                  </a:lnTo>
                  <a:lnTo>
                    <a:pt x="437" y="381"/>
                  </a:lnTo>
                  <a:lnTo>
                    <a:pt x="441" y="375"/>
                  </a:lnTo>
                  <a:lnTo>
                    <a:pt x="442" y="371"/>
                  </a:lnTo>
                  <a:lnTo>
                    <a:pt x="464" y="381"/>
                  </a:lnTo>
                  <a:lnTo>
                    <a:pt x="487" y="390"/>
                  </a:lnTo>
                  <a:lnTo>
                    <a:pt x="507" y="396"/>
                  </a:lnTo>
                  <a:lnTo>
                    <a:pt x="529" y="399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7"/>
                  </a:lnTo>
                  <a:lnTo>
                    <a:pt x="598" y="392"/>
                  </a:lnTo>
                  <a:lnTo>
                    <a:pt x="612" y="387"/>
                  </a:lnTo>
                  <a:lnTo>
                    <a:pt x="624" y="382"/>
                  </a:lnTo>
                  <a:lnTo>
                    <a:pt x="633" y="377"/>
                  </a:lnTo>
                  <a:lnTo>
                    <a:pt x="642" y="374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69"/>
                  </a:lnTo>
                  <a:lnTo>
                    <a:pt x="667" y="369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0"/>
                  </a:lnTo>
                  <a:lnTo>
                    <a:pt x="619" y="341"/>
                  </a:lnTo>
                  <a:lnTo>
                    <a:pt x="610" y="330"/>
                  </a:lnTo>
                  <a:lnTo>
                    <a:pt x="601" y="319"/>
                  </a:lnTo>
                  <a:lnTo>
                    <a:pt x="593" y="307"/>
                  </a:lnTo>
                  <a:lnTo>
                    <a:pt x="585" y="295"/>
                  </a:lnTo>
                  <a:lnTo>
                    <a:pt x="574" y="282"/>
                  </a:lnTo>
                  <a:lnTo>
                    <a:pt x="560" y="270"/>
                  </a:lnTo>
                  <a:lnTo>
                    <a:pt x="543" y="261"/>
                  </a:lnTo>
                  <a:lnTo>
                    <a:pt x="525" y="253"/>
                  </a:lnTo>
                  <a:lnTo>
                    <a:pt x="504" y="249"/>
                  </a:lnTo>
                  <a:lnTo>
                    <a:pt x="484" y="246"/>
                  </a:lnTo>
                  <a:lnTo>
                    <a:pt x="466" y="249"/>
                  </a:lnTo>
                  <a:lnTo>
                    <a:pt x="451" y="255"/>
                  </a:lnTo>
                  <a:lnTo>
                    <a:pt x="442" y="262"/>
                  </a:lnTo>
                  <a:lnTo>
                    <a:pt x="433" y="267"/>
                  </a:lnTo>
                  <a:lnTo>
                    <a:pt x="426" y="272"/>
                  </a:lnTo>
                  <a:lnTo>
                    <a:pt x="419" y="275"/>
                  </a:lnTo>
                  <a:lnTo>
                    <a:pt x="413" y="278"/>
                  </a:lnTo>
                  <a:lnTo>
                    <a:pt x="408" y="281"/>
                  </a:lnTo>
                  <a:lnTo>
                    <a:pt x="405" y="282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2" y="270"/>
                  </a:lnTo>
                  <a:lnTo>
                    <a:pt x="400" y="262"/>
                  </a:lnTo>
                  <a:lnTo>
                    <a:pt x="398" y="258"/>
                  </a:lnTo>
                  <a:lnTo>
                    <a:pt x="404" y="254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7"/>
                  </a:lnTo>
                  <a:lnTo>
                    <a:pt x="438" y="245"/>
                  </a:lnTo>
                  <a:lnTo>
                    <a:pt x="444" y="243"/>
                  </a:lnTo>
                  <a:lnTo>
                    <a:pt x="459" y="231"/>
                  </a:lnTo>
                  <a:lnTo>
                    <a:pt x="472" y="214"/>
                  </a:lnTo>
                  <a:lnTo>
                    <a:pt x="482" y="193"/>
                  </a:lnTo>
                  <a:lnTo>
                    <a:pt x="489" y="171"/>
                  </a:lnTo>
                  <a:lnTo>
                    <a:pt x="495" y="148"/>
                  </a:lnTo>
                  <a:lnTo>
                    <a:pt x="496" y="127"/>
                  </a:lnTo>
                  <a:lnTo>
                    <a:pt x="495" y="108"/>
                  </a:lnTo>
                  <a:lnTo>
                    <a:pt x="489" y="93"/>
                  </a:lnTo>
                  <a:lnTo>
                    <a:pt x="480" y="70"/>
                  </a:lnTo>
                  <a:lnTo>
                    <a:pt x="474" y="44"/>
                  </a:lnTo>
                  <a:lnTo>
                    <a:pt x="473" y="19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49"/>
                  </a:lnTo>
                  <a:lnTo>
                    <a:pt x="421" y="59"/>
                  </a:lnTo>
                  <a:lnTo>
                    <a:pt x="411" y="65"/>
                  </a:lnTo>
                  <a:lnTo>
                    <a:pt x="400" y="70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5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5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0"/>
                  </a:lnTo>
                  <a:lnTo>
                    <a:pt x="304" y="239"/>
                  </a:lnTo>
                  <a:lnTo>
                    <a:pt x="297" y="240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1" name="Freeform 96"/>
            <p:cNvSpPr>
              <a:spLocks/>
            </p:cNvSpPr>
            <p:nvPr/>
          </p:nvSpPr>
          <p:spPr bwMode="auto">
            <a:xfrm>
              <a:off x="5040" y="3947"/>
              <a:ext cx="102" cy="143"/>
            </a:xfrm>
            <a:custGeom>
              <a:avLst/>
              <a:gdLst>
                <a:gd name="T0" fmla="*/ 1 w 204"/>
                <a:gd name="T1" fmla="*/ 0 h 287"/>
                <a:gd name="T2" fmla="*/ 1 w 204"/>
                <a:gd name="T3" fmla="*/ 0 h 287"/>
                <a:gd name="T4" fmla="*/ 1 w 204"/>
                <a:gd name="T5" fmla="*/ 0 h 287"/>
                <a:gd name="T6" fmla="*/ 1 w 204"/>
                <a:gd name="T7" fmla="*/ 0 h 287"/>
                <a:gd name="T8" fmla="*/ 1 w 204"/>
                <a:gd name="T9" fmla="*/ 0 h 287"/>
                <a:gd name="T10" fmla="*/ 1 w 204"/>
                <a:gd name="T11" fmla="*/ 0 h 287"/>
                <a:gd name="T12" fmla="*/ 1 w 204"/>
                <a:gd name="T13" fmla="*/ 0 h 287"/>
                <a:gd name="T14" fmla="*/ 1 w 204"/>
                <a:gd name="T15" fmla="*/ 0 h 287"/>
                <a:gd name="T16" fmla="*/ 1 w 204"/>
                <a:gd name="T17" fmla="*/ 0 h 287"/>
                <a:gd name="T18" fmla="*/ 1 w 204"/>
                <a:gd name="T19" fmla="*/ 0 h 287"/>
                <a:gd name="T20" fmla="*/ 1 w 204"/>
                <a:gd name="T21" fmla="*/ 0 h 287"/>
                <a:gd name="T22" fmla="*/ 1 w 204"/>
                <a:gd name="T23" fmla="*/ 0 h 287"/>
                <a:gd name="T24" fmla="*/ 1 w 204"/>
                <a:gd name="T25" fmla="*/ 0 h 287"/>
                <a:gd name="T26" fmla="*/ 1 w 204"/>
                <a:gd name="T27" fmla="*/ 0 h 287"/>
                <a:gd name="T28" fmla="*/ 1 w 204"/>
                <a:gd name="T29" fmla="*/ 0 h 287"/>
                <a:gd name="T30" fmla="*/ 1 w 204"/>
                <a:gd name="T31" fmla="*/ 0 h 287"/>
                <a:gd name="T32" fmla="*/ 1 w 204"/>
                <a:gd name="T33" fmla="*/ 0 h 287"/>
                <a:gd name="T34" fmla="*/ 1 w 204"/>
                <a:gd name="T35" fmla="*/ 0 h 287"/>
                <a:gd name="T36" fmla="*/ 1 w 204"/>
                <a:gd name="T37" fmla="*/ 0 h 287"/>
                <a:gd name="T38" fmla="*/ 1 w 204"/>
                <a:gd name="T39" fmla="*/ 0 h 287"/>
                <a:gd name="T40" fmla="*/ 1 w 204"/>
                <a:gd name="T41" fmla="*/ 0 h 287"/>
                <a:gd name="T42" fmla="*/ 1 w 204"/>
                <a:gd name="T43" fmla="*/ 0 h 287"/>
                <a:gd name="T44" fmla="*/ 1 w 204"/>
                <a:gd name="T45" fmla="*/ 0 h 287"/>
                <a:gd name="T46" fmla="*/ 1 w 204"/>
                <a:gd name="T47" fmla="*/ 0 h 287"/>
                <a:gd name="T48" fmla="*/ 1 w 204"/>
                <a:gd name="T49" fmla="*/ 0 h 287"/>
                <a:gd name="T50" fmla="*/ 1 w 204"/>
                <a:gd name="T51" fmla="*/ 0 h 287"/>
                <a:gd name="T52" fmla="*/ 1 w 204"/>
                <a:gd name="T53" fmla="*/ 0 h 287"/>
                <a:gd name="T54" fmla="*/ 1 w 204"/>
                <a:gd name="T55" fmla="*/ 0 h 287"/>
                <a:gd name="T56" fmla="*/ 1 w 204"/>
                <a:gd name="T57" fmla="*/ 0 h 287"/>
                <a:gd name="T58" fmla="*/ 1 w 204"/>
                <a:gd name="T59" fmla="*/ 0 h 287"/>
                <a:gd name="T60" fmla="*/ 1 w 204"/>
                <a:gd name="T61" fmla="*/ 0 h 287"/>
                <a:gd name="T62" fmla="*/ 1 w 204"/>
                <a:gd name="T63" fmla="*/ 0 h 287"/>
                <a:gd name="T64" fmla="*/ 0 w 204"/>
                <a:gd name="T65" fmla="*/ 0 h 287"/>
                <a:gd name="T66" fmla="*/ 1 w 204"/>
                <a:gd name="T67" fmla="*/ 0 h 287"/>
                <a:gd name="T68" fmla="*/ 1 w 204"/>
                <a:gd name="T69" fmla="*/ 0 h 287"/>
                <a:gd name="T70" fmla="*/ 1 w 204"/>
                <a:gd name="T71" fmla="*/ 0 h 287"/>
                <a:gd name="T72" fmla="*/ 1 w 204"/>
                <a:gd name="T73" fmla="*/ 0 h 287"/>
                <a:gd name="T74" fmla="*/ 1 w 204"/>
                <a:gd name="T75" fmla="*/ 0 h 287"/>
                <a:gd name="T76" fmla="*/ 1 w 204"/>
                <a:gd name="T77" fmla="*/ 0 h 287"/>
                <a:gd name="T78" fmla="*/ 1 w 204"/>
                <a:gd name="T79" fmla="*/ 0 h 287"/>
                <a:gd name="T80" fmla="*/ 1 w 204"/>
                <a:gd name="T81" fmla="*/ 0 h 287"/>
                <a:gd name="T82" fmla="*/ 1 w 204"/>
                <a:gd name="T83" fmla="*/ 0 h 287"/>
                <a:gd name="T84" fmla="*/ 1 w 204"/>
                <a:gd name="T85" fmla="*/ 0 h 287"/>
                <a:gd name="T86" fmla="*/ 1 w 204"/>
                <a:gd name="T87" fmla="*/ 0 h 287"/>
                <a:gd name="T88" fmla="*/ 1 w 204"/>
                <a:gd name="T89" fmla="*/ 0 h 287"/>
                <a:gd name="T90" fmla="*/ 1 w 204"/>
                <a:gd name="T91" fmla="*/ 0 h 287"/>
                <a:gd name="T92" fmla="*/ 1 w 204"/>
                <a:gd name="T93" fmla="*/ 0 h 287"/>
                <a:gd name="T94" fmla="*/ 1 w 204"/>
                <a:gd name="T95" fmla="*/ 0 h 287"/>
                <a:gd name="T96" fmla="*/ 1 w 204"/>
                <a:gd name="T97" fmla="*/ 0 h 287"/>
                <a:gd name="T98" fmla="*/ 1 w 204"/>
                <a:gd name="T99" fmla="*/ 0 h 287"/>
                <a:gd name="T100" fmla="*/ 1 w 204"/>
                <a:gd name="T101" fmla="*/ 0 h 287"/>
                <a:gd name="T102" fmla="*/ 1 w 204"/>
                <a:gd name="T103" fmla="*/ 0 h 287"/>
                <a:gd name="T104" fmla="*/ 1 w 204"/>
                <a:gd name="T105" fmla="*/ 0 h 287"/>
                <a:gd name="T106" fmla="*/ 1 w 204"/>
                <a:gd name="T107" fmla="*/ 0 h 287"/>
                <a:gd name="T108" fmla="*/ 1 w 204"/>
                <a:gd name="T109" fmla="*/ 0 h 287"/>
                <a:gd name="T110" fmla="*/ 1 w 204"/>
                <a:gd name="T111" fmla="*/ 0 h 287"/>
                <a:gd name="T112" fmla="*/ 1 w 204"/>
                <a:gd name="T113" fmla="*/ 0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4"/>
                <a:gd name="T172" fmla="*/ 0 h 287"/>
                <a:gd name="T173" fmla="*/ 204 w 204"/>
                <a:gd name="T174" fmla="*/ 287 h 2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4" h="287">
                  <a:moveTo>
                    <a:pt x="204" y="119"/>
                  </a:moveTo>
                  <a:lnTo>
                    <a:pt x="191" y="123"/>
                  </a:lnTo>
                  <a:lnTo>
                    <a:pt x="179" y="131"/>
                  </a:lnTo>
                  <a:lnTo>
                    <a:pt x="167" y="140"/>
                  </a:lnTo>
                  <a:lnTo>
                    <a:pt x="156" y="151"/>
                  </a:lnTo>
                  <a:lnTo>
                    <a:pt x="146" y="163"/>
                  </a:lnTo>
                  <a:lnTo>
                    <a:pt x="137" y="178"/>
                  </a:lnTo>
                  <a:lnTo>
                    <a:pt x="130" y="193"/>
                  </a:lnTo>
                  <a:lnTo>
                    <a:pt x="126" y="211"/>
                  </a:lnTo>
                  <a:lnTo>
                    <a:pt x="125" y="216"/>
                  </a:lnTo>
                  <a:lnTo>
                    <a:pt x="123" y="221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5"/>
                  </a:lnTo>
                  <a:lnTo>
                    <a:pt x="123" y="259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5"/>
                  </a:lnTo>
                  <a:lnTo>
                    <a:pt x="118" y="284"/>
                  </a:lnTo>
                  <a:lnTo>
                    <a:pt x="111" y="285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199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5"/>
                  </a:lnTo>
                  <a:lnTo>
                    <a:pt x="16" y="148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09"/>
                  </a:lnTo>
                  <a:lnTo>
                    <a:pt x="0" y="102"/>
                  </a:lnTo>
                  <a:lnTo>
                    <a:pt x="6" y="94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39"/>
                  </a:lnTo>
                  <a:lnTo>
                    <a:pt x="27" y="25"/>
                  </a:lnTo>
                  <a:lnTo>
                    <a:pt x="24" y="11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4" y="40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2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3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2" name="Freeform 97"/>
            <p:cNvSpPr>
              <a:spLocks/>
            </p:cNvSpPr>
            <p:nvPr/>
          </p:nvSpPr>
          <p:spPr bwMode="auto">
            <a:xfrm>
              <a:off x="4949" y="4186"/>
              <a:ext cx="114" cy="134"/>
            </a:xfrm>
            <a:custGeom>
              <a:avLst/>
              <a:gdLst>
                <a:gd name="T0" fmla="*/ 1 w 228"/>
                <a:gd name="T1" fmla="*/ 1 h 267"/>
                <a:gd name="T2" fmla="*/ 1 w 228"/>
                <a:gd name="T3" fmla="*/ 1 h 267"/>
                <a:gd name="T4" fmla="*/ 1 w 228"/>
                <a:gd name="T5" fmla="*/ 1 h 267"/>
                <a:gd name="T6" fmla="*/ 1 w 228"/>
                <a:gd name="T7" fmla="*/ 1 h 267"/>
                <a:gd name="T8" fmla="*/ 1 w 228"/>
                <a:gd name="T9" fmla="*/ 1 h 267"/>
                <a:gd name="T10" fmla="*/ 1 w 228"/>
                <a:gd name="T11" fmla="*/ 1 h 267"/>
                <a:gd name="T12" fmla="*/ 1 w 228"/>
                <a:gd name="T13" fmla="*/ 1 h 267"/>
                <a:gd name="T14" fmla="*/ 1 w 228"/>
                <a:gd name="T15" fmla="*/ 1 h 267"/>
                <a:gd name="T16" fmla="*/ 1 w 228"/>
                <a:gd name="T17" fmla="*/ 1 h 267"/>
                <a:gd name="T18" fmla="*/ 1 w 228"/>
                <a:gd name="T19" fmla="*/ 1 h 267"/>
                <a:gd name="T20" fmla="*/ 1 w 228"/>
                <a:gd name="T21" fmla="*/ 1 h 267"/>
                <a:gd name="T22" fmla="*/ 1 w 228"/>
                <a:gd name="T23" fmla="*/ 1 h 267"/>
                <a:gd name="T24" fmla="*/ 1 w 228"/>
                <a:gd name="T25" fmla="*/ 1 h 267"/>
                <a:gd name="T26" fmla="*/ 1 w 228"/>
                <a:gd name="T27" fmla="*/ 1 h 267"/>
                <a:gd name="T28" fmla="*/ 1 w 228"/>
                <a:gd name="T29" fmla="*/ 1 h 267"/>
                <a:gd name="T30" fmla="*/ 1 w 228"/>
                <a:gd name="T31" fmla="*/ 1 h 267"/>
                <a:gd name="T32" fmla="*/ 1 w 228"/>
                <a:gd name="T33" fmla="*/ 1 h 267"/>
                <a:gd name="T34" fmla="*/ 1 w 228"/>
                <a:gd name="T35" fmla="*/ 1 h 267"/>
                <a:gd name="T36" fmla="*/ 1 w 228"/>
                <a:gd name="T37" fmla="*/ 1 h 267"/>
                <a:gd name="T38" fmla="*/ 1 w 228"/>
                <a:gd name="T39" fmla="*/ 1 h 267"/>
                <a:gd name="T40" fmla="*/ 1 w 228"/>
                <a:gd name="T41" fmla="*/ 1 h 267"/>
                <a:gd name="T42" fmla="*/ 1 w 228"/>
                <a:gd name="T43" fmla="*/ 1 h 267"/>
                <a:gd name="T44" fmla="*/ 1 w 228"/>
                <a:gd name="T45" fmla="*/ 1 h 267"/>
                <a:gd name="T46" fmla="*/ 1 w 228"/>
                <a:gd name="T47" fmla="*/ 1 h 267"/>
                <a:gd name="T48" fmla="*/ 1 w 228"/>
                <a:gd name="T49" fmla="*/ 1 h 267"/>
                <a:gd name="T50" fmla="*/ 1 w 228"/>
                <a:gd name="T51" fmla="*/ 1 h 267"/>
                <a:gd name="T52" fmla="*/ 1 w 228"/>
                <a:gd name="T53" fmla="*/ 1 h 267"/>
                <a:gd name="T54" fmla="*/ 1 w 228"/>
                <a:gd name="T55" fmla="*/ 1 h 267"/>
                <a:gd name="T56" fmla="*/ 1 w 228"/>
                <a:gd name="T57" fmla="*/ 1 h 267"/>
                <a:gd name="T58" fmla="*/ 1 w 228"/>
                <a:gd name="T59" fmla="*/ 1 h 267"/>
                <a:gd name="T60" fmla="*/ 1 w 228"/>
                <a:gd name="T61" fmla="*/ 1 h 267"/>
                <a:gd name="T62" fmla="*/ 1 w 228"/>
                <a:gd name="T63" fmla="*/ 1 h 267"/>
                <a:gd name="T64" fmla="*/ 1 w 228"/>
                <a:gd name="T65" fmla="*/ 1 h 267"/>
                <a:gd name="T66" fmla="*/ 1 w 228"/>
                <a:gd name="T67" fmla="*/ 1 h 267"/>
                <a:gd name="T68" fmla="*/ 1 w 228"/>
                <a:gd name="T69" fmla="*/ 1 h 267"/>
                <a:gd name="T70" fmla="*/ 1 w 228"/>
                <a:gd name="T71" fmla="*/ 1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8"/>
                <a:gd name="T109" fmla="*/ 0 h 267"/>
                <a:gd name="T110" fmla="*/ 228 w 228"/>
                <a:gd name="T111" fmla="*/ 267 h 2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6"/>
                  </a:lnTo>
                  <a:lnTo>
                    <a:pt x="228" y="9"/>
                  </a:lnTo>
                  <a:lnTo>
                    <a:pt x="228" y="13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1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5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3" name="Freeform 98"/>
            <p:cNvSpPr>
              <a:spLocks/>
            </p:cNvSpPr>
            <p:nvPr/>
          </p:nvSpPr>
          <p:spPr bwMode="auto">
            <a:xfrm>
              <a:off x="5045" y="3963"/>
              <a:ext cx="72" cy="100"/>
            </a:xfrm>
            <a:custGeom>
              <a:avLst/>
              <a:gdLst>
                <a:gd name="T0" fmla="*/ 1 w 142"/>
                <a:gd name="T1" fmla="*/ 0 h 201"/>
                <a:gd name="T2" fmla="*/ 1 w 142"/>
                <a:gd name="T3" fmla="*/ 0 h 201"/>
                <a:gd name="T4" fmla="*/ 1 w 142"/>
                <a:gd name="T5" fmla="*/ 0 h 201"/>
                <a:gd name="T6" fmla="*/ 1 w 142"/>
                <a:gd name="T7" fmla="*/ 0 h 201"/>
                <a:gd name="T8" fmla="*/ 1 w 142"/>
                <a:gd name="T9" fmla="*/ 0 h 201"/>
                <a:gd name="T10" fmla="*/ 1 w 142"/>
                <a:gd name="T11" fmla="*/ 0 h 201"/>
                <a:gd name="T12" fmla="*/ 1 w 142"/>
                <a:gd name="T13" fmla="*/ 0 h 201"/>
                <a:gd name="T14" fmla="*/ 1 w 142"/>
                <a:gd name="T15" fmla="*/ 0 h 201"/>
                <a:gd name="T16" fmla="*/ 1 w 142"/>
                <a:gd name="T17" fmla="*/ 0 h 201"/>
                <a:gd name="T18" fmla="*/ 1 w 142"/>
                <a:gd name="T19" fmla="*/ 0 h 201"/>
                <a:gd name="T20" fmla="*/ 1 w 142"/>
                <a:gd name="T21" fmla="*/ 0 h 201"/>
                <a:gd name="T22" fmla="*/ 1 w 142"/>
                <a:gd name="T23" fmla="*/ 0 h 201"/>
                <a:gd name="T24" fmla="*/ 1 w 142"/>
                <a:gd name="T25" fmla="*/ 0 h 201"/>
                <a:gd name="T26" fmla="*/ 1 w 142"/>
                <a:gd name="T27" fmla="*/ 0 h 201"/>
                <a:gd name="T28" fmla="*/ 1 w 142"/>
                <a:gd name="T29" fmla="*/ 0 h 201"/>
                <a:gd name="T30" fmla="*/ 1 w 142"/>
                <a:gd name="T31" fmla="*/ 0 h 201"/>
                <a:gd name="T32" fmla="*/ 1 w 142"/>
                <a:gd name="T33" fmla="*/ 0 h 201"/>
                <a:gd name="T34" fmla="*/ 1 w 142"/>
                <a:gd name="T35" fmla="*/ 0 h 201"/>
                <a:gd name="T36" fmla="*/ 1 w 142"/>
                <a:gd name="T37" fmla="*/ 0 h 201"/>
                <a:gd name="T38" fmla="*/ 1 w 142"/>
                <a:gd name="T39" fmla="*/ 0 h 201"/>
                <a:gd name="T40" fmla="*/ 1 w 142"/>
                <a:gd name="T41" fmla="*/ 0 h 201"/>
                <a:gd name="T42" fmla="*/ 1 w 142"/>
                <a:gd name="T43" fmla="*/ 0 h 201"/>
                <a:gd name="T44" fmla="*/ 1 w 142"/>
                <a:gd name="T45" fmla="*/ 0 h 201"/>
                <a:gd name="T46" fmla="*/ 1 w 142"/>
                <a:gd name="T47" fmla="*/ 0 h 201"/>
                <a:gd name="T48" fmla="*/ 1 w 142"/>
                <a:gd name="T49" fmla="*/ 0 h 201"/>
                <a:gd name="T50" fmla="*/ 1 w 142"/>
                <a:gd name="T51" fmla="*/ 0 h 201"/>
                <a:gd name="T52" fmla="*/ 1 w 142"/>
                <a:gd name="T53" fmla="*/ 0 h 201"/>
                <a:gd name="T54" fmla="*/ 1 w 142"/>
                <a:gd name="T55" fmla="*/ 0 h 201"/>
                <a:gd name="T56" fmla="*/ 1 w 142"/>
                <a:gd name="T57" fmla="*/ 0 h 201"/>
                <a:gd name="T58" fmla="*/ 1 w 142"/>
                <a:gd name="T59" fmla="*/ 0 h 201"/>
                <a:gd name="T60" fmla="*/ 1 w 142"/>
                <a:gd name="T61" fmla="*/ 0 h 201"/>
                <a:gd name="T62" fmla="*/ 1 w 142"/>
                <a:gd name="T63" fmla="*/ 0 h 201"/>
                <a:gd name="T64" fmla="*/ 1 w 142"/>
                <a:gd name="T65" fmla="*/ 0 h 201"/>
                <a:gd name="T66" fmla="*/ 1 w 142"/>
                <a:gd name="T67" fmla="*/ 0 h 201"/>
                <a:gd name="T68" fmla="*/ 1 w 142"/>
                <a:gd name="T69" fmla="*/ 0 h 201"/>
                <a:gd name="T70" fmla="*/ 1 w 142"/>
                <a:gd name="T71" fmla="*/ 0 h 201"/>
                <a:gd name="T72" fmla="*/ 1 w 142"/>
                <a:gd name="T73" fmla="*/ 0 h 201"/>
                <a:gd name="T74" fmla="*/ 1 w 142"/>
                <a:gd name="T75" fmla="*/ 0 h 201"/>
                <a:gd name="T76" fmla="*/ 1 w 142"/>
                <a:gd name="T77" fmla="*/ 0 h 201"/>
                <a:gd name="T78" fmla="*/ 1 w 142"/>
                <a:gd name="T79" fmla="*/ 0 h 201"/>
                <a:gd name="T80" fmla="*/ 1 w 142"/>
                <a:gd name="T81" fmla="*/ 0 h 201"/>
                <a:gd name="T82" fmla="*/ 1 w 142"/>
                <a:gd name="T83" fmla="*/ 0 h 201"/>
                <a:gd name="T84" fmla="*/ 1 w 142"/>
                <a:gd name="T85" fmla="*/ 0 h 201"/>
                <a:gd name="T86" fmla="*/ 1 w 142"/>
                <a:gd name="T87" fmla="*/ 0 h 201"/>
                <a:gd name="T88" fmla="*/ 1 w 142"/>
                <a:gd name="T89" fmla="*/ 0 h 201"/>
                <a:gd name="T90" fmla="*/ 1 w 142"/>
                <a:gd name="T91" fmla="*/ 0 h 201"/>
                <a:gd name="T92" fmla="*/ 1 w 142"/>
                <a:gd name="T93" fmla="*/ 0 h 201"/>
                <a:gd name="T94" fmla="*/ 1 w 142"/>
                <a:gd name="T95" fmla="*/ 0 h 201"/>
                <a:gd name="T96" fmla="*/ 1 w 142"/>
                <a:gd name="T97" fmla="*/ 0 h 201"/>
                <a:gd name="T98" fmla="*/ 1 w 142"/>
                <a:gd name="T99" fmla="*/ 0 h 201"/>
                <a:gd name="T100" fmla="*/ 1 w 142"/>
                <a:gd name="T101" fmla="*/ 0 h 201"/>
                <a:gd name="T102" fmla="*/ 1 w 142"/>
                <a:gd name="T103" fmla="*/ 0 h 201"/>
                <a:gd name="T104" fmla="*/ 1 w 142"/>
                <a:gd name="T105" fmla="*/ 0 h 201"/>
                <a:gd name="T106" fmla="*/ 1 w 142"/>
                <a:gd name="T107" fmla="*/ 0 h 201"/>
                <a:gd name="T108" fmla="*/ 1 w 142"/>
                <a:gd name="T109" fmla="*/ 0 h 201"/>
                <a:gd name="T110" fmla="*/ 1 w 142"/>
                <a:gd name="T111" fmla="*/ 0 h 2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"/>
                <a:gd name="T169" fmla="*/ 0 h 201"/>
                <a:gd name="T170" fmla="*/ 142 w 142"/>
                <a:gd name="T171" fmla="*/ 201 h 2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" h="201">
                  <a:moveTo>
                    <a:pt x="115" y="179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5"/>
                  </a:lnTo>
                  <a:lnTo>
                    <a:pt x="111" y="201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3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50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2"/>
                  </a:lnTo>
                  <a:lnTo>
                    <a:pt x="53" y="140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4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4"/>
                  </a:lnTo>
                  <a:lnTo>
                    <a:pt x="64" y="134"/>
                  </a:lnTo>
                  <a:lnTo>
                    <a:pt x="72" y="135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7"/>
                  </a:lnTo>
                  <a:lnTo>
                    <a:pt x="81" y="118"/>
                  </a:lnTo>
                  <a:lnTo>
                    <a:pt x="78" y="111"/>
                  </a:lnTo>
                  <a:lnTo>
                    <a:pt x="74" y="105"/>
                  </a:lnTo>
                  <a:lnTo>
                    <a:pt x="63" y="100"/>
                  </a:lnTo>
                  <a:lnTo>
                    <a:pt x="53" y="96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80"/>
                  </a:lnTo>
                  <a:lnTo>
                    <a:pt x="17" y="75"/>
                  </a:lnTo>
                  <a:lnTo>
                    <a:pt x="10" y="73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1" y="65"/>
                  </a:lnTo>
                  <a:lnTo>
                    <a:pt x="6" y="66"/>
                  </a:lnTo>
                  <a:lnTo>
                    <a:pt x="12" y="68"/>
                  </a:lnTo>
                  <a:lnTo>
                    <a:pt x="19" y="72"/>
                  </a:lnTo>
                  <a:lnTo>
                    <a:pt x="27" y="76"/>
                  </a:lnTo>
                  <a:lnTo>
                    <a:pt x="36" y="80"/>
                  </a:lnTo>
                  <a:lnTo>
                    <a:pt x="47" y="84"/>
                  </a:lnTo>
                  <a:lnTo>
                    <a:pt x="56" y="88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3"/>
                  </a:lnTo>
                  <a:lnTo>
                    <a:pt x="62" y="59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1"/>
                  </a:lnTo>
                  <a:lnTo>
                    <a:pt x="36" y="13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5"/>
                  </a:lnTo>
                  <a:lnTo>
                    <a:pt x="66" y="45"/>
                  </a:lnTo>
                  <a:lnTo>
                    <a:pt x="72" y="57"/>
                  </a:lnTo>
                  <a:lnTo>
                    <a:pt x="77" y="67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4"/>
                  </a:lnTo>
                  <a:lnTo>
                    <a:pt x="100" y="57"/>
                  </a:lnTo>
                  <a:lnTo>
                    <a:pt x="104" y="39"/>
                  </a:lnTo>
                  <a:lnTo>
                    <a:pt x="107" y="27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4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2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3"/>
                  </a:lnTo>
                  <a:lnTo>
                    <a:pt x="116" y="129"/>
                  </a:lnTo>
                  <a:lnTo>
                    <a:pt x="120" y="126"/>
                  </a:lnTo>
                  <a:lnTo>
                    <a:pt x="125" y="122"/>
                  </a:lnTo>
                  <a:lnTo>
                    <a:pt x="129" y="118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2"/>
                  </a:lnTo>
                  <a:lnTo>
                    <a:pt x="141" y="100"/>
                  </a:lnTo>
                  <a:lnTo>
                    <a:pt x="142" y="104"/>
                  </a:lnTo>
                  <a:lnTo>
                    <a:pt x="142" y="111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8"/>
                  </a:lnTo>
                  <a:lnTo>
                    <a:pt x="127" y="135"/>
                  </a:lnTo>
                  <a:lnTo>
                    <a:pt x="122" y="141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9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4" name="Freeform 99"/>
            <p:cNvSpPr>
              <a:spLocks/>
            </p:cNvSpPr>
            <p:nvPr/>
          </p:nvSpPr>
          <p:spPr bwMode="auto">
            <a:xfrm>
              <a:off x="4959" y="4212"/>
              <a:ext cx="70" cy="91"/>
            </a:xfrm>
            <a:custGeom>
              <a:avLst/>
              <a:gdLst>
                <a:gd name="T0" fmla="*/ 1 w 140"/>
                <a:gd name="T1" fmla="*/ 1 h 180"/>
                <a:gd name="T2" fmla="*/ 1 w 140"/>
                <a:gd name="T3" fmla="*/ 1 h 180"/>
                <a:gd name="T4" fmla="*/ 1 w 140"/>
                <a:gd name="T5" fmla="*/ 1 h 180"/>
                <a:gd name="T6" fmla="*/ 1 w 140"/>
                <a:gd name="T7" fmla="*/ 1 h 180"/>
                <a:gd name="T8" fmla="*/ 1 w 140"/>
                <a:gd name="T9" fmla="*/ 1 h 180"/>
                <a:gd name="T10" fmla="*/ 1 w 140"/>
                <a:gd name="T11" fmla="*/ 1 h 180"/>
                <a:gd name="T12" fmla="*/ 1 w 140"/>
                <a:gd name="T13" fmla="*/ 1 h 180"/>
                <a:gd name="T14" fmla="*/ 1 w 140"/>
                <a:gd name="T15" fmla="*/ 1 h 180"/>
                <a:gd name="T16" fmla="*/ 1 w 140"/>
                <a:gd name="T17" fmla="*/ 1 h 180"/>
                <a:gd name="T18" fmla="*/ 1 w 140"/>
                <a:gd name="T19" fmla="*/ 1 h 180"/>
                <a:gd name="T20" fmla="*/ 1 w 140"/>
                <a:gd name="T21" fmla="*/ 1 h 180"/>
                <a:gd name="T22" fmla="*/ 1 w 140"/>
                <a:gd name="T23" fmla="*/ 1 h 180"/>
                <a:gd name="T24" fmla="*/ 1 w 140"/>
                <a:gd name="T25" fmla="*/ 1 h 180"/>
                <a:gd name="T26" fmla="*/ 1 w 140"/>
                <a:gd name="T27" fmla="*/ 1 h 180"/>
                <a:gd name="T28" fmla="*/ 1 w 140"/>
                <a:gd name="T29" fmla="*/ 1 h 180"/>
                <a:gd name="T30" fmla="*/ 1 w 140"/>
                <a:gd name="T31" fmla="*/ 1 h 180"/>
                <a:gd name="T32" fmla="*/ 1 w 140"/>
                <a:gd name="T33" fmla="*/ 1 h 180"/>
                <a:gd name="T34" fmla="*/ 1 w 140"/>
                <a:gd name="T35" fmla="*/ 1 h 180"/>
                <a:gd name="T36" fmla="*/ 1 w 140"/>
                <a:gd name="T37" fmla="*/ 1 h 180"/>
                <a:gd name="T38" fmla="*/ 1 w 140"/>
                <a:gd name="T39" fmla="*/ 1 h 180"/>
                <a:gd name="T40" fmla="*/ 1 w 140"/>
                <a:gd name="T41" fmla="*/ 1 h 180"/>
                <a:gd name="T42" fmla="*/ 1 w 140"/>
                <a:gd name="T43" fmla="*/ 1 h 180"/>
                <a:gd name="T44" fmla="*/ 1 w 140"/>
                <a:gd name="T45" fmla="*/ 1 h 180"/>
                <a:gd name="T46" fmla="*/ 1 w 140"/>
                <a:gd name="T47" fmla="*/ 1 h 180"/>
                <a:gd name="T48" fmla="*/ 1 w 140"/>
                <a:gd name="T49" fmla="*/ 1 h 180"/>
                <a:gd name="T50" fmla="*/ 1 w 140"/>
                <a:gd name="T51" fmla="*/ 1 h 180"/>
                <a:gd name="T52" fmla="*/ 1 w 140"/>
                <a:gd name="T53" fmla="*/ 1 h 180"/>
                <a:gd name="T54" fmla="*/ 1 w 140"/>
                <a:gd name="T55" fmla="*/ 1 h 180"/>
                <a:gd name="T56" fmla="*/ 1 w 140"/>
                <a:gd name="T57" fmla="*/ 1 h 180"/>
                <a:gd name="T58" fmla="*/ 1 w 140"/>
                <a:gd name="T59" fmla="*/ 1 h 180"/>
                <a:gd name="T60" fmla="*/ 1 w 140"/>
                <a:gd name="T61" fmla="*/ 1 h 180"/>
                <a:gd name="T62" fmla="*/ 1 w 140"/>
                <a:gd name="T63" fmla="*/ 1 h 180"/>
                <a:gd name="T64" fmla="*/ 1 w 140"/>
                <a:gd name="T65" fmla="*/ 1 h 180"/>
                <a:gd name="T66" fmla="*/ 1 w 140"/>
                <a:gd name="T67" fmla="*/ 1 h 180"/>
                <a:gd name="T68" fmla="*/ 1 w 140"/>
                <a:gd name="T69" fmla="*/ 1 h 180"/>
                <a:gd name="T70" fmla="*/ 1 w 140"/>
                <a:gd name="T71" fmla="*/ 1 h 180"/>
                <a:gd name="T72" fmla="*/ 1 w 140"/>
                <a:gd name="T73" fmla="*/ 1 h 180"/>
                <a:gd name="T74" fmla="*/ 1 w 140"/>
                <a:gd name="T75" fmla="*/ 1 h 180"/>
                <a:gd name="T76" fmla="*/ 1 w 140"/>
                <a:gd name="T77" fmla="*/ 1 h 180"/>
                <a:gd name="T78" fmla="*/ 1 w 140"/>
                <a:gd name="T79" fmla="*/ 1 h 180"/>
                <a:gd name="T80" fmla="*/ 1 w 140"/>
                <a:gd name="T81" fmla="*/ 1 h 180"/>
                <a:gd name="T82" fmla="*/ 1 w 140"/>
                <a:gd name="T83" fmla="*/ 1 h 180"/>
                <a:gd name="T84" fmla="*/ 1 w 140"/>
                <a:gd name="T85" fmla="*/ 1 h 180"/>
                <a:gd name="T86" fmla="*/ 1 w 140"/>
                <a:gd name="T87" fmla="*/ 1 h 180"/>
                <a:gd name="T88" fmla="*/ 1 w 140"/>
                <a:gd name="T89" fmla="*/ 1 h 180"/>
                <a:gd name="T90" fmla="*/ 1 w 140"/>
                <a:gd name="T91" fmla="*/ 1 h 180"/>
                <a:gd name="T92" fmla="*/ 1 w 140"/>
                <a:gd name="T93" fmla="*/ 1 h 180"/>
                <a:gd name="T94" fmla="*/ 1 w 140"/>
                <a:gd name="T95" fmla="*/ 1 h 180"/>
                <a:gd name="T96" fmla="*/ 1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0"/>
                <a:gd name="T148" fmla="*/ 0 h 180"/>
                <a:gd name="T149" fmla="*/ 140 w 140"/>
                <a:gd name="T150" fmla="*/ 180 h 1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2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5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2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5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8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30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5" name="Freeform 100"/>
            <p:cNvSpPr>
              <a:spLocks/>
            </p:cNvSpPr>
            <p:nvPr/>
          </p:nvSpPr>
          <p:spPr bwMode="auto">
            <a:xfrm>
              <a:off x="5068" y="4089"/>
              <a:ext cx="100" cy="77"/>
            </a:xfrm>
            <a:custGeom>
              <a:avLst/>
              <a:gdLst>
                <a:gd name="T0" fmla="*/ 1 w 199"/>
                <a:gd name="T1" fmla="*/ 0 h 155"/>
                <a:gd name="T2" fmla="*/ 1 w 199"/>
                <a:gd name="T3" fmla="*/ 0 h 155"/>
                <a:gd name="T4" fmla="*/ 1 w 199"/>
                <a:gd name="T5" fmla="*/ 0 h 155"/>
                <a:gd name="T6" fmla="*/ 1 w 199"/>
                <a:gd name="T7" fmla="*/ 0 h 155"/>
                <a:gd name="T8" fmla="*/ 1 w 199"/>
                <a:gd name="T9" fmla="*/ 0 h 155"/>
                <a:gd name="T10" fmla="*/ 1 w 199"/>
                <a:gd name="T11" fmla="*/ 0 h 155"/>
                <a:gd name="T12" fmla="*/ 1 w 199"/>
                <a:gd name="T13" fmla="*/ 0 h 155"/>
                <a:gd name="T14" fmla="*/ 1 w 199"/>
                <a:gd name="T15" fmla="*/ 0 h 155"/>
                <a:gd name="T16" fmla="*/ 1 w 199"/>
                <a:gd name="T17" fmla="*/ 0 h 155"/>
                <a:gd name="T18" fmla="*/ 1 w 199"/>
                <a:gd name="T19" fmla="*/ 0 h 155"/>
                <a:gd name="T20" fmla="*/ 1 w 199"/>
                <a:gd name="T21" fmla="*/ 0 h 155"/>
                <a:gd name="T22" fmla="*/ 1 w 199"/>
                <a:gd name="T23" fmla="*/ 0 h 155"/>
                <a:gd name="T24" fmla="*/ 1 w 199"/>
                <a:gd name="T25" fmla="*/ 0 h 155"/>
                <a:gd name="T26" fmla="*/ 1 w 199"/>
                <a:gd name="T27" fmla="*/ 0 h 155"/>
                <a:gd name="T28" fmla="*/ 1 w 199"/>
                <a:gd name="T29" fmla="*/ 0 h 155"/>
                <a:gd name="T30" fmla="*/ 1 w 199"/>
                <a:gd name="T31" fmla="*/ 0 h 155"/>
                <a:gd name="T32" fmla="*/ 1 w 199"/>
                <a:gd name="T33" fmla="*/ 0 h 155"/>
                <a:gd name="T34" fmla="*/ 1 w 199"/>
                <a:gd name="T35" fmla="*/ 0 h 155"/>
                <a:gd name="T36" fmla="*/ 1 w 199"/>
                <a:gd name="T37" fmla="*/ 0 h 155"/>
                <a:gd name="T38" fmla="*/ 1 w 199"/>
                <a:gd name="T39" fmla="*/ 0 h 155"/>
                <a:gd name="T40" fmla="*/ 1 w 199"/>
                <a:gd name="T41" fmla="*/ 0 h 155"/>
                <a:gd name="T42" fmla="*/ 1 w 199"/>
                <a:gd name="T43" fmla="*/ 0 h 155"/>
                <a:gd name="T44" fmla="*/ 1 w 199"/>
                <a:gd name="T45" fmla="*/ 0 h 155"/>
                <a:gd name="T46" fmla="*/ 1 w 199"/>
                <a:gd name="T47" fmla="*/ 0 h 155"/>
                <a:gd name="T48" fmla="*/ 1 w 199"/>
                <a:gd name="T49" fmla="*/ 0 h 155"/>
                <a:gd name="T50" fmla="*/ 1 w 199"/>
                <a:gd name="T51" fmla="*/ 0 h 155"/>
                <a:gd name="T52" fmla="*/ 1 w 199"/>
                <a:gd name="T53" fmla="*/ 0 h 155"/>
                <a:gd name="T54" fmla="*/ 1 w 199"/>
                <a:gd name="T55" fmla="*/ 0 h 155"/>
                <a:gd name="T56" fmla="*/ 1 w 199"/>
                <a:gd name="T57" fmla="*/ 0 h 155"/>
                <a:gd name="T58" fmla="*/ 1 w 199"/>
                <a:gd name="T59" fmla="*/ 0 h 155"/>
                <a:gd name="T60" fmla="*/ 1 w 199"/>
                <a:gd name="T61" fmla="*/ 0 h 155"/>
                <a:gd name="T62" fmla="*/ 1 w 199"/>
                <a:gd name="T63" fmla="*/ 0 h 155"/>
                <a:gd name="T64" fmla="*/ 1 w 199"/>
                <a:gd name="T65" fmla="*/ 0 h 155"/>
                <a:gd name="T66" fmla="*/ 1 w 199"/>
                <a:gd name="T67" fmla="*/ 0 h 155"/>
                <a:gd name="T68" fmla="*/ 1 w 199"/>
                <a:gd name="T69" fmla="*/ 0 h 155"/>
                <a:gd name="T70" fmla="*/ 1 w 199"/>
                <a:gd name="T71" fmla="*/ 0 h 155"/>
                <a:gd name="T72" fmla="*/ 1 w 199"/>
                <a:gd name="T73" fmla="*/ 0 h 155"/>
                <a:gd name="T74" fmla="*/ 1 w 199"/>
                <a:gd name="T75" fmla="*/ 0 h 155"/>
                <a:gd name="T76" fmla="*/ 1 w 199"/>
                <a:gd name="T77" fmla="*/ 0 h 155"/>
                <a:gd name="T78" fmla="*/ 1 w 199"/>
                <a:gd name="T79" fmla="*/ 0 h 155"/>
                <a:gd name="T80" fmla="*/ 1 w 199"/>
                <a:gd name="T81" fmla="*/ 0 h 155"/>
                <a:gd name="T82" fmla="*/ 1 w 199"/>
                <a:gd name="T83" fmla="*/ 0 h 155"/>
                <a:gd name="T84" fmla="*/ 1 w 199"/>
                <a:gd name="T85" fmla="*/ 0 h 155"/>
                <a:gd name="T86" fmla="*/ 1 w 199"/>
                <a:gd name="T87" fmla="*/ 0 h 155"/>
                <a:gd name="T88" fmla="*/ 1 w 199"/>
                <a:gd name="T89" fmla="*/ 0 h 155"/>
                <a:gd name="T90" fmla="*/ 1 w 199"/>
                <a:gd name="T91" fmla="*/ 0 h 155"/>
                <a:gd name="T92" fmla="*/ 1 w 199"/>
                <a:gd name="T93" fmla="*/ 0 h 155"/>
                <a:gd name="T94" fmla="*/ 1 w 199"/>
                <a:gd name="T95" fmla="*/ 0 h 155"/>
                <a:gd name="T96" fmla="*/ 1 w 199"/>
                <a:gd name="T97" fmla="*/ 0 h 155"/>
                <a:gd name="T98" fmla="*/ 1 w 199"/>
                <a:gd name="T99" fmla="*/ 0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9"/>
                <a:gd name="T151" fmla="*/ 0 h 155"/>
                <a:gd name="T152" fmla="*/ 199 w 199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9" h="155">
                  <a:moveTo>
                    <a:pt x="109" y="16"/>
                  </a:moveTo>
                  <a:lnTo>
                    <a:pt x="112" y="13"/>
                  </a:lnTo>
                  <a:lnTo>
                    <a:pt x="118" y="11"/>
                  </a:lnTo>
                  <a:lnTo>
                    <a:pt x="125" y="10"/>
                  </a:lnTo>
                  <a:lnTo>
                    <a:pt x="132" y="10"/>
                  </a:lnTo>
                  <a:lnTo>
                    <a:pt x="138" y="10"/>
                  </a:lnTo>
                  <a:lnTo>
                    <a:pt x="145" y="11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9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9"/>
                  </a:lnTo>
                  <a:lnTo>
                    <a:pt x="152" y="53"/>
                  </a:lnTo>
                  <a:lnTo>
                    <a:pt x="142" y="56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5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4"/>
                  </a:lnTo>
                  <a:lnTo>
                    <a:pt x="132" y="63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1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9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4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1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1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7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5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1"/>
                  </a:lnTo>
                  <a:lnTo>
                    <a:pt x="114" y="96"/>
                  </a:lnTo>
                  <a:lnTo>
                    <a:pt x="112" y="95"/>
                  </a:lnTo>
                  <a:lnTo>
                    <a:pt x="111" y="95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9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7"/>
                  </a:lnTo>
                  <a:lnTo>
                    <a:pt x="84" y="149"/>
                  </a:lnTo>
                  <a:lnTo>
                    <a:pt x="76" y="147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3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1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2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3" y="27"/>
                  </a:lnTo>
                  <a:lnTo>
                    <a:pt x="34" y="18"/>
                  </a:lnTo>
                  <a:lnTo>
                    <a:pt x="39" y="10"/>
                  </a:lnTo>
                  <a:lnTo>
                    <a:pt x="48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9"/>
                  </a:lnTo>
                  <a:lnTo>
                    <a:pt x="99" y="56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3"/>
                  </a:lnTo>
                  <a:lnTo>
                    <a:pt x="106" y="25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6" name="Freeform 101"/>
            <p:cNvSpPr>
              <a:spLocks/>
            </p:cNvSpPr>
            <p:nvPr/>
          </p:nvSpPr>
          <p:spPr bwMode="auto">
            <a:xfrm>
              <a:off x="4987" y="4020"/>
              <a:ext cx="93" cy="90"/>
            </a:xfrm>
            <a:custGeom>
              <a:avLst/>
              <a:gdLst>
                <a:gd name="T0" fmla="*/ 1 w 186"/>
                <a:gd name="T1" fmla="*/ 1 h 180"/>
                <a:gd name="T2" fmla="*/ 1 w 186"/>
                <a:gd name="T3" fmla="*/ 1 h 180"/>
                <a:gd name="T4" fmla="*/ 1 w 186"/>
                <a:gd name="T5" fmla="*/ 1 h 180"/>
                <a:gd name="T6" fmla="*/ 1 w 186"/>
                <a:gd name="T7" fmla="*/ 1 h 180"/>
                <a:gd name="T8" fmla="*/ 1 w 186"/>
                <a:gd name="T9" fmla="*/ 1 h 180"/>
                <a:gd name="T10" fmla="*/ 1 w 186"/>
                <a:gd name="T11" fmla="*/ 1 h 180"/>
                <a:gd name="T12" fmla="*/ 1 w 186"/>
                <a:gd name="T13" fmla="*/ 1 h 180"/>
                <a:gd name="T14" fmla="*/ 1 w 186"/>
                <a:gd name="T15" fmla="*/ 1 h 180"/>
                <a:gd name="T16" fmla="*/ 1 w 186"/>
                <a:gd name="T17" fmla="*/ 1 h 180"/>
                <a:gd name="T18" fmla="*/ 1 w 186"/>
                <a:gd name="T19" fmla="*/ 1 h 180"/>
                <a:gd name="T20" fmla="*/ 1 w 186"/>
                <a:gd name="T21" fmla="*/ 1 h 180"/>
                <a:gd name="T22" fmla="*/ 1 w 186"/>
                <a:gd name="T23" fmla="*/ 1 h 180"/>
                <a:gd name="T24" fmla="*/ 1 w 186"/>
                <a:gd name="T25" fmla="*/ 1 h 180"/>
                <a:gd name="T26" fmla="*/ 1 w 186"/>
                <a:gd name="T27" fmla="*/ 1 h 180"/>
                <a:gd name="T28" fmla="*/ 1 w 186"/>
                <a:gd name="T29" fmla="*/ 1 h 180"/>
                <a:gd name="T30" fmla="*/ 1 w 186"/>
                <a:gd name="T31" fmla="*/ 1 h 180"/>
                <a:gd name="T32" fmla="*/ 1 w 186"/>
                <a:gd name="T33" fmla="*/ 1 h 180"/>
                <a:gd name="T34" fmla="*/ 1 w 186"/>
                <a:gd name="T35" fmla="*/ 1 h 180"/>
                <a:gd name="T36" fmla="*/ 1 w 186"/>
                <a:gd name="T37" fmla="*/ 1 h 180"/>
                <a:gd name="T38" fmla="*/ 1 w 186"/>
                <a:gd name="T39" fmla="*/ 1 h 180"/>
                <a:gd name="T40" fmla="*/ 1 w 186"/>
                <a:gd name="T41" fmla="*/ 1 h 180"/>
                <a:gd name="T42" fmla="*/ 1 w 186"/>
                <a:gd name="T43" fmla="*/ 1 h 180"/>
                <a:gd name="T44" fmla="*/ 1 w 186"/>
                <a:gd name="T45" fmla="*/ 1 h 180"/>
                <a:gd name="T46" fmla="*/ 1 w 186"/>
                <a:gd name="T47" fmla="*/ 1 h 180"/>
                <a:gd name="T48" fmla="*/ 1 w 186"/>
                <a:gd name="T49" fmla="*/ 1 h 180"/>
                <a:gd name="T50" fmla="*/ 1 w 186"/>
                <a:gd name="T51" fmla="*/ 1 h 180"/>
                <a:gd name="T52" fmla="*/ 1 w 186"/>
                <a:gd name="T53" fmla="*/ 1 h 180"/>
                <a:gd name="T54" fmla="*/ 1 w 186"/>
                <a:gd name="T55" fmla="*/ 1 h 180"/>
                <a:gd name="T56" fmla="*/ 1 w 186"/>
                <a:gd name="T57" fmla="*/ 0 h 180"/>
                <a:gd name="T58" fmla="*/ 1 w 186"/>
                <a:gd name="T59" fmla="*/ 1 h 180"/>
                <a:gd name="T60" fmla="*/ 1 w 186"/>
                <a:gd name="T61" fmla="*/ 1 h 180"/>
                <a:gd name="T62" fmla="*/ 1 w 186"/>
                <a:gd name="T63" fmla="*/ 1 h 180"/>
                <a:gd name="T64" fmla="*/ 1 w 186"/>
                <a:gd name="T65" fmla="*/ 1 h 180"/>
                <a:gd name="T66" fmla="*/ 1 w 186"/>
                <a:gd name="T67" fmla="*/ 1 h 180"/>
                <a:gd name="T68" fmla="*/ 1 w 186"/>
                <a:gd name="T69" fmla="*/ 1 h 180"/>
                <a:gd name="T70" fmla="*/ 1 w 186"/>
                <a:gd name="T71" fmla="*/ 1 h 180"/>
                <a:gd name="T72" fmla="*/ 1 w 186"/>
                <a:gd name="T73" fmla="*/ 1 h 180"/>
                <a:gd name="T74" fmla="*/ 1 w 186"/>
                <a:gd name="T75" fmla="*/ 1 h 180"/>
                <a:gd name="T76" fmla="*/ 1 w 186"/>
                <a:gd name="T77" fmla="*/ 1 h 180"/>
                <a:gd name="T78" fmla="*/ 1 w 186"/>
                <a:gd name="T79" fmla="*/ 1 h 180"/>
                <a:gd name="T80" fmla="*/ 1 w 186"/>
                <a:gd name="T81" fmla="*/ 1 h 180"/>
                <a:gd name="T82" fmla="*/ 1 w 186"/>
                <a:gd name="T83" fmla="*/ 1 h 180"/>
                <a:gd name="T84" fmla="*/ 1 w 186"/>
                <a:gd name="T85" fmla="*/ 1 h 180"/>
                <a:gd name="T86" fmla="*/ 1 w 186"/>
                <a:gd name="T87" fmla="*/ 1 h 180"/>
                <a:gd name="T88" fmla="*/ 1 w 186"/>
                <a:gd name="T89" fmla="*/ 1 h 180"/>
                <a:gd name="T90" fmla="*/ 1 w 186"/>
                <a:gd name="T91" fmla="*/ 1 h 180"/>
                <a:gd name="T92" fmla="*/ 1 w 186"/>
                <a:gd name="T93" fmla="*/ 1 h 180"/>
                <a:gd name="T94" fmla="*/ 1 w 186"/>
                <a:gd name="T95" fmla="*/ 1 h 1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6"/>
                <a:gd name="T145" fmla="*/ 0 h 180"/>
                <a:gd name="T146" fmla="*/ 186 w 186"/>
                <a:gd name="T147" fmla="*/ 180 h 1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6" h="180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80"/>
                  </a:lnTo>
                  <a:lnTo>
                    <a:pt x="168" y="172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3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7"/>
                  </a:lnTo>
                  <a:lnTo>
                    <a:pt x="138" y="156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3"/>
                  </a:lnTo>
                  <a:lnTo>
                    <a:pt x="121" y="126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5"/>
                  </a:lnTo>
                  <a:lnTo>
                    <a:pt x="88" y="126"/>
                  </a:lnTo>
                  <a:lnTo>
                    <a:pt x="77" y="127"/>
                  </a:lnTo>
                  <a:lnTo>
                    <a:pt x="66" y="128"/>
                  </a:lnTo>
                  <a:lnTo>
                    <a:pt x="56" y="127"/>
                  </a:lnTo>
                  <a:lnTo>
                    <a:pt x="46" y="126"/>
                  </a:lnTo>
                  <a:lnTo>
                    <a:pt x="41" y="122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8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1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8"/>
                  </a:lnTo>
                  <a:lnTo>
                    <a:pt x="75" y="82"/>
                  </a:lnTo>
                  <a:lnTo>
                    <a:pt x="65" y="85"/>
                  </a:lnTo>
                  <a:lnTo>
                    <a:pt x="54" y="87"/>
                  </a:lnTo>
                  <a:lnTo>
                    <a:pt x="44" y="88"/>
                  </a:lnTo>
                  <a:lnTo>
                    <a:pt x="33" y="87"/>
                  </a:lnTo>
                  <a:lnTo>
                    <a:pt x="23" y="84"/>
                  </a:lnTo>
                  <a:lnTo>
                    <a:pt x="14" y="81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7"/>
                  </a:lnTo>
                  <a:lnTo>
                    <a:pt x="1" y="66"/>
                  </a:lnTo>
                  <a:lnTo>
                    <a:pt x="3" y="67"/>
                  </a:lnTo>
                  <a:lnTo>
                    <a:pt x="7" y="69"/>
                  </a:lnTo>
                  <a:lnTo>
                    <a:pt x="12" y="72"/>
                  </a:lnTo>
                  <a:lnTo>
                    <a:pt x="18" y="73"/>
                  </a:lnTo>
                  <a:lnTo>
                    <a:pt x="24" y="74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4"/>
                  </a:lnTo>
                  <a:lnTo>
                    <a:pt x="56" y="74"/>
                  </a:lnTo>
                  <a:lnTo>
                    <a:pt x="61" y="72"/>
                  </a:lnTo>
                  <a:lnTo>
                    <a:pt x="54" y="65"/>
                  </a:lnTo>
                  <a:lnTo>
                    <a:pt x="46" y="57"/>
                  </a:lnTo>
                  <a:lnTo>
                    <a:pt x="38" y="49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2"/>
                  </a:lnTo>
                  <a:lnTo>
                    <a:pt x="52" y="50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1"/>
                  </a:lnTo>
                  <a:lnTo>
                    <a:pt x="72" y="39"/>
                  </a:lnTo>
                  <a:lnTo>
                    <a:pt x="73" y="29"/>
                  </a:lnTo>
                  <a:lnTo>
                    <a:pt x="72" y="20"/>
                  </a:lnTo>
                  <a:lnTo>
                    <a:pt x="71" y="14"/>
                  </a:lnTo>
                  <a:lnTo>
                    <a:pt x="72" y="11"/>
                  </a:lnTo>
                  <a:lnTo>
                    <a:pt x="74" y="11"/>
                  </a:lnTo>
                  <a:lnTo>
                    <a:pt x="76" y="14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7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2"/>
                  </a:lnTo>
                  <a:lnTo>
                    <a:pt x="132" y="58"/>
                  </a:lnTo>
                  <a:lnTo>
                    <a:pt x="130" y="47"/>
                  </a:lnTo>
                  <a:lnTo>
                    <a:pt x="132" y="43"/>
                  </a:lnTo>
                  <a:lnTo>
                    <a:pt x="134" y="44"/>
                  </a:lnTo>
                  <a:lnTo>
                    <a:pt x="136" y="51"/>
                  </a:lnTo>
                  <a:lnTo>
                    <a:pt x="140" y="66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1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2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6"/>
                  </a:lnTo>
                  <a:lnTo>
                    <a:pt x="175" y="120"/>
                  </a:lnTo>
                  <a:lnTo>
                    <a:pt x="178" y="118"/>
                  </a:lnTo>
                  <a:lnTo>
                    <a:pt x="180" y="116"/>
                  </a:lnTo>
                  <a:lnTo>
                    <a:pt x="182" y="119"/>
                  </a:lnTo>
                  <a:lnTo>
                    <a:pt x="183" y="125"/>
                  </a:lnTo>
                  <a:lnTo>
                    <a:pt x="182" y="133"/>
                  </a:lnTo>
                  <a:lnTo>
                    <a:pt x="179" y="142"/>
                  </a:lnTo>
                  <a:lnTo>
                    <a:pt x="176" y="149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4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7" name="Freeform 102"/>
            <p:cNvSpPr>
              <a:spLocks/>
            </p:cNvSpPr>
            <p:nvPr/>
          </p:nvSpPr>
          <p:spPr bwMode="auto">
            <a:xfrm>
              <a:off x="5107" y="3997"/>
              <a:ext cx="75" cy="100"/>
            </a:xfrm>
            <a:custGeom>
              <a:avLst/>
              <a:gdLst>
                <a:gd name="T0" fmla="*/ 1 w 150"/>
                <a:gd name="T1" fmla="*/ 1 h 200"/>
                <a:gd name="T2" fmla="*/ 1 w 150"/>
                <a:gd name="T3" fmla="*/ 1 h 200"/>
                <a:gd name="T4" fmla="*/ 1 w 150"/>
                <a:gd name="T5" fmla="*/ 1 h 200"/>
                <a:gd name="T6" fmla="*/ 0 w 150"/>
                <a:gd name="T7" fmla="*/ 1 h 200"/>
                <a:gd name="T8" fmla="*/ 1 w 150"/>
                <a:gd name="T9" fmla="*/ 1 h 200"/>
                <a:gd name="T10" fmla="*/ 1 w 150"/>
                <a:gd name="T11" fmla="*/ 1 h 200"/>
                <a:gd name="T12" fmla="*/ 1 w 150"/>
                <a:gd name="T13" fmla="*/ 1 h 200"/>
                <a:gd name="T14" fmla="*/ 1 w 150"/>
                <a:gd name="T15" fmla="*/ 1 h 200"/>
                <a:gd name="T16" fmla="*/ 1 w 150"/>
                <a:gd name="T17" fmla="*/ 1 h 200"/>
                <a:gd name="T18" fmla="*/ 1 w 150"/>
                <a:gd name="T19" fmla="*/ 1 h 200"/>
                <a:gd name="T20" fmla="*/ 1 w 150"/>
                <a:gd name="T21" fmla="*/ 1 h 200"/>
                <a:gd name="T22" fmla="*/ 1 w 150"/>
                <a:gd name="T23" fmla="*/ 1 h 200"/>
                <a:gd name="T24" fmla="*/ 1 w 150"/>
                <a:gd name="T25" fmla="*/ 1 h 200"/>
                <a:gd name="T26" fmla="*/ 1 w 150"/>
                <a:gd name="T27" fmla="*/ 1 h 200"/>
                <a:gd name="T28" fmla="*/ 1 w 150"/>
                <a:gd name="T29" fmla="*/ 1 h 200"/>
                <a:gd name="T30" fmla="*/ 1 w 150"/>
                <a:gd name="T31" fmla="*/ 1 h 200"/>
                <a:gd name="T32" fmla="*/ 1 w 150"/>
                <a:gd name="T33" fmla="*/ 1 h 200"/>
                <a:gd name="T34" fmla="*/ 1 w 150"/>
                <a:gd name="T35" fmla="*/ 1 h 200"/>
                <a:gd name="T36" fmla="*/ 1 w 150"/>
                <a:gd name="T37" fmla="*/ 1 h 200"/>
                <a:gd name="T38" fmla="*/ 1 w 150"/>
                <a:gd name="T39" fmla="*/ 1 h 200"/>
                <a:gd name="T40" fmla="*/ 1 w 150"/>
                <a:gd name="T41" fmla="*/ 1 h 200"/>
                <a:gd name="T42" fmla="*/ 1 w 150"/>
                <a:gd name="T43" fmla="*/ 1 h 200"/>
                <a:gd name="T44" fmla="*/ 1 w 150"/>
                <a:gd name="T45" fmla="*/ 1 h 200"/>
                <a:gd name="T46" fmla="*/ 1 w 150"/>
                <a:gd name="T47" fmla="*/ 1 h 200"/>
                <a:gd name="T48" fmla="*/ 1 w 150"/>
                <a:gd name="T49" fmla="*/ 1 h 200"/>
                <a:gd name="T50" fmla="*/ 1 w 150"/>
                <a:gd name="T51" fmla="*/ 1 h 200"/>
                <a:gd name="T52" fmla="*/ 1 w 150"/>
                <a:gd name="T53" fmla="*/ 1 h 200"/>
                <a:gd name="T54" fmla="*/ 1 w 150"/>
                <a:gd name="T55" fmla="*/ 1 h 200"/>
                <a:gd name="T56" fmla="*/ 1 w 150"/>
                <a:gd name="T57" fmla="*/ 1 h 200"/>
                <a:gd name="T58" fmla="*/ 1 w 150"/>
                <a:gd name="T59" fmla="*/ 1 h 200"/>
                <a:gd name="T60" fmla="*/ 1 w 150"/>
                <a:gd name="T61" fmla="*/ 1 h 200"/>
                <a:gd name="T62" fmla="*/ 1 w 150"/>
                <a:gd name="T63" fmla="*/ 1 h 200"/>
                <a:gd name="T64" fmla="*/ 1 w 150"/>
                <a:gd name="T65" fmla="*/ 1 h 200"/>
                <a:gd name="T66" fmla="*/ 1 w 150"/>
                <a:gd name="T67" fmla="*/ 1 h 200"/>
                <a:gd name="T68" fmla="*/ 1 w 150"/>
                <a:gd name="T69" fmla="*/ 1 h 200"/>
                <a:gd name="T70" fmla="*/ 1 w 150"/>
                <a:gd name="T71" fmla="*/ 1 h 200"/>
                <a:gd name="T72" fmla="*/ 1 w 150"/>
                <a:gd name="T73" fmla="*/ 1 h 200"/>
                <a:gd name="T74" fmla="*/ 1 w 150"/>
                <a:gd name="T75" fmla="*/ 1 h 200"/>
                <a:gd name="T76" fmla="*/ 1 w 150"/>
                <a:gd name="T77" fmla="*/ 1 h 200"/>
                <a:gd name="T78" fmla="*/ 1 w 150"/>
                <a:gd name="T79" fmla="*/ 1 h 200"/>
                <a:gd name="T80" fmla="*/ 1 w 150"/>
                <a:gd name="T81" fmla="*/ 1 h 200"/>
                <a:gd name="T82" fmla="*/ 1 w 150"/>
                <a:gd name="T83" fmla="*/ 1 h 200"/>
                <a:gd name="T84" fmla="*/ 1 w 150"/>
                <a:gd name="T85" fmla="*/ 1 h 200"/>
                <a:gd name="T86" fmla="*/ 1 w 150"/>
                <a:gd name="T87" fmla="*/ 1 h 200"/>
                <a:gd name="T88" fmla="*/ 1 w 150"/>
                <a:gd name="T89" fmla="*/ 1 h 200"/>
                <a:gd name="T90" fmla="*/ 1 w 150"/>
                <a:gd name="T91" fmla="*/ 1 h 200"/>
                <a:gd name="T92" fmla="*/ 1 w 150"/>
                <a:gd name="T93" fmla="*/ 1 h 200"/>
                <a:gd name="T94" fmla="*/ 1 w 150"/>
                <a:gd name="T95" fmla="*/ 1 h 200"/>
                <a:gd name="T96" fmla="*/ 1 w 150"/>
                <a:gd name="T97" fmla="*/ 1 h 200"/>
                <a:gd name="T98" fmla="*/ 1 w 150"/>
                <a:gd name="T99" fmla="*/ 1 h 200"/>
                <a:gd name="T100" fmla="*/ 1 w 150"/>
                <a:gd name="T101" fmla="*/ 1 h 200"/>
                <a:gd name="T102" fmla="*/ 1 w 150"/>
                <a:gd name="T103" fmla="*/ 1 h 200"/>
                <a:gd name="T104" fmla="*/ 1 w 150"/>
                <a:gd name="T105" fmla="*/ 1 h 200"/>
                <a:gd name="T106" fmla="*/ 1 w 150"/>
                <a:gd name="T107" fmla="*/ 1 h 200"/>
                <a:gd name="T108" fmla="*/ 1 w 150"/>
                <a:gd name="T109" fmla="*/ 1 h 200"/>
                <a:gd name="T110" fmla="*/ 1 w 150"/>
                <a:gd name="T111" fmla="*/ 1 h 200"/>
                <a:gd name="T112" fmla="*/ 1 w 150"/>
                <a:gd name="T113" fmla="*/ 1 h 200"/>
                <a:gd name="T114" fmla="*/ 1 w 150"/>
                <a:gd name="T115" fmla="*/ 1 h 200"/>
                <a:gd name="T116" fmla="*/ 1 w 150"/>
                <a:gd name="T117" fmla="*/ 1 h 200"/>
                <a:gd name="T118" fmla="*/ 1 w 150"/>
                <a:gd name="T119" fmla="*/ 1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0"/>
                <a:gd name="T181" fmla="*/ 0 h 200"/>
                <a:gd name="T182" fmla="*/ 150 w 150"/>
                <a:gd name="T183" fmla="*/ 200 h 2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3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6" y="120"/>
                  </a:lnTo>
                  <a:lnTo>
                    <a:pt x="7" y="122"/>
                  </a:lnTo>
                  <a:lnTo>
                    <a:pt x="8" y="128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8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2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10"/>
                  </a:lnTo>
                  <a:lnTo>
                    <a:pt x="33" y="96"/>
                  </a:lnTo>
                  <a:lnTo>
                    <a:pt x="36" y="88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5"/>
                  </a:lnTo>
                  <a:lnTo>
                    <a:pt x="40" y="108"/>
                  </a:lnTo>
                  <a:lnTo>
                    <a:pt x="43" y="126"/>
                  </a:lnTo>
                  <a:lnTo>
                    <a:pt x="46" y="143"/>
                  </a:lnTo>
                  <a:lnTo>
                    <a:pt x="53" y="153"/>
                  </a:lnTo>
                  <a:lnTo>
                    <a:pt x="60" y="143"/>
                  </a:lnTo>
                  <a:lnTo>
                    <a:pt x="67" y="131"/>
                  </a:lnTo>
                  <a:lnTo>
                    <a:pt x="70" y="119"/>
                  </a:lnTo>
                  <a:lnTo>
                    <a:pt x="72" y="110"/>
                  </a:lnTo>
                  <a:lnTo>
                    <a:pt x="64" y="88"/>
                  </a:lnTo>
                  <a:lnTo>
                    <a:pt x="63" y="65"/>
                  </a:lnTo>
                  <a:lnTo>
                    <a:pt x="66" y="43"/>
                  </a:lnTo>
                  <a:lnTo>
                    <a:pt x="74" y="27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6"/>
                  </a:lnTo>
                  <a:lnTo>
                    <a:pt x="76" y="81"/>
                  </a:lnTo>
                  <a:lnTo>
                    <a:pt x="82" y="92"/>
                  </a:lnTo>
                  <a:lnTo>
                    <a:pt x="91" y="80"/>
                  </a:lnTo>
                  <a:lnTo>
                    <a:pt x="97" y="67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6"/>
                  </a:lnTo>
                  <a:lnTo>
                    <a:pt x="112" y="23"/>
                  </a:lnTo>
                  <a:lnTo>
                    <a:pt x="119" y="13"/>
                  </a:lnTo>
                  <a:lnTo>
                    <a:pt x="124" y="5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7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4"/>
                  </a:lnTo>
                  <a:lnTo>
                    <a:pt x="106" y="65"/>
                  </a:lnTo>
                  <a:lnTo>
                    <a:pt x="102" y="76"/>
                  </a:lnTo>
                  <a:lnTo>
                    <a:pt x="98" y="88"/>
                  </a:lnTo>
                  <a:lnTo>
                    <a:pt x="93" y="96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8"/>
                  </a:lnTo>
                  <a:lnTo>
                    <a:pt x="123" y="84"/>
                  </a:lnTo>
                  <a:lnTo>
                    <a:pt x="130" y="80"/>
                  </a:lnTo>
                  <a:lnTo>
                    <a:pt x="136" y="76"/>
                  </a:lnTo>
                  <a:lnTo>
                    <a:pt x="140" y="73"/>
                  </a:lnTo>
                  <a:lnTo>
                    <a:pt x="143" y="69"/>
                  </a:lnTo>
                  <a:lnTo>
                    <a:pt x="146" y="66"/>
                  </a:lnTo>
                  <a:lnTo>
                    <a:pt x="150" y="65"/>
                  </a:lnTo>
                  <a:lnTo>
                    <a:pt x="150" y="67"/>
                  </a:lnTo>
                  <a:lnTo>
                    <a:pt x="148" y="72"/>
                  </a:lnTo>
                  <a:lnTo>
                    <a:pt x="143" y="81"/>
                  </a:lnTo>
                  <a:lnTo>
                    <a:pt x="136" y="88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9"/>
                  </a:lnTo>
                  <a:lnTo>
                    <a:pt x="77" y="135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4"/>
                  </a:lnTo>
                  <a:lnTo>
                    <a:pt x="89" y="164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7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1"/>
                  </a:lnTo>
                  <a:lnTo>
                    <a:pt x="130" y="138"/>
                  </a:lnTo>
                  <a:lnTo>
                    <a:pt x="131" y="141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2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80"/>
                  </a:lnTo>
                  <a:lnTo>
                    <a:pt x="58" y="183"/>
                  </a:lnTo>
                  <a:lnTo>
                    <a:pt x="55" y="188"/>
                  </a:lnTo>
                  <a:lnTo>
                    <a:pt x="54" y="194"/>
                  </a:lnTo>
                  <a:lnTo>
                    <a:pt x="47" y="194"/>
                  </a:lnTo>
                  <a:lnTo>
                    <a:pt x="40" y="195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" name="Freeform 103"/>
            <p:cNvSpPr>
              <a:spLocks/>
            </p:cNvSpPr>
            <p:nvPr/>
          </p:nvSpPr>
          <p:spPr bwMode="auto">
            <a:xfrm>
              <a:off x="5144" y="4109"/>
              <a:ext cx="119" cy="55"/>
            </a:xfrm>
            <a:custGeom>
              <a:avLst/>
              <a:gdLst>
                <a:gd name="T0" fmla="*/ 1 w 237"/>
                <a:gd name="T1" fmla="*/ 1 h 109"/>
                <a:gd name="T2" fmla="*/ 1 w 237"/>
                <a:gd name="T3" fmla="*/ 1 h 109"/>
                <a:gd name="T4" fmla="*/ 1 w 237"/>
                <a:gd name="T5" fmla="*/ 1 h 109"/>
                <a:gd name="T6" fmla="*/ 1 w 237"/>
                <a:gd name="T7" fmla="*/ 1 h 109"/>
                <a:gd name="T8" fmla="*/ 1 w 237"/>
                <a:gd name="T9" fmla="*/ 1 h 109"/>
                <a:gd name="T10" fmla="*/ 1 w 237"/>
                <a:gd name="T11" fmla="*/ 1 h 109"/>
                <a:gd name="T12" fmla="*/ 1 w 237"/>
                <a:gd name="T13" fmla="*/ 1 h 109"/>
                <a:gd name="T14" fmla="*/ 1 w 237"/>
                <a:gd name="T15" fmla="*/ 1 h 109"/>
                <a:gd name="T16" fmla="*/ 1 w 237"/>
                <a:gd name="T17" fmla="*/ 1 h 109"/>
                <a:gd name="T18" fmla="*/ 1 w 237"/>
                <a:gd name="T19" fmla="*/ 1 h 109"/>
                <a:gd name="T20" fmla="*/ 1 w 237"/>
                <a:gd name="T21" fmla="*/ 1 h 109"/>
                <a:gd name="T22" fmla="*/ 1 w 237"/>
                <a:gd name="T23" fmla="*/ 1 h 109"/>
                <a:gd name="T24" fmla="*/ 1 w 237"/>
                <a:gd name="T25" fmla="*/ 1 h 109"/>
                <a:gd name="T26" fmla="*/ 1 w 237"/>
                <a:gd name="T27" fmla="*/ 1 h 109"/>
                <a:gd name="T28" fmla="*/ 1 w 237"/>
                <a:gd name="T29" fmla="*/ 1 h 109"/>
                <a:gd name="T30" fmla="*/ 1 w 237"/>
                <a:gd name="T31" fmla="*/ 1 h 109"/>
                <a:gd name="T32" fmla="*/ 1 w 237"/>
                <a:gd name="T33" fmla="*/ 1 h 109"/>
                <a:gd name="T34" fmla="*/ 1 w 237"/>
                <a:gd name="T35" fmla="*/ 1 h 109"/>
                <a:gd name="T36" fmla="*/ 1 w 237"/>
                <a:gd name="T37" fmla="*/ 1 h 109"/>
                <a:gd name="T38" fmla="*/ 1 w 237"/>
                <a:gd name="T39" fmla="*/ 1 h 109"/>
                <a:gd name="T40" fmla="*/ 1 w 237"/>
                <a:gd name="T41" fmla="*/ 1 h 109"/>
                <a:gd name="T42" fmla="*/ 1 w 237"/>
                <a:gd name="T43" fmla="*/ 1 h 109"/>
                <a:gd name="T44" fmla="*/ 1 w 237"/>
                <a:gd name="T45" fmla="*/ 1 h 109"/>
                <a:gd name="T46" fmla="*/ 1 w 237"/>
                <a:gd name="T47" fmla="*/ 1 h 109"/>
                <a:gd name="T48" fmla="*/ 1 w 237"/>
                <a:gd name="T49" fmla="*/ 1 h 109"/>
                <a:gd name="T50" fmla="*/ 1 w 237"/>
                <a:gd name="T51" fmla="*/ 1 h 109"/>
                <a:gd name="T52" fmla="*/ 1 w 237"/>
                <a:gd name="T53" fmla="*/ 1 h 109"/>
                <a:gd name="T54" fmla="*/ 1 w 237"/>
                <a:gd name="T55" fmla="*/ 1 h 109"/>
                <a:gd name="T56" fmla="*/ 1 w 237"/>
                <a:gd name="T57" fmla="*/ 1 h 109"/>
                <a:gd name="T58" fmla="*/ 1 w 237"/>
                <a:gd name="T59" fmla="*/ 1 h 109"/>
                <a:gd name="T60" fmla="*/ 1 w 237"/>
                <a:gd name="T61" fmla="*/ 1 h 109"/>
                <a:gd name="T62" fmla="*/ 1 w 237"/>
                <a:gd name="T63" fmla="*/ 1 h 109"/>
                <a:gd name="T64" fmla="*/ 1 w 237"/>
                <a:gd name="T65" fmla="*/ 1 h 109"/>
                <a:gd name="T66" fmla="*/ 1 w 237"/>
                <a:gd name="T67" fmla="*/ 1 h 109"/>
                <a:gd name="T68" fmla="*/ 1 w 237"/>
                <a:gd name="T69" fmla="*/ 1 h 109"/>
                <a:gd name="T70" fmla="*/ 1 w 237"/>
                <a:gd name="T71" fmla="*/ 1 h 109"/>
                <a:gd name="T72" fmla="*/ 1 w 237"/>
                <a:gd name="T73" fmla="*/ 1 h 109"/>
                <a:gd name="T74" fmla="*/ 1 w 237"/>
                <a:gd name="T75" fmla="*/ 1 h 109"/>
                <a:gd name="T76" fmla="*/ 1 w 237"/>
                <a:gd name="T77" fmla="*/ 1 h 109"/>
                <a:gd name="T78" fmla="*/ 1 w 237"/>
                <a:gd name="T79" fmla="*/ 1 h 109"/>
                <a:gd name="T80" fmla="*/ 1 w 237"/>
                <a:gd name="T81" fmla="*/ 1 h 109"/>
                <a:gd name="T82" fmla="*/ 1 w 237"/>
                <a:gd name="T83" fmla="*/ 1 h 109"/>
                <a:gd name="T84" fmla="*/ 1 w 237"/>
                <a:gd name="T85" fmla="*/ 1 h 109"/>
                <a:gd name="T86" fmla="*/ 1 w 237"/>
                <a:gd name="T87" fmla="*/ 1 h 109"/>
                <a:gd name="T88" fmla="*/ 1 w 237"/>
                <a:gd name="T89" fmla="*/ 1 h 109"/>
                <a:gd name="T90" fmla="*/ 1 w 237"/>
                <a:gd name="T91" fmla="*/ 1 h 109"/>
                <a:gd name="T92" fmla="*/ 1 w 237"/>
                <a:gd name="T93" fmla="*/ 1 h 109"/>
                <a:gd name="T94" fmla="*/ 1 w 237"/>
                <a:gd name="T95" fmla="*/ 1 h 109"/>
                <a:gd name="T96" fmla="*/ 1 w 237"/>
                <a:gd name="T97" fmla="*/ 1 h 109"/>
                <a:gd name="T98" fmla="*/ 1 w 237"/>
                <a:gd name="T99" fmla="*/ 1 h 109"/>
                <a:gd name="T100" fmla="*/ 1 w 237"/>
                <a:gd name="T101" fmla="*/ 1 h 109"/>
                <a:gd name="T102" fmla="*/ 1 w 237"/>
                <a:gd name="T103" fmla="*/ 1 h 109"/>
                <a:gd name="T104" fmla="*/ 1 w 237"/>
                <a:gd name="T105" fmla="*/ 1 h 109"/>
                <a:gd name="T106" fmla="*/ 1 w 237"/>
                <a:gd name="T107" fmla="*/ 0 h 109"/>
                <a:gd name="T108" fmla="*/ 1 w 237"/>
                <a:gd name="T109" fmla="*/ 1 h 109"/>
                <a:gd name="T110" fmla="*/ 1 w 237"/>
                <a:gd name="T111" fmla="*/ 1 h 109"/>
                <a:gd name="T112" fmla="*/ 1 w 237"/>
                <a:gd name="T113" fmla="*/ 1 h 109"/>
                <a:gd name="T114" fmla="*/ 1 w 237"/>
                <a:gd name="T115" fmla="*/ 1 h 109"/>
                <a:gd name="T116" fmla="*/ 1 w 237"/>
                <a:gd name="T117" fmla="*/ 1 h 109"/>
                <a:gd name="T118" fmla="*/ 1 w 237"/>
                <a:gd name="T119" fmla="*/ 1 h 109"/>
                <a:gd name="T120" fmla="*/ 1 w 237"/>
                <a:gd name="T121" fmla="*/ 1 h 109"/>
                <a:gd name="T122" fmla="*/ 1 w 237"/>
                <a:gd name="T123" fmla="*/ 1 h 1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"/>
                <a:gd name="T187" fmla="*/ 0 h 109"/>
                <a:gd name="T188" fmla="*/ 237 w 237"/>
                <a:gd name="T189" fmla="*/ 109 h 1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" h="109">
                  <a:moveTo>
                    <a:pt x="0" y="33"/>
                  </a:moveTo>
                  <a:lnTo>
                    <a:pt x="1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0" y="40"/>
                  </a:lnTo>
                  <a:lnTo>
                    <a:pt x="19" y="40"/>
                  </a:lnTo>
                  <a:lnTo>
                    <a:pt x="31" y="40"/>
                  </a:lnTo>
                  <a:lnTo>
                    <a:pt x="41" y="41"/>
                  </a:lnTo>
                  <a:lnTo>
                    <a:pt x="51" y="43"/>
                  </a:lnTo>
                  <a:lnTo>
                    <a:pt x="59" y="46"/>
                  </a:lnTo>
                  <a:lnTo>
                    <a:pt x="66" y="48"/>
                  </a:lnTo>
                  <a:lnTo>
                    <a:pt x="70" y="50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5"/>
                  </a:lnTo>
                  <a:lnTo>
                    <a:pt x="80" y="73"/>
                  </a:lnTo>
                  <a:lnTo>
                    <a:pt x="85" y="80"/>
                  </a:lnTo>
                  <a:lnTo>
                    <a:pt x="91" y="87"/>
                  </a:lnTo>
                  <a:lnTo>
                    <a:pt x="96" y="93"/>
                  </a:lnTo>
                  <a:lnTo>
                    <a:pt x="104" y="97"/>
                  </a:lnTo>
                  <a:lnTo>
                    <a:pt x="111" y="100"/>
                  </a:lnTo>
                  <a:lnTo>
                    <a:pt x="114" y="99"/>
                  </a:lnTo>
                  <a:lnTo>
                    <a:pt x="111" y="95"/>
                  </a:lnTo>
                  <a:lnTo>
                    <a:pt x="106" y="88"/>
                  </a:lnTo>
                  <a:lnTo>
                    <a:pt x="99" y="80"/>
                  </a:lnTo>
                  <a:lnTo>
                    <a:pt x="93" y="70"/>
                  </a:lnTo>
                  <a:lnTo>
                    <a:pt x="91" y="60"/>
                  </a:lnTo>
                  <a:lnTo>
                    <a:pt x="89" y="51"/>
                  </a:lnTo>
                  <a:lnTo>
                    <a:pt x="95" y="51"/>
                  </a:lnTo>
                  <a:lnTo>
                    <a:pt x="101" y="51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5"/>
                  </a:lnTo>
                  <a:lnTo>
                    <a:pt x="125" y="56"/>
                  </a:lnTo>
                  <a:lnTo>
                    <a:pt x="129" y="58"/>
                  </a:lnTo>
                  <a:lnTo>
                    <a:pt x="132" y="60"/>
                  </a:lnTo>
                  <a:lnTo>
                    <a:pt x="133" y="65"/>
                  </a:lnTo>
                  <a:lnTo>
                    <a:pt x="135" y="71"/>
                  </a:lnTo>
                  <a:lnTo>
                    <a:pt x="140" y="78"/>
                  </a:lnTo>
                  <a:lnTo>
                    <a:pt x="145" y="85"/>
                  </a:lnTo>
                  <a:lnTo>
                    <a:pt x="150" y="92"/>
                  </a:lnTo>
                  <a:lnTo>
                    <a:pt x="157" y="97"/>
                  </a:lnTo>
                  <a:lnTo>
                    <a:pt x="163" y="102"/>
                  </a:lnTo>
                  <a:lnTo>
                    <a:pt x="170" y="106"/>
                  </a:lnTo>
                  <a:lnTo>
                    <a:pt x="182" y="109"/>
                  </a:lnTo>
                  <a:lnTo>
                    <a:pt x="188" y="109"/>
                  </a:lnTo>
                  <a:lnTo>
                    <a:pt x="191" y="107"/>
                  </a:lnTo>
                  <a:lnTo>
                    <a:pt x="185" y="103"/>
                  </a:lnTo>
                  <a:lnTo>
                    <a:pt x="177" y="99"/>
                  </a:lnTo>
                  <a:lnTo>
                    <a:pt x="170" y="94"/>
                  </a:lnTo>
                  <a:lnTo>
                    <a:pt x="163" y="88"/>
                  </a:lnTo>
                  <a:lnTo>
                    <a:pt x="159" y="84"/>
                  </a:lnTo>
                  <a:lnTo>
                    <a:pt x="154" y="78"/>
                  </a:lnTo>
                  <a:lnTo>
                    <a:pt x="149" y="73"/>
                  </a:lnTo>
                  <a:lnTo>
                    <a:pt x="147" y="69"/>
                  </a:lnTo>
                  <a:lnTo>
                    <a:pt x="146" y="65"/>
                  </a:lnTo>
                  <a:lnTo>
                    <a:pt x="155" y="70"/>
                  </a:lnTo>
                  <a:lnTo>
                    <a:pt x="167" y="73"/>
                  </a:lnTo>
                  <a:lnTo>
                    <a:pt x="179" y="76"/>
                  </a:lnTo>
                  <a:lnTo>
                    <a:pt x="192" y="78"/>
                  </a:lnTo>
                  <a:lnTo>
                    <a:pt x="205" y="80"/>
                  </a:lnTo>
                  <a:lnTo>
                    <a:pt x="215" y="81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0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4"/>
                  </a:lnTo>
                  <a:lnTo>
                    <a:pt x="208" y="72"/>
                  </a:lnTo>
                  <a:lnTo>
                    <a:pt x="196" y="69"/>
                  </a:lnTo>
                  <a:lnTo>
                    <a:pt x="185" y="65"/>
                  </a:lnTo>
                  <a:lnTo>
                    <a:pt x="175" y="62"/>
                  </a:lnTo>
                  <a:lnTo>
                    <a:pt x="165" y="58"/>
                  </a:lnTo>
                  <a:lnTo>
                    <a:pt x="157" y="56"/>
                  </a:lnTo>
                  <a:lnTo>
                    <a:pt x="154" y="54"/>
                  </a:lnTo>
                  <a:lnTo>
                    <a:pt x="161" y="47"/>
                  </a:lnTo>
                  <a:lnTo>
                    <a:pt x="169" y="41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6"/>
                  </a:lnTo>
                  <a:lnTo>
                    <a:pt x="191" y="34"/>
                  </a:lnTo>
                  <a:lnTo>
                    <a:pt x="188" y="31"/>
                  </a:lnTo>
                  <a:lnTo>
                    <a:pt x="182" y="28"/>
                  </a:lnTo>
                  <a:lnTo>
                    <a:pt x="177" y="27"/>
                  </a:lnTo>
                  <a:lnTo>
                    <a:pt x="171" y="28"/>
                  </a:lnTo>
                  <a:lnTo>
                    <a:pt x="165" y="30"/>
                  </a:lnTo>
                  <a:lnTo>
                    <a:pt x="160" y="32"/>
                  </a:lnTo>
                  <a:lnTo>
                    <a:pt x="154" y="35"/>
                  </a:lnTo>
                  <a:lnTo>
                    <a:pt x="149" y="38"/>
                  </a:lnTo>
                  <a:lnTo>
                    <a:pt x="145" y="42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3"/>
                  </a:lnTo>
                  <a:lnTo>
                    <a:pt x="109" y="42"/>
                  </a:lnTo>
                  <a:lnTo>
                    <a:pt x="102" y="42"/>
                  </a:lnTo>
                  <a:lnTo>
                    <a:pt x="97" y="42"/>
                  </a:lnTo>
                  <a:lnTo>
                    <a:pt x="95" y="42"/>
                  </a:lnTo>
                  <a:lnTo>
                    <a:pt x="94" y="32"/>
                  </a:lnTo>
                  <a:lnTo>
                    <a:pt x="97" y="23"/>
                  </a:lnTo>
                  <a:lnTo>
                    <a:pt x="104" y="13"/>
                  </a:lnTo>
                  <a:lnTo>
                    <a:pt x="115" y="7"/>
                  </a:lnTo>
                  <a:lnTo>
                    <a:pt x="123" y="3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4"/>
                  </a:lnTo>
                  <a:lnTo>
                    <a:pt x="97" y="8"/>
                  </a:lnTo>
                  <a:lnTo>
                    <a:pt x="91" y="13"/>
                  </a:lnTo>
                  <a:lnTo>
                    <a:pt x="83" y="18"/>
                  </a:lnTo>
                  <a:lnTo>
                    <a:pt x="77" y="24"/>
                  </a:lnTo>
                  <a:lnTo>
                    <a:pt x="72" y="27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" name="Freeform 104"/>
            <p:cNvSpPr>
              <a:spLocks/>
            </p:cNvSpPr>
            <p:nvPr/>
          </p:nvSpPr>
          <p:spPr bwMode="auto">
            <a:xfrm>
              <a:off x="5132" y="4157"/>
              <a:ext cx="97" cy="111"/>
            </a:xfrm>
            <a:custGeom>
              <a:avLst/>
              <a:gdLst>
                <a:gd name="T0" fmla="*/ 1 w 194"/>
                <a:gd name="T1" fmla="*/ 1 h 222"/>
                <a:gd name="T2" fmla="*/ 1 w 194"/>
                <a:gd name="T3" fmla="*/ 1 h 222"/>
                <a:gd name="T4" fmla="*/ 1 w 194"/>
                <a:gd name="T5" fmla="*/ 1 h 222"/>
                <a:gd name="T6" fmla="*/ 1 w 194"/>
                <a:gd name="T7" fmla="*/ 1 h 222"/>
                <a:gd name="T8" fmla="*/ 1 w 194"/>
                <a:gd name="T9" fmla="*/ 1 h 222"/>
                <a:gd name="T10" fmla="*/ 1 w 194"/>
                <a:gd name="T11" fmla="*/ 1 h 222"/>
                <a:gd name="T12" fmla="*/ 1 w 194"/>
                <a:gd name="T13" fmla="*/ 1 h 222"/>
                <a:gd name="T14" fmla="*/ 1 w 194"/>
                <a:gd name="T15" fmla="*/ 1 h 222"/>
                <a:gd name="T16" fmla="*/ 1 w 194"/>
                <a:gd name="T17" fmla="*/ 1 h 222"/>
                <a:gd name="T18" fmla="*/ 1 w 194"/>
                <a:gd name="T19" fmla="*/ 1 h 222"/>
                <a:gd name="T20" fmla="*/ 1 w 194"/>
                <a:gd name="T21" fmla="*/ 1 h 222"/>
                <a:gd name="T22" fmla="*/ 1 w 194"/>
                <a:gd name="T23" fmla="*/ 1 h 222"/>
                <a:gd name="T24" fmla="*/ 1 w 194"/>
                <a:gd name="T25" fmla="*/ 1 h 222"/>
                <a:gd name="T26" fmla="*/ 1 w 194"/>
                <a:gd name="T27" fmla="*/ 1 h 222"/>
                <a:gd name="T28" fmla="*/ 1 w 194"/>
                <a:gd name="T29" fmla="*/ 1 h 222"/>
                <a:gd name="T30" fmla="*/ 1 w 194"/>
                <a:gd name="T31" fmla="*/ 1 h 222"/>
                <a:gd name="T32" fmla="*/ 1 w 194"/>
                <a:gd name="T33" fmla="*/ 1 h 222"/>
                <a:gd name="T34" fmla="*/ 1 w 194"/>
                <a:gd name="T35" fmla="*/ 1 h 222"/>
                <a:gd name="T36" fmla="*/ 1 w 194"/>
                <a:gd name="T37" fmla="*/ 1 h 222"/>
                <a:gd name="T38" fmla="*/ 1 w 194"/>
                <a:gd name="T39" fmla="*/ 1 h 222"/>
                <a:gd name="T40" fmla="*/ 1 w 194"/>
                <a:gd name="T41" fmla="*/ 1 h 222"/>
                <a:gd name="T42" fmla="*/ 1 w 194"/>
                <a:gd name="T43" fmla="*/ 1 h 222"/>
                <a:gd name="T44" fmla="*/ 1 w 194"/>
                <a:gd name="T45" fmla="*/ 1 h 222"/>
                <a:gd name="T46" fmla="*/ 1 w 194"/>
                <a:gd name="T47" fmla="*/ 1 h 222"/>
                <a:gd name="T48" fmla="*/ 1 w 194"/>
                <a:gd name="T49" fmla="*/ 1 h 222"/>
                <a:gd name="T50" fmla="*/ 1 w 194"/>
                <a:gd name="T51" fmla="*/ 1 h 222"/>
                <a:gd name="T52" fmla="*/ 1 w 194"/>
                <a:gd name="T53" fmla="*/ 1 h 222"/>
                <a:gd name="T54" fmla="*/ 1 w 194"/>
                <a:gd name="T55" fmla="*/ 1 h 222"/>
                <a:gd name="T56" fmla="*/ 1 w 194"/>
                <a:gd name="T57" fmla="*/ 1 h 222"/>
                <a:gd name="T58" fmla="*/ 1 w 194"/>
                <a:gd name="T59" fmla="*/ 1 h 222"/>
                <a:gd name="T60" fmla="*/ 1 w 194"/>
                <a:gd name="T61" fmla="*/ 1 h 222"/>
                <a:gd name="T62" fmla="*/ 1 w 194"/>
                <a:gd name="T63" fmla="*/ 1 h 222"/>
                <a:gd name="T64" fmla="*/ 1 w 194"/>
                <a:gd name="T65" fmla="*/ 1 h 222"/>
                <a:gd name="T66" fmla="*/ 1 w 194"/>
                <a:gd name="T67" fmla="*/ 1 h 222"/>
                <a:gd name="T68" fmla="*/ 1 w 194"/>
                <a:gd name="T69" fmla="*/ 1 h 222"/>
                <a:gd name="T70" fmla="*/ 1 w 194"/>
                <a:gd name="T71" fmla="*/ 1 h 222"/>
                <a:gd name="T72" fmla="*/ 1 w 194"/>
                <a:gd name="T73" fmla="*/ 1 h 222"/>
                <a:gd name="T74" fmla="*/ 1 w 194"/>
                <a:gd name="T75" fmla="*/ 1 h 222"/>
                <a:gd name="T76" fmla="*/ 1 w 194"/>
                <a:gd name="T77" fmla="*/ 1 h 222"/>
                <a:gd name="T78" fmla="*/ 1 w 194"/>
                <a:gd name="T79" fmla="*/ 1 h 222"/>
                <a:gd name="T80" fmla="*/ 1 w 194"/>
                <a:gd name="T81" fmla="*/ 1 h 222"/>
                <a:gd name="T82" fmla="*/ 1 w 194"/>
                <a:gd name="T83" fmla="*/ 1 h 222"/>
                <a:gd name="T84" fmla="*/ 1 w 194"/>
                <a:gd name="T85" fmla="*/ 1 h 222"/>
                <a:gd name="T86" fmla="*/ 1 w 194"/>
                <a:gd name="T87" fmla="*/ 1 h 222"/>
                <a:gd name="T88" fmla="*/ 1 w 194"/>
                <a:gd name="T89" fmla="*/ 1 h 222"/>
                <a:gd name="T90" fmla="*/ 1 w 194"/>
                <a:gd name="T91" fmla="*/ 1 h 222"/>
                <a:gd name="T92" fmla="*/ 1 w 194"/>
                <a:gd name="T93" fmla="*/ 1 h 222"/>
                <a:gd name="T94" fmla="*/ 1 w 194"/>
                <a:gd name="T95" fmla="*/ 1 h 222"/>
                <a:gd name="T96" fmla="*/ 1 w 194"/>
                <a:gd name="T97" fmla="*/ 1 h 222"/>
                <a:gd name="T98" fmla="*/ 1 w 194"/>
                <a:gd name="T99" fmla="*/ 1 h 222"/>
                <a:gd name="T100" fmla="*/ 1 w 194"/>
                <a:gd name="T101" fmla="*/ 1 h 222"/>
                <a:gd name="T102" fmla="*/ 1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4"/>
                <a:gd name="T157" fmla="*/ 0 h 222"/>
                <a:gd name="T158" fmla="*/ 194 w 194"/>
                <a:gd name="T159" fmla="*/ 222 h 2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9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2"/>
                  </a:lnTo>
                  <a:lnTo>
                    <a:pt x="36" y="118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50"/>
                  </a:lnTo>
                  <a:lnTo>
                    <a:pt x="49" y="47"/>
                  </a:lnTo>
                  <a:lnTo>
                    <a:pt x="51" y="49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4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2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1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8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7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8"/>
                  </a:lnTo>
                  <a:lnTo>
                    <a:pt x="167" y="83"/>
                  </a:lnTo>
                  <a:lnTo>
                    <a:pt x="160" y="80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80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4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50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2"/>
                  </a:lnTo>
                  <a:lnTo>
                    <a:pt x="86" y="42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2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2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5"/>
                  </a:lnTo>
                  <a:lnTo>
                    <a:pt x="81" y="34"/>
                  </a:lnTo>
                  <a:lnTo>
                    <a:pt x="73" y="34"/>
                  </a:lnTo>
                  <a:lnTo>
                    <a:pt x="66" y="32"/>
                  </a:lnTo>
                  <a:lnTo>
                    <a:pt x="59" y="34"/>
                  </a:lnTo>
                  <a:lnTo>
                    <a:pt x="55" y="34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" name="Freeform 105"/>
            <p:cNvSpPr>
              <a:spLocks/>
            </p:cNvSpPr>
            <p:nvPr/>
          </p:nvSpPr>
          <p:spPr bwMode="auto">
            <a:xfrm>
              <a:off x="5049" y="4167"/>
              <a:ext cx="73" cy="128"/>
            </a:xfrm>
            <a:custGeom>
              <a:avLst/>
              <a:gdLst>
                <a:gd name="T0" fmla="*/ 0 w 147"/>
                <a:gd name="T1" fmla="*/ 1 h 255"/>
                <a:gd name="T2" fmla="*/ 0 w 147"/>
                <a:gd name="T3" fmla="*/ 1 h 255"/>
                <a:gd name="T4" fmla="*/ 0 w 147"/>
                <a:gd name="T5" fmla="*/ 1 h 255"/>
                <a:gd name="T6" fmla="*/ 0 w 147"/>
                <a:gd name="T7" fmla="*/ 1 h 255"/>
                <a:gd name="T8" fmla="*/ 0 w 147"/>
                <a:gd name="T9" fmla="*/ 1 h 255"/>
                <a:gd name="T10" fmla="*/ 0 w 147"/>
                <a:gd name="T11" fmla="*/ 1 h 255"/>
                <a:gd name="T12" fmla="*/ 0 w 147"/>
                <a:gd name="T13" fmla="*/ 1 h 255"/>
                <a:gd name="T14" fmla="*/ 0 w 147"/>
                <a:gd name="T15" fmla="*/ 1 h 255"/>
                <a:gd name="T16" fmla="*/ 0 w 147"/>
                <a:gd name="T17" fmla="*/ 1 h 255"/>
                <a:gd name="T18" fmla="*/ 0 w 147"/>
                <a:gd name="T19" fmla="*/ 1 h 255"/>
                <a:gd name="T20" fmla="*/ 0 w 147"/>
                <a:gd name="T21" fmla="*/ 1 h 255"/>
                <a:gd name="T22" fmla="*/ 0 w 147"/>
                <a:gd name="T23" fmla="*/ 1 h 255"/>
                <a:gd name="T24" fmla="*/ 0 w 147"/>
                <a:gd name="T25" fmla="*/ 1 h 255"/>
                <a:gd name="T26" fmla="*/ 0 w 147"/>
                <a:gd name="T27" fmla="*/ 1 h 255"/>
                <a:gd name="T28" fmla="*/ 0 w 147"/>
                <a:gd name="T29" fmla="*/ 1 h 255"/>
                <a:gd name="T30" fmla="*/ 0 w 147"/>
                <a:gd name="T31" fmla="*/ 1 h 255"/>
                <a:gd name="T32" fmla="*/ 0 w 147"/>
                <a:gd name="T33" fmla="*/ 1 h 255"/>
                <a:gd name="T34" fmla="*/ 0 w 147"/>
                <a:gd name="T35" fmla="*/ 1 h 255"/>
                <a:gd name="T36" fmla="*/ 0 w 147"/>
                <a:gd name="T37" fmla="*/ 1 h 255"/>
                <a:gd name="T38" fmla="*/ 0 w 147"/>
                <a:gd name="T39" fmla="*/ 1 h 255"/>
                <a:gd name="T40" fmla="*/ 0 w 147"/>
                <a:gd name="T41" fmla="*/ 1 h 255"/>
                <a:gd name="T42" fmla="*/ 0 w 147"/>
                <a:gd name="T43" fmla="*/ 1 h 255"/>
                <a:gd name="T44" fmla="*/ 0 w 147"/>
                <a:gd name="T45" fmla="*/ 1 h 255"/>
                <a:gd name="T46" fmla="*/ 0 w 147"/>
                <a:gd name="T47" fmla="*/ 1 h 255"/>
                <a:gd name="T48" fmla="*/ 0 w 147"/>
                <a:gd name="T49" fmla="*/ 1 h 255"/>
                <a:gd name="T50" fmla="*/ 0 w 147"/>
                <a:gd name="T51" fmla="*/ 1 h 255"/>
                <a:gd name="T52" fmla="*/ 0 w 147"/>
                <a:gd name="T53" fmla="*/ 1 h 255"/>
                <a:gd name="T54" fmla="*/ 0 w 147"/>
                <a:gd name="T55" fmla="*/ 1 h 255"/>
                <a:gd name="T56" fmla="*/ 0 w 147"/>
                <a:gd name="T57" fmla="*/ 1 h 255"/>
                <a:gd name="T58" fmla="*/ 0 w 147"/>
                <a:gd name="T59" fmla="*/ 1 h 255"/>
                <a:gd name="T60" fmla="*/ 0 w 147"/>
                <a:gd name="T61" fmla="*/ 1 h 255"/>
                <a:gd name="T62" fmla="*/ 0 w 147"/>
                <a:gd name="T63" fmla="*/ 1 h 255"/>
                <a:gd name="T64" fmla="*/ 0 w 147"/>
                <a:gd name="T65" fmla="*/ 1 h 255"/>
                <a:gd name="T66" fmla="*/ 0 w 147"/>
                <a:gd name="T67" fmla="*/ 1 h 255"/>
                <a:gd name="T68" fmla="*/ 0 w 147"/>
                <a:gd name="T69" fmla="*/ 1 h 255"/>
                <a:gd name="T70" fmla="*/ 0 w 147"/>
                <a:gd name="T71" fmla="*/ 1 h 255"/>
                <a:gd name="T72" fmla="*/ 0 w 147"/>
                <a:gd name="T73" fmla="*/ 1 h 255"/>
                <a:gd name="T74" fmla="*/ 0 w 147"/>
                <a:gd name="T75" fmla="*/ 1 h 255"/>
                <a:gd name="T76" fmla="*/ 0 w 147"/>
                <a:gd name="T77" fmla="*/ 1 h 255"/>
                <a:gd name="T78" fmla="*/ 0 w 147"/>
                <a:gd name="T79" fmla="*/ 1 h 255"/>
                <a:gd name="T80" fmla="*/ 0 w 147"/>
                <a:gd name="T81" fmla="*/ 1 h 255"/>
                <a:gd name="T82" fmla="*/ 0 w 147"/>
                <a:gd name="T83" fmla="*/ 1 h 255"/>
                <a:gd name="T84" fmla="*/ 0 w 147"/>
                <a:gd name="T85" fmla="*/ 1 h 255"/>
                <a:gd name="T86" fmla="*/ 0 w 147"/>
                <a:gd name="T87" fmla="*/ 1 h 255"/>
                <a:gd name="T88" fmla="*/ 0 w 147"/>
                <a:gd name="T89" fmla="*/ 1 h 255"/>
                <a:gd name="T90" fmla="*/ 0 w 147"/>
                <a:gd name="T91" fmla="*/ 1 h 255"/>
                <a:gd name="T92" fmla="*/ 0 w 147"/>
                <a:gd name="T93" fmla="*/ 1 h 255"/>
                <a:gd name="T94" fmla="*/ 0 w 147"/>
                <a:gd name="T95" fmla="*/ 1 h 255"/>
                <a:gd name="T96" fmla="*/ 0 w 147"/>
                <a:gd name="T97" fmla="*/ 1 h 255"/>
                <a:gd name="T98" fmla="*/ 0 w 147"/>
                <a:gd name="T99" fmla="*/ 1 h 255"/>
                <a:gd name="T100" fmla="*/ 0 w 147"/>
                <a:gd name="T101" fmla="*/ 1 h 255"/>
                <a:gd name="T102" fmla="*/ 0 w 147"/>
                <a:gd name="T103" fmla="*/ 1 h 255"/>
                <a:gd name="T104" fmla="*/ 0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"/>
                <a:gd name="T160" fmla="*/ 0 h 255"/>
                <a:gd name="T161" fmla="*/ 147 w 147"/>
                <a:gd name="T162" fmla="*/ 255 h 2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" h="255">
                  <a:moveTo>
                    <a:pt x="97" y="13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2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6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9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2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5"/>
                  </a:lnTo>
                  <a:lnTo>
                    <a:pt x="10" y="142"/>
                  </a:lnTo>
                  <a:lnTo>
                    <a:pt x="9" y="150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5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20"/>
                  </a:lnTo>
                  <a:lnTo>
                    <a:pt x="72" y="120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80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6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8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8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2"/>
                  </a:lnTo>
                  <a:lnTo>
                    <a:pt x="93" y="110"/>
                  </a:lnTo>
                  <a:lnTo>
                    <a:pt x="97" y="112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2"/>
                  </a:lnTo>
                  <a:lnTo>
                    <a:pt x="132" y="158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7"/>
                  </a:lnTo>
                  <a:lnTo>
                    <a:pt x="95" y="89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6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7"/>
                  </a:lnTo>
                  <a:lnTo>
                    <a:pt x="147" y="89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6"/>
                  </a:lnTo>
                  <a:lnTo>
                    <a:pt x="97" y="1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" name="Freeform 106"/>
            <p:cNvSpPr>
              <a:spLocks/>
            </p:cNvSpPr>
            <p:nvPr/>
          </p:nvSpPr>
          <p:spPr bwMode="auto">
            <a:xfrm>
              <a:off x="4968" y="4138"/>
              <a:ext cx="117" cy="66"/>
            </a:xfrm>
            <a:custGeom>
              <a:avLst/>
              <a:gdLst>
                <a:gd name="T0" fmla="*/ 1 w 234"/>
                <a:gd name="T1" fmla="*/ 1 h 131"/>
                <a:gd name="T2" fmla="*/ 1 w 234"/>
                <a:gd name="T3" fmla="*/ 1 h 131"/>
                <a:gd name="T4" fmla="*/ 1 w 234"/>
                <a:gd name="T5" fmla="*/ 1 h 131"/>
                <a:gd name="T6" fmla="*/ 1 w 234"/>
                <a:gd name="T7" fmla="*/ 1 h 131"/>
                <a:gd name="T8" fmla="*/ 1 w 234"/>
                <a:gd name="T9" fmla="*/ 1 h 131"/>
                <a:gd name="T10" fmla="*/ 1 w 234"/>
                <a:gd name="T11" fmla="*/ 1 h 131"/>
                <a:gd name="T12" fmla="*/ 1 w 234"/>
                <a:gd name="T13" fmla="*/ 1 h 131"/>
                <a:gd name="T14" fmla="*/ 1 w 234"/>
                <a:gd name="T15" fmla="*/ 1 h 131"/>
                <a:gd name="T16" fmla="*/ 1 w 234"/>
                <a:gd name="T17" fmla="*/ 1 h 131"/>
                <a:gd name="T18" fmla="*/ 1 w 234"/>
                <a:gd name="T19" fmla="*/ 1 h 131"/>
                <a:gd name="T20" fmla="*/ 1 w 234"/>
                <a:gd name="T21" fmla="*/ 1 h 131"/>
                <a:gd name="T22" fmla="*/ 1 w 234"/>
                <a:gd name="T23" fmla="*/ 1 h 131"/>
                <a:gd name="T24" fmla="*/ 1 w 234"/>
                <a:gd name="T25" fmla="*/ 1 h 131"/>
                <a:gd name="T26" fmla="*/ 1 w 234"/>
                <a:gd name="T27" fmla="*/ 1 h 131"/>
                <a:gd name="T28" fmla="*/ 1 w 234"/>
                <a:gd name="T29" fmla="*/ 1 h 131"/>
                <a:gd name="T30" fmla="*/ 1 w 234"/>
                <a:gd name="T31" fmla="*/ 1 h 131"/>
                <a:gd name="T32" fmla="*/ 1 w 234"/>
                <a:gd name="T33" fmla="*/ 1 h 131"/>
                <a:gd name="T34" fmla="*/ 1 w 234"/>
                <a:gd name="T35" fmla="*/ 1 h 131"/>
                <a:gd name="T36" fmla="*/ 1 w 234"/>
                <a:gd name="T37" fmla="*/ 1 h 131"/>
                <a:gd name="T38" fmla="*/ 1 w 234"/>
                <a:gd name="T39" fmla="*/ 1 h 131"/>
                <a:gd name="T40" fmla="*/ 1 w 234"/>
                <a:gd name="T41" fmla="*/ 1 h 131"/>
                <a:gd name="T42" fmla="*/ 1 w 234"/>
                <a:gd name="T43" fmla="*/ 1 h 131"/>
                <a:gd name="T44" fmla="*/ 1 w 234"/>
                <a:gd name="T45" fmla="*/ 1 h 131"/>
                <a:gd name="T46" fmla="*/ 1 w 234"/>
                <a:gd name="T47" fmla="*/ 1 h 131"/>
                <a:gd name="T48" fmla="*/ 1 w 234"/>
                <a:gd name="T49" fmla="*/ 1 h 131"/>
                <a:gd name="T50" fmla="*/ 1 w 234"/>
                <a:gd name="T51" fmla="*/ 1 h 131"/>
                <a:gd name="T52" fmla="*/ 1 w 234"/>
                <a:gd name="T53" fmla="*/ 1 h 131"/>
                <a:gd name="T54" fmla="*/ 1 w 234"/>
                <a:gd name="T55" fmla="*/ 1 h 131"/>
                <a:gd name="T56" fmla="*/ 1 w 234"/>
                <a:gd name="T57" fmla="*/ 1 h 131"/>
                <a:gd name="T58" fmla="*/ 1 w 234"/>
                <a:gd name="T59" fmla="*/ 1 h 131"/>
                <a:gd name="T60" fmla="*/ 1 w 234"/>
                <a:gd name="T61" fmla="*/ 1 h 131"/>
                <a:gd name="T62" fmla="*/ 1 w 234"/>
                <a:gd name="T63" fmla="*/ 1 h 131"/>
                <a:gd name="T64" fmla="*/ 1 w 234"/>
                <a:gd name="T65" fmla="*/ 1 h 131"/>
                <a:gd name="T66" fmla="*/ 1 w 234"/>
                <a:gd name="T67" fmla="*/ 1 h 131"/>
                <a:gd name="T68" fmla="*/ 1 w 234"/>
                <a:gd name="T69" fmla="*/ 1 h 131"/>
                <a:gd name="T70" fmla="*/ 1 w 234"/>
                <a:gd name="T71" fmla="*/ 1 h 131"/>
                <a:gd name="T72" fmla="*/ 1 w 234"/>
                <a:gd name="T73" fmla="*/ 1 h 131"/>
                <a:gd name="T74" fmla="*/ 1 w 234"/>
                <a:gd name="T75" fmla="*/ 1 h 131"/>
                <a:gd name="T76" fmla="*/ 1 w 234"/>
                <a:gd name="T77" fmla="*/ 1 h 131"/>
                <a:gd name="T78" fmla="*/ 1 w 234"/>
                <a:gd name="T79" fmla="*/ 1 h 131"/>
                <a:gd name="T80" fmla="*/ 1 w 234"/>
                <a:gd name="T81" fmla="*/ 1 h 131"/>
                <a:gd name="T82" fmla="*/ 1 w 234"/>
                <a:gd name="T83" fmla="*/ 1 h 131"/>
                <a:gd name="T84" fmla="*/ 1 w 234"/>
                <a:gd name="T85" fmla="*/ 1 h 131"/>
                <a:gd name="T86" fmla="*/ 1 w 234"/>
                <a:gd name="T87" fmla="*/ 1 h 131"/>
                <a:gd name="T88" fmla="*/ 1 w 234"/>
                <a:gd name="T89" fmla="*/ 1 h 131"/>
                <a:gd name="T90" fmla="*/ 1 w 234"/>
                <a:gd name="T91" fmla="*/ 1 h 131"/>
                <a:gd name="T92" fmla="*/ 1 w 234"/>
                <a:gd name="T93" fmla="*/ 1 h 131"/>
                <a:gd name="T94" fmla="*/ 1 w 234"/>
                <a:gd name="T95" fmla="*/ 1 h 131"/>
                <a:gd name="T96" fmla="*/ 1 w 234"/>
                <a:gd name="T97" fmla="*/ 1 h 131"/>
                <a:gd name="T98" fmla="*/ 1 w 234"/>
                <a:gd name="T99" fmla="*/ 1 h 131"/>
                <a:gd name="T100" fmla="*/ 1 w 234"/>
                <a:gd name="T101" fmla="*/ 1 h 131"/>
                <a:gd name="T102" fmla="*/ 1 w 234"/>
                <a:gd name="T103" fmla="*/ 1 h 131"/>
                <a:gd name="T104" fmla="*/ 1 w 234"/>
                <a:gd name="T105" fmla="*/ 1 h 131"/>
                <a:gd name="T106" fmla="*/ 1 w 234"/>
                <a:gd name="T107" fmla="*/ 1 h 131"/>
                <a:gd name="T108" fmla="*/ 1 w 234"/>
                <a:gd name="T109" fmla="*/ 0 h 131"/>
                <a:gd name="T110" fmla="*/ 1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4"/>
                <a:gd name="T169" fmla="*/ 0 h 131"/>
                <a:gd name="T170" fmla="*/ 234 w 234"/>
                <a:gd name="T171" fmla="*/ 131 h 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4" h="131">
                  <a:moveTo>
                    <a:pt x="209" y="4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9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5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5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8"/>
                  </a:lnTo>
                  <a:lnTo>
                    <a:pt x="110" y="64"/>
                  </a:lnTo>
                  <a:lnTo>
                    <a:pt x="104" y="67"/>
                  </a:lnTo>
                  <a:lnTo>
                    <a:pt x="96" y="65"/>
                  </a:lnTo>
                  <a:lnTo>
                    <a:pt x="87" y="64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4"/>
                  </a:lnTo>
                  <a:lnTo>
                    <a:pt x="51" y="65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3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5"/>
                  </a:lnTo>
                  <a:lnTo>
                    <a:pt x="49" y="99"/>
                  </a:lnTo>
                  <a:lnTo>
                    <a:pt x="38" y="102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10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7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8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3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7"/>
                  </a:lnTo>
                  <a:lnTo>
                    <a:pt x="145" y="52"/>
                  </a:lnTo>
                  <a:lnTo>
                    <a:pt x="151" y="49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2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7"/>
                  </a:lnTo>
                  <a:lnTo>
                    <a:pt x="175" y="73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5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2"/>
                  </a:lnTo>
                  <a:lnTo>
                    <a:pt x="220" y="7"/>
                  </a:lnTo>
                  <a:lnTo>
                    <a:pt x="228" y="3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3"/>
                  </a:lnTo>
                  <a:lnTo>
                    <a:pt x="209" y="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" name="Freeform 107"/>
            <p:cNvSpPr>
              <a:spLocks/>
            </p:cNvSpPr>
            <p:nvPr/>
          </p:nvSpPr>
          <p:spPr bwMode="auto">
            <a:xfrm>
              <a:off x="5130" y="4101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1 w 22"/>
                <a:gd name="T3" fmla="*/ 0 h 23"/>
                <a:gd name="T4" fmla="*/ 1 w 22"/>
                <a:gd name="T5" fmla="*/ 0 h 23"/>
                <a:gd name="T6" fmla="*/ 1 w 22"/>
                <a:gd name="T7" fmla="*/ 1 h 23"/>
                <a:gd name="T8" fmla="*/ 1 w 22"/>
                <a:gd name="T9" fmla="*/ 1 h 23"/>
                <a:gd name="T10" fmla="*/ 1 w 22"/>
                <a:gd name="T11" fmla="*/ 1 h 23"/>
                <a:gd name="T12" fmla="*/ 1 w 22"/>
                <a:gd name="T13" fmla="*/ 1 h 23"/>
                <a:gd name="T14" fmla="*/ 1 w 22"/>
                <a:gd name="T15" fmla="*/ 1 h 23"/>
                <a:gd name="T16" fmla="*/ 1 w 22"/>
                <a:gd name="T17" fmla="*/ 1 h 23"/>
                <a:gd name="T18" fmla="*/ 1 w 22"/>
                <a:gd name="T19" fmla="*/ 1 h 23"/>
                <a:gd name="T20" fmla="*/ 1 w 22"/>
                <a:gd name="T21" fmla="*/ 1 h 23"/>
                <a:gd name="T22" fmla="*/ 1 w 22"/>
                <a:gd name="T23" fmla="*/ 1 h 23"/>
                <a:gd name="T24" fmla="*/ 1 w 22"/>
                <a:gd name="T25" fmla="*/ 1 h 23"/>
                <a:gd name="T26" fmla="*/ 1 w 22"/>
                <a:gd name="T27" fmla="*/ 1 h 23"/>
                <a:gd name="T28" fmla="*/ 0 w 22"/>
                <a:gd name="T29" fmla="*/ 1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3"/>
                <a:gd name="T53" fmla="*/ 22 w 2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6" y="21"/>
                  </a:lnTo>
                  <a:lnTo>
                    <a:pt x="12" y="23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1" y="14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" name="Freeform 108"/>
            <p:cNvSpPr>
              <a:spLocks/>
            </p:cNvSpPr>
            <p:nvPr/>
          </p:nvSpPr>
          <p:spPr bwMode="auto">
            <a:xfrm>
              <a:off x="5128" y="4128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1 h 15"/>
                <a:gd name="T10" fmla="*/ 0 w 19"/>
                <a:gd name="T11" fmla="*/ 1 h 15"/>
                <a:gd name="T12" fmla="*/ 0 w 19"/>
                <a:gd name="T13" fmla="*/ 1 h 15"/>
                <a:gd name="T14" fmla="*/ 0 w 19"/>
                <a:gd name="T15" fmla="*/ 1 h 15"/>
                <a:gd name="T16" fmla="*/ 0 w 19"/>
                <a:gd name="T17" fmla="*/ 1 h 15"/>
                <a:gd name="T18" fmla="*/ 0 w 19"/>
                <a:gd name="T19" fmla="*/ 1 h 15"/>
                <a:gd name="T20" fmla="*/ 0 w 19"/>
                <a:gd name="T21" fmla="*/ 1 h 15"/>
                <a:gd name="T22" fmla="*/ 0 w 19"/>
                <a:gd name="T23" fmla="*/ 1 h 15"/>
                <a:gd name="T24" fmla="*/ 0 w 19"/>
                <a:gd name="T25" fmla="*/ 1 h 15"/>
                <a:gd name="T26" fmla="*/ 0 w 19"/>
                <a:gd name="T27" fmla="*/ 1 h 15"/>
                <a:gd name="T28" fmla="*/ 0 w 19"/>
                <a:gd name="T29" fmla="*/ 1 h 15"/>
                <a:gd name="T30" fmla="*/ 0 w 19"/>
                <a:gd name="T31" fmla="*/ 1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5"/>
                <a:gd name="T53" fmla="*/ 19 w 1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3" y="15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" name="Freeform 109"/>
            <p:cNvSpPr>
              <a:spLocks/>
            </p:cNvSpPr>
            <p:nvPr/>
          </p:nvSpPr>
          <p:spPr bwMode="auto">
            <a:xfrm>
              <a:off x="5148" y="4146"/>
              <a:ext cx="12" cy="12"/>
            </a:xfrm>
            <a:custGeom>
              <a:avLst/>
              <a:gdLst>
                <a:gd name="T0" fmla="*/ 1 w 24"/>
                <a:gd name="T1" fmla="*/ 1 h 23"/>
                <a:gd name="T2" fmla="*/ 1 w 24"/>
                <a:gd name="T3" fmla="*/ 1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1 h 23"/>
                <a:gd name="T10" fmla="*/ 1 w 24"/>
                <a:gd name="T11" fmla="*/ 1 h 23"/>
                <a:gd name="T12" fmla="*/ 1 w 24"/>
                <a:gd name="T13" fmla="*/ 1 h 23"/>
                <a:gd name="T14" fmla="*/ 1 w 24"/>
                <a:gd name="T15" fmla="*/ 1 h 23"/>
                <a:gd name="T16" fmla="*/ 1 w 24"/>
                <a:gd name="T17" fmla="*/ 1 h 23"/>
                <a:gd name="T18" fmla="*/ 1 w 24"/>
                <a:gd name="T19" fmla="*/ 1 h 23"/>
                <a:gd name="T20" fmla="*/ 1 w 24"/>
                <a:gd name="T21" fmla="*/ 1 h 23"/>
                <a:gd name="T22" fmla="*/ 1 w 24"/>
                <a:gd name="T23" fmla="*/ 1 h 23"/>
                <a:gd name="T24" fmla="*/ 1 w 24"/>
                <a:gd name="T25" fmla="*/ 1 h 23"/>
                <a:gd name="T26" fmla="*/ 1 w 24"/>
                <a:gd name="T27" fmla="*/ 1 h 23"/>
                <a:gd name="T28" fmla="*/ 0 w 24"/>
                <a:gd name="T29" fmla="*/ 1 h 23"/>
                <a:gd name="T30" fmla="*/ 0 w 24"/>
                <a:gd name="T31" fmla="*/ 1 h 23"/>
                <a:gd name="T32" fmla="*/ 1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2" y="6"/>
                  </a:moveTo>
                  <a:lnTo>
                    <a:pt x="7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" name="Freeform 110"/>
            <p:cNvSpPr>
              <a:spLocks/>
            </p:cNvSpPr>
            <p:nvPr/>
          </p:nvSpPr>
          <p:spPr bwMode="auto">
            <a:xfrm>
              <a:off x="5103" y="4142"/>
              <a:ext cx="14" cy="13"/>
            </a:xfrm>
            <a:custGeom>
              <a:avLst/>
              <a:gdLst>
                <a:gd name="T0" fmla="*/ 1 w 26"/>
                <a:gd name="T1" fmla="*/ 0 h 26"/>
                <a:gd name="T2" fmla="*/ 1 w 26"/>
                <a:gd name="T3" fmla="*/ 1 h 26"/>
                <a:gd name="T4" fmla="*/ 1 w 26"/>
                <a:gd name="T5" fmla="*/ 1 h 26"/>
                <a:gd name="T6" fmla="*/ 1 w 26"/>
                <a:gd name="T7" fmla="*/ 1 h 26"/>
                <a:gd name="T8" fmla="*/ 1 w 26"/>
                <a:gd name="T9" fmla="*/ 1 h 26"/>
                <a:gd name="T10" fmla="*/ 1 w 26"/>
                <a:gd name="T11" fmla="*/ 1 h 26"/>
                <a:gd name="T12" fmla="*/ 1 w 26"/>
                <a:gd name="T13" fmla="*/ 1 h 26"/>
                <a:gd name="T14" fmla="*/ 1 w 26"/>
                <a:gd name="T15" fmla="*/ 1 h 26"/>
                <a:gd name="T16" fmla="*/ 1 w 26"/>
                <a:gd name="T17" fmla="*/ 1 h 26"/>
                <a:gd name="T18" fmla="*/ 1 w 26"/>
                <a:gd name="T19" fmla="*/ 1 h 26"/>
                <a:gd name="T20" fmla="*/ 1 w 26"/>
                <a:gd name="T21" fmla="*/ 1 h 26"/>
                <a:gd name="T22" fmla="*/ 1 w 26"/>
                <a:gd name="T23" fmla="*/ 1 h 26"/>
                <a:gd name="T24" fmla="*/ 0 w 26"/>
                <a:gd name="T25" fmla="*/ 1 h 26"/>
                <a:gd name="T26" fmla="*/ 1 w 26"/>
                <a:gd name="T27" fmla="*/ 1 h 26"/>
                <a:gd name="T28" fmla="*/ 1 w 26"/>
                <a:gd name="T29" fmla="*/ 1 h 26"/>
                <a:gd name="T30" fmla="*/ 1 w 26"/>
                <a:gd name="T31" fmla="*/ 1 h 26"/>
                <a:gd name="T32" fmla="*/ 1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4" y="0"/>
                  </a:moveTo>
                  <a:lnTo>
                    <a:pt x="19" y="1"/>
                  </a:lnTo>
                  <a:lnTo>
                    <a:pt x="24" y="3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" name="Freeform 111"/>
            <p:cNvSpPr>
              <a:spLocks/>
            </p:cNvSpPr>
            <p:nvPr/>
          </p:nvSpPr>
          <p:spPr bwMode="auto">
            <a:xfrm>
              <a:off x="5097" y="4113"/>
              <a:ext cx="13" cy="13"/>
            </a:xfrm>
            <a:custGeom>
              <a:avLst/>
              <a:gdLst>
                <a:gd name="T0" fmla="*/ 0 w 27"/>
                <a:gd name="T1" fmla="*/ 1 h 25"/>
                <a:gd name="T2" fmla="*/ 0 w 27"/>
                <a:gd name="T3" fmla="*/ 1 h 25"/>
                <a:gd name="T4" fmla="*/ 0 w 27"/>
                <a:gd name="T5" fmla="*/ 1 h 25"/>
                <a:gd name="T6" fmla="*/ 0 w 27"/>
                <a:gd name="T7" fmla="*/ 1 h 25"/>
                <a:gd name="T8" fmla="*/ 0 w 27"/>
                <a:gd name="T9" fmla="*/ 0 h 25"/>
                <a:gd name="T10" fmla="*/ 0 w 27"/>
                <a:gd name="T11" fmla="*/ 0 h 25"/>
                <a:gd name="T12" fmla="*/ 0 w 27"/>
                <a:gd name="T13" fmla="*/ 1 h 25"/>
                <a:gd name="T14" fmla="*/ 0 w 27"/>
                <a:gd name="T15" fmla="*/ 1 h 25"/>
                <a:gd name="T16" fmla="*/ 0 w 27"/>
                <a:gd name="T17" fmla="*/ 1 h 25"/>
                <a:gd name="T18" fmla="*/ 0 w 27"/>
                <a:gd name="T19" fmla="*/ 1 h 25"/>
                <a:gd name="T20" fmla="*/ 0 w 27"/>
                <a:gd name="T21" fmla="*/ 1 h 25"/>
                <a:gd name="T22" fmla="*/ 0 w 27"/>
                <a:gd name="T23" fmla="*/ 1 h 25"/>
                <a:gd name="T24" fmla="*/ 0 w 27"/>
                <a:gd name="T25" fmla="*/ 1 h 25"/>
                <a:gd name="T26" fmla="*/ 0 w 27"/>
                <a:gd name="T27" fmla="*/ 1 h 25"/>
                <a:gd name="T28" fmla="*/ 0 w 27"/>
                <a:gd name="T29" fmla="*/ 1 h 25"/>
                <a:gd name="T30" fmla="*/ 0 w 27"/>
                <a:gd name="T31" fmla="*/ 1 h 25"/>
                <a:gd name="T32" fmla="*/ 0 w 27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5"/>
                <a:gd name="T53" fmla="*/ 27 w 2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5">
                  <a:moveTo>
                    <a:pt x="0" y="14"/>
                  </a:moveTo>
                  <a:lnTo>
                    <a:pt x="0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5" y="17"/>
                  </a:lnTo>
                  <a:lnTo>
                    <a:pt x="22" y="22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" name="Freeform 112"/>
            <p:cNvSpPr>
              <a:spLocks/>
            </p:cNvSpPr>
            <p:nvPr/>
          </p:nvSpPr>
          <p:spPr bwMode="auto">
            <a:xfrm>
              <a:off x="5076" y="4113"/>
              <a:ext cx="11" cy="11"/>
            </a:xfrm>
            <a:custGeom>
              <a:avLst/>
              <a:gdLst>
                <a:gd name="T0" fmla="*/ 0 w 23"/>
                <a:gd name="T1" fmla="*/ 1 h 21"/>
                <a:gd name="T2" fmla="*/ 0 w 23"/>
                <a:gd name="T3" fmla="*/ 1 h 21"/>
                <a:gd name="T4" fmla="*/ 0 w 23"/>
                <a:gd name="T5" fmla="*/ 1 h 21"/>
                <a:gd name="T6" fmla="*/ 0 w 23"/>
                <a:gd name="T7" fmla="*/ 1 h 21"/>
                <a:gd name="T8" fmla="*/ 0 w 23"/>
                <a:gd name="T9" fmla="*/ 0 h 21"/>
                <a:gd name="T10" fmla="*/ 0 w 23"/>
                <a:gd name="T11" fmla="*/ 0 h 21"/>
                <a:gd name="T12" fmla="*/ 0 w 23"/>
                <a:gd name="T13" fmla="*/ 1 h 21"/>
                <a:gd name="T14" fmla="*/ 0 w 23"/>
                <a:gd name="T15" fmla="*/ 1 h 21"/>
                <a:gd name="T16" fmla="*/ 0 w 23"/>
                <a:gd name="T17" fmla="*/ 1 h 21"/>
                <a:gd name="T18" fmla="*/ 0 w 23"/>
                <a:gd name="T19" fmla="*/ 1 h 21"/>
                <a:gd name="T20" fmla="*/ 0 w 23"/>
                <a:gd name="T21" fmla="*/ 1 h 21"/>
                <a:gd name="T22" fmla="*/ 0 w 23"/>
                <a:gd name="T23" fmla="*/ 1 h 21"/>
                <a:gd name="T24" fmla="*/ 0 w 23"/>
                <a:gd name="T25" fmla="*/ 1 h 21"/>
                <a:gd name="T26" fmla="*/ 0 w 23"/>
                <a:gd name="T27" fmla="*/ 1 h 21"/>
                <a:gd name="T28" fmla="*/ 0 w 23"/>
                <a:gd name="T29" fmla="*/ 1 h 21"/>
                <a:gd name="T30" fmla="*/ 0 w 23"/>
                <a:gd name="T31" fmla="*/ 1 h 21"/>
                <a:gd name="T32" fmla="*/ 0 w 23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3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9"/>
                  </a:lnTo>
                  <a:lnTo>
                    <a:pt x="21" y="13"/>
                  </a:lnTo>
                  <a:lnTo>
                    <a:pt x="20" y="17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" name="Freeform 113"/>
            <p:cNvSpPr>
              <a:spLocks/>
            </p:cNvSpPr>
            <p:nvPr/>
          </p:nvSpPr>
          <p:spPr bwMode="auto">
            <a:xfrm>
              <a:off x="5093" y="4094"/>
              <a:ext cx="12" cy="11"/>
            </a:xfrm>
            <a:custGeom>
              <a:avLst/>
              <a:gdLst>
                <a:gd name="T0" fmla="*/ 0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1 w 24"/>
                <a:gd name="T29" fmla="*/ 0 h 23"/>
                <a:gd name="T30" fmla="*/ 1 w 24"/>
                <a:gd name="T31" fmla="*/ 0 h 23"/>
                <a:gd name="T32" fmla="*/ 0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0" y="12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" name="Freeform 114"/>
            <p:cNvSpPr>
              <a:spLocks/>
            </p:cNvSpPr>
            <p:nvPr/>
          </p:nvSpPr>
          <p:spPr bwMode="auto">
            <a:xfrm>
              <a:off x="5502" y="4048"/>
              <a:ext cx="98" cy="95"/>
            </a:xfrm>
            <a:custGeom>
              <a:avLst/>
              <a:gdLst>
                <a:gd name="T0" fmla="*/ 1 w 195"/>
                <a:gd name="T1" fmla="*/ 1 h 190"/>
                <a:gd name="T2" fmla="*/ 1 w 195"/>
                <a:gd name="T3" fmla="*/ 1 h 190"/>
                <a:gd name="T4" fmla="*/ 1 w 195"/>
                <a:gd name="T5" fmla="*/ 1 h 190"/>
                <a:gd name="T6" fmla="*/ 1 w 195"/>
                <a:gd name="T7" fmla="*/ 1 h 190"/>
                <a:gd name="T8" fmla="*/ 1 w 195"/>
                <a:gd name="T9" fmla="*/ 1 h 190"/>
                <a:gd name="T10" fmla="*/ 1 w 195"/>
                <a:gd name="T11" fmla="*/ 1 h 190"/>
                <a:gd name="T12" fmla="*/ 1 w 195"/>
                <a:gd name="T13" fmla="*/ 1 h 190"/>
                <a:gd name="T14" fmla="*/ 1 w 195"/>
                <a:gd name="T15" fmla="*/ 1 h 190"/>
                <a:gd name="T16" fmla="*/ 1 w 195"/>
                <a:gd name="T17" fmla="*/ 1 h 190"/>
                <a:gd name="T18" fmla="*/ 1 w 195"/>
                <a:gd name="T19" fmla="*/ 1 h 190"/>
                <a:gd name="T20" fmla="*/ 1 w 195"/>
                <a:gd name="T21" fmla="*/ 1 h 190"/>
                <a:gd name="T22" fmla="*/ 1 w 195"/>
                <a:gd name="T23" fmla="*/ 1 h 190"/>
                <a:gd name="T24" fmla="*/ 1 w 195"/>
                <a:gd name="T25" fmla="*/ 1 h 190"/>
                <a:gd name="T26" fmla="*/ 1 w 195"/>
                <a:gd name="T27" fmla="*/ 1 h 190"/>
                <a:gd name="T28" fmla="*/ 1 w 195"/>
                <a:gd name="T29" fmla="*/ 1 h 190"/>
                <a:gd name="T30" fmla="*/ 1 w 195"/>
                <a:gd name="T31" fmla="*/ 1 h 190"/>
                <a:gd name="T32" fmla="*/ 1 w 195"/>
                <a:gd name="T33" fmla="*/ 1 h 190"/>
                <a:gd name="T34" fmla="*/ 1 w 195"/>
                <a:gd name="T35" fmla="*/ 1 h 190"/>
                <a:gd name="T36" fmla="*/ 1 w 195"/>
                <a:gd name="T37" fmla="*/ 0 h 190"/>
                <a:gd name="T38" fmla="*/ 1 w 195"/>
                <a:gd name="T39" fmla="*/ 1 h 190"/>
                <a:gd name="T40" fmla="*/ 1 w 195"/>
                <a:gd name="T41" fmla="*/ 1 h 190"/>
                <a:gd name="T42" fmla="*/ 1 w 195"/>
                <a:gd name="T43" fmla="*/ 1 h 190"/>
                <a:gd name="T44" fmla="*/ 1 w 195"/>
                <a:gd name="T45" fmla="*/ 1 h 190"/>
                <a:gd name="T46" fmla="*/ 1 w 195"/>
                <a:gd name="T47" fmla="*/ 1 h 190"/>
                <a:gd name="T48" fmla="*/ 1 w 195"/>
                <a:gd name="T49" fmla="*/ 1 h 190"/>
                <a:gd name="T50" fmla="*/ 1 w 195"/>
                <a:gd name="T51" fmla="*/ 1 h 190"/>
                <a:gd name="T52" fmla="*/ 1 w 195"/>
                <a:gd name="T53" fmla="*/ 1 h 190"/>
                <a:gd name="T54" fmla="*/ 1 w 195"/>
                <a:gd name="T55" fmla="*/ 1 h 190"/>
                <a:gd name="T56" fmla="*/ 1 w 195"/>
                <a:gd name="T57" fmla="*/ 1 h 190"/>
                <a:gd name="T58" fmla="*/ 1 w 195"/>
                <a:gd name="T59" fmla="*/ 1 h 190"/>
                <a:gd name="T60" fmla="*/ 1 w 195"/>
                <a:gd name="T61" fmla="*/ 1 h 190"/>
                <a:gd name="T62" fmla="*/ 1 w 195"/>
                <a:gd name="T63" fmla="*/ 1 h 190"/>
                <a:gd name="T64" fmla="*/ 1 w 195"/>
                <a:gd name="T65" fmla="*/ 1 h 190"/>
                <a:gd name="T66" fmla="*/ 1 w 195"/>
                <a:gd name="T67" fmla="*/ 1 h 190"/>
                <a:gd name="T68" fmla="*/ 1 w 195"/>
                <a:gd name="T69" fmla="*/ 1 h 190"/>
                <a:gd name="T70" fmla="*/ 1 w 195"/>
                <a:gd name="T71" fmla="*/ 1 h 190"/>
                <a:gd name="T72" fmla="*/ 0 w 195"/>
                <a:gd name="T73" fmla="*/ 1 h 190"/>
                <a:gd name="T74" fmla="*/ 1 w 195"/>
                <a:gd name="T75" fmla="*/ 1 h 190"/>
                <a:gd name="T76" fmla="*/ 1 w 195"/>
                <a:gd name="T77" fmla="*/ 1 h 190"/>
                <a:gd name="T78" fmla="*/ 1 w 195"/>
                <a:gd name="T79" fmla="*/ 1 h 190"/>
                <a:gd name="T80" fmla="*/ 1 w 195"/>
                <a:gd name="T81" fmla="*/ 1 h 190"/>
                <a:gd name="T82" fmla="*/ 1 w 195"/>
                <a:gd name="T83" fmla="*/ 1 h 190"/>
                <a:gd name="T84" fmla="*/ 1 w 195"/>
                <a:gd name="T85" fmla="*/ 1 h 190"/>
                <a:gd name="T86" fmla="*/ 1 w 195"/>
                <a:gd name="T87" fmla="*/ 1 h 190"/>
                <a:gd name="T88" fmla="*/ 1 w 195"/>
                <a:gd name="T89" fmla="*/ 1 h 190"/>
                <a:gd name="T90" fmla="*/ 1 w 195"/>
                <a:gd name="T91" fmla="*/ 1 h 190"/>
                <a:gd name="T92" fmla="*/ 1 w 195"/>
                <a:gd name="T93" fmla="*/ 1 h 190"/>
                <a:gd name="T94" fmla="*/ 1 w 195"/>
                <a:gd name="T95" fmla="*/ 1 h 190"/>
                <a:gd name="T96" fmla="*/ 1 w 195"/>
                <a:gd name="T97" fmla="*/ 1 h 190"/>
                <a:gd name="T98" fmla="*/ 1 w 195"/>
                <a:gd name="T99" fmla="*/ 1 h 190"/>
                <a:gd name="T100" fmla="*/ 1 w 195"/>
                <a:gd name="T101" fmla="*/ 1 h 190"/>
                <a:gd name="T102" fmla="*/ 1 w 195"/>
                <a:gd name="T103" fmla="*/ 1 h 190"/>
                <a:gd name="T104" fmla="*/ 1 w 195"/>
                <a:gd name="T105" fmla="*/ 1 h 190"/>
                <a:gd name="T106" fmla="*/ 1 w 195"/>
                <a:gd name="T107" fmla="*/ 1 h 190"/>
                <a:gd name="T108" fmla="*/ 1 w 195"/>
                <a:gd name="T109" fmla="*/ 1 h 190"/>
                <a:gd name="T110" fmla="*/ 1 w 195"/>
                <a:gd name="T111" fmla="*/ 1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5"/>
                <a:gd name="T169" fmla="*/ 0 h 190"/>
                <a:gd name="T170" fmla="*/ 195 w 195"/>
                <a:gd name="T171" fmla="*/ 190 h 1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49"/>
                  </a:lnTo>
                  <a:lnTo>
                    <a:pt x="161" y="146"/>
                  </a:lnTo>
                  <a:lnTo>
                    <a:pt x="167" y="141"/>
                  </a:lnTo>
                  <a:lnTo>
                    <a:pt x="171" y="135"/>
                  </a:lnTo>
                  <a:lnTo>
                    <a:pt x="173" y="127"/>
                  </a:lnTo>
                  <a:lnTo>
                    <a:pt x="172" y="118"/>
                  </a:lnTo>
                  <a:lnTo>
                    <a:pt x="167" y="107"/>
                  </a:lnTo>
                  <a:lnTo>
                    <a:pt x="162" y="102"/>
                  </a:lnTo>
                  <a:lnTo>
                    <a:pt x="156" y="102"/>
                  </a:lnTo>
                  <a:lnTo>
                    <a:pt x="149" y="102"/>
                  </a:lnTo>
                  <a:lnTo>
                    <a:pt x="145" y="104"/>
                  </a:lnTo>
                  <a:lnTo>
                    <a:pt x="140" y="100"/>
                  </a:lnTo>
                  <a:lnTo>
                    <a:pt x="135" y="94"/>
                  </a:lnTo>
                  <a:lnTo>
                    <a:pt x="132" y="89"/>
                  </a:lnTo>
                  <a:lnTo>
                    <a:pt x="129" y="85"/>
                  </a:lnTo>
                  <a:lnTo>
                    <a:pt x="127" y="80"/>
                  </a:lnTo>
                  <a:lnTo>
                    <a:pt x="127" y="79"/>
                  </a:lnTo>
                  <a:lnTo>
                    <a:pt x="131" y="80"/>
                  </a:lnTo>
                  <a:lnTo>
                    <a:pt x="137" y="82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7"/>
                  </a:lnTo>
                  <a:lnTo>
                    <a:pt x="153" y="89"/>
                  </a:lnTo>
                  <a:lnTo>
                    <a:pt x="155" y="93"/>
                  </a:lnTo>
                  <a:lnTo>
                    <a:pt x="158" y="97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6"/>
                  </a:lnTo>
                  <a:lnTo>
                    <a:pt x="190" y="91"/>
                  </a:lnTo>
                  <a:lnTo>
                    <a:pt x="194" y="82"/>
                  </a:lnTo>
                  <a:lnTo>
                    <a:pt x="195" y="72"/>
                  </a:lnTo>
                  <a:lnTo>
                    <a:pt x="195" y="66"/>
                  </a:lnTo>
                  <a:lnTo>
                    <a:pt x="194" y="62"/>
                  </a:lnTo>
                  <a:lnTo>
                    <a:pt x="192" y="58"/>
                  </a:lnTo>
                  <a:lnTo>
                    <a:pt x="191" y="55"/>
                  </a:lnTo>
                  <a:lnTo>
                    <a:pt x="186" y="51"/>
                  </a:lnTo>
                  <a:lnTo>
                    <a:pt x="182" y="49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49"/>
                  </a:lnTo>
                  <a:lnTo>
                    <a:pt x="152" y="51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1"/>
                  </a:lnTo>
                  <a:lnTo>
                    <a:pt x="142" y="43"/>
                  </a:lnTo>
                  <a:lnTo>
                    <a:pt x="153" y="32"/>
                  </a:lnTo>
                  <a:lnTo>
                    <a:pt x="158" y="19"/>
                  </a:lnTo>
                  <a:lnTo>
                    <a:pt x="156" y="9"/>
                  </a:lnTo>
                  <a:lnTo>
                    <a:pt x="153" y="4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3"/>
                  </a:lnTo>
                  <a:lnTo>
                    <a:pt x="120" y="5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7"/>
                  </a:lnTo>
                  <a:lnTo>
                    <a:pt x="111" y="36"/>
                  </a:lnTo>
                  <a:lnTo>
                    <a:pt x="115" y="43"/>
                  </a:lnTo>
                  <a:lnTo>
                    <a:pt x="117" y="49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0"/>
                  </a:lnTo>
                  <a:lnTo>
                    <a:pt x="106" y="44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8"/>
                  </a:lnTo>
                  <a:lnTo>
                    <a:pt x="70" y="23"/>
                  </a:lnTo>
                  <a:lnTo>
                    <a:pt x="64" y="18"/>
                  </a:lnTo>
                  <a:lnTo>
                    <a:pt x="57" y="15"/>
                  </a:lnTo>
                  <a:lnTo>
                    <a:pt x="49" y="13"/>
                  </a:lnTo>
                  <a:lnTo>
                    <a:pt x="41" y="15"/>
                  </a:lnTo>
                  <a:lnTo>
                    <a:pt x="33" y="18"/>
                  </a:lnTo>
                  <a:lnTo>
                    <a:pt x="26" y="24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1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59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3"/>
                  </a:lnTo>
                  <a:lnTo>
                    <a:pt x="64" y="68"/>
                  </a:lnTo>
                  <a:lnTo>
                    <a:pt x="66" y="72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8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4"/>
                  </a:lnTo>
                  <a:lnTo>
                    <a:pt x="8" y="97"/>
                  </a:lnTo>
                  <a:lnTo>
                    <a:pt x="4" y="101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1" y="124"/>
                  </a:lnTo>
                  <a:lnTo>
                    <a:pt x="4" y="131"/>
                  </a:lnTo>
                  <a:lnTo>
                    <a:pt x="8" y="134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39"/>
                  </a:lnTo>
                  <a:lnTo>
                    <a:pt x="27" y="140"/>
                  </a:lnTo>
                  <a:lnTo>
                    <a:pt x="32" y="139"/>
                  </a:lnTo>
                  <a:lnTo>
                    <a:pt x="36" y="139"/>
                  </a:lnTo>
                  <a:lnTo>
                    <a:pt x="41" y="137"/>
                  </a:lnTo>
                  <a:lnTo>
                    <a:pt x="46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48" y="116"/>
                  </a:lnTo>
                  <a:lnTo>
                    <a:pt x="55" y="109"/>
                  </a:lnTo>
                  <a:lnTo>
                    <a:pt x="63" y="104"/>
                  </a:lnTo>
                  <a:lnTo>
                    <a:pt x="71" y="100"/>
                  </a:lnTo>
                  <a:lnTo>
                    <a:pt x="74" y="97"/>
                  </a:lnTo>
                  <a:lnTo>
                    <a:pt x="77" y="100"/>
                  </a:lnTo>
                  <a:lnTo>
                    <a:pt x="79" y="103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4"/>
                  </a:lnTo>
                  <a:lnTo>
                    <a:pt x="63" y="140"/>
                  </a:lnTo>
                  <a:lnTo>
                    <a:pt x="55" y="148"/>
                  </a:lnTo>
                  <a:lnTo>
                    <a:pt x="50" y="157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7"/>
                  </a:lnTo>
                  <a:lnTo>
                    <a:pt x="79" y="190"/>
                  </a:lnTo>
                  <a:lnTo>
                    <a:pt x="85" y="188"/>
                  </a:lnTo>
                  <a:lnTo>
                    <a:pt x="91" y="186"/>
                  </a:lnTo>
                  <a:lnTo>
                    <a:pt x="96" y="183"/>
                  </a:lnTo>
                  <a:lnTo>
                    <a:pt x="102" y="179"/>
                  </a:lnTo>
                  <a:lnTo>
                    <a:pt x="106" y="176"/>
                  </a:lnTo>
                  <a:lnTo>
                    <a:pt x="108" y="172"/>
                  </a:lnTo>
                  <a:lnTo>
                    <a:pt x="109" y="169"/>
                  </a:lnTo>
                  <a:lnTo>
                    <a:pt x="110" y="164"/>
                  </a:lnTo>
                  <a:lnTo>
                    <a:pt x="108" y="155"/>
                  </a:lnTo>
                  <a:lnTo>
                    <a:pt x="104" y="148"/>
                  </a:lnTo>
                  <a:lnTo>
                    <a:pt x="100" y="144"/>
                  </a:lnTo>
                  <a:lnTo>
                    <a:pt x="95" y="140"/>
                  </a:lnTo>
                  <a:lnTo>
                    <a:pt x="96" y="132"/>
                  </a:lnTo>
                  <a:lnTo>
                    <a:pt x="97" y="124"/>
                  </a:lnTo>
                  <a:lnTo>
                    <a:pt x="99" y="118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2"/>
                  </a:lnTo>
                  <a:lnTo>
                    <a:pt x="110" y="111"/>
                  </a:lnTo>
                  <a:lnTo>
                    <a:pt x="111" y="111"/>
                  </a:lnTo>
                  <a:lnTo>
                    <a:pt x="117" y="120"/>
                  </a:lnTo>
                  <a:lnTo>
                    <a:pt x="120" y="133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" name="Freeform 115"/>
            <p:cNvSpPr>
              <a:spLocks/>
            </p:cNvSpPr>
            <p:nvPr/>
          </p:nvSpPr>
          <p:spPr bwMode="auto">
            <a:xfrm>
              <a:off x="5576" y="3854"/>
              <a:ext cx="105" cy="164"/>
            </a:xfrm>
            <a:custGeom>
              <a:avLst/>
              <a:gdLst>
                <a:gd name="T0" fmla="*/ 0 w 211"/>
                <a:gd name="T1" fmla="*/ 0 h 329"/>
                <a:gd name="T2" fmla="*/ 0 w 211"/>
                <a:gd name="T3" fmla="*/ 0 h 329"/>
                <a:gd name="T4" fmla="*/ 0 w 211"/>
                <a:gd name="T5" fmla="*/ 0 h 329"/>
                <a:gd name="T6" fmla="*/ 0 w 211"/>
                <a:gd name="T7" fmla="*/ 0 h 329"/>
                <a:gd name="T8" fmla="*/ 0 w 211"/>
                <a:gd name="T9" fmla="*/ 0 h 329"/>
                <a:gd name="T10" fmla="*/ 0 w 211"/>
                <a:gd name="T11" fmla="*/ 0 h 329"/>
                <a:gd name="T12" fmla="*/ 0 w 211"/>
                <a:gd name="T13" fmla="*/ 0 h 329"/>
                <a:gd name="T14" fmla="*/ 0 w 211"/>
                <a:gd name="T15" fmla="*/ 0 h 329"/>
                <a:gd name="T16" fmla="*/ 0 w 211"/>
                <a:gd name="T17" fmla="*/ 0 h 329"/>
                <a:gd name="T18" fmla="*/ 0 w 211"/>
                <a:gd name="T19" fmla="*/ 0 h 329"/>
                <a:gd name="T20" fmla="*/ 0 w 211"/>
                <a:gd name="T21" fmla="*/ 0 h 329"/>
                <a:gd name="T22" fmla="*/ 0 w 211"/>
                <a:gd name="T23" fmla="*/ 0 h 329"/>
                <a:gd name="T24" fmla="*/ 0 w 211"/>
                <a:gd name="T25" fmla="*/ 0 h 329"/>
                <a:gd name="T26" fmla="*/ 0 w 211"/>
                <a:gd name="T27" fmla="*/ 0 h 329"/>
                <a:gd name="T28" fmla="*/ 0 w 211"/>
                <a:gd name="T29" fmla="*/ 0 h 329"/>
                <a:gd name="T30" fmla="*/ 0 w 211"/>
                <a:gd name="T31" fmla="*/ 0 h 329"/>
                <a:gd name="T32" fmla="*/ 0 w 211"/>
                <a:gd name="T33" fmla="*/ 0 h 329"/>
                <a:gd name="T34" fmla="*/ 0 w 211"/>
                <a:gd name="T35" fmla="*/ 0 h 329"/>
                <a:gd name="T36" fmla="*/ 0 w 211"/>
                <a:gd name="T37" fmla="*/ 0 h 329"/>
                <a:gd name="T38" fmla="*/ 0 w 211"/>
                <a:gd name="T39" fmla="*/ 0 h 329"/>
                <a:gd name="T40" fmla="*/ 0 w 211"/>
                <a:gd name="T41" fmla="*/ 0 h 329"/>
                <a:gd name="T42" fmla="*/ 0 w 211"/>
                <a:gd name="T43" fmla="*/ 0 h 329"/>
                <a:gd name="T44" fmla="*/ 0 w 211"/>
                <a:gd name="T45" fmla="*/ 0 h 329"/>
                <a:gd name="T46" fmla="*/ 0 w 211"/>
                <a:gd name="T47" fmla="*/ 0 h 329"/>
                <a:gd name="T48" fmla="*/ 0 w 211"/>
                <a:gd name="T49" fmla="*/ 0 h 329"/>
                <a:gd name="T50" fmla="*/ 0 w 211"/>
                <a:gd name="T51" fmla="*/ 0 h 329"/>
                <a:gd name="T52" fmla="*/ 0 w 211"/>
                <a:gd name="T53" fmla="*/ 0 h 329"/>
                <a:gd name="T54" fmla="*/ 0 w 211"/>
                <a:gd name="T55" fmla="*/ 0 h 329"/>
                <a:gd name="T56" fmla="*/ 0 w 211"/>
                <a:gd name="T57" fmla="*/ 0 h 329"/>
                <a:gd name="T58" fmla="*/ 0 w 211"/>
                <a:gd name="T59" fmla="*/ 0 h 329"/>
                <a:gd name="T60" fmla="*/ 0 w 211"/>
                <a:gd name="T61" fmla="*/ 0 h 329"/>
                <a:gd name="T62" fmla="*/ 0 w 211"/>
                <a:gd name="T63" fmla="*/ 0 h 329"/>
                <a:gd name="T64" fmla="*/ 0 w 211"/>
                <a:gd name="T65" fmla="*/ 0 h 329"/>
                <a:gd name="T66" fmla="*/ 0 w 211"/>
                <a:gd name="T67" fmla="*/ 0 h 329"/>
                <a:gd name="T68" fmla="*/ 0 w 211"/>
                <a:gd name="T69" fmla="*/ 0 h 329"/>
                <a:gd name="T70" fmla="*/ 0 w 211"/>
                <a:gd name="T71" fmla="*/ 0 h 329"/>
                <a:gd name="T72" fmla="*/ 0 w 211"/>
                <a:gd name="T73" fmla="*/ 0 h 329"/>
                <a:gd name="T74" fmla="*/ 0 w 211"/>
                <a:gd name="T75" fmla="*/ 0 h 329"/>
                <a:gd name="T76" fmla="*/ 0 w 211"/>
                <a:gd name="T77" fmla="*/ 0 h 329"/>
                <a:gd name="T78" fmla="*/ 0 w 211"/>
                <a:gd name="T79" fmla="*/ 0 h 329"/>
                <a:gd name="T80" fmla="*/ 0 w 211"/>
                <a:gd name="T81" fmla="*/ 0 h 329"/>
                <a:gd name="T82" fmla="*/ 0 w 211"/>
                <a:gd name="T83" fmla="*/ 0 h 329"/>
                <a:gd name="T84" fmla="*/ 0 w 211"/>
                <a:gd name="T85" fmla="*/ 0 h 329"/>
                <a:gd name="T86" fmla="*/ 0 w 211"/>
                <a:gd name="T87" fmla="*/ 0 h 329"/>
                <a:gd name="T88" fmla="*/ 0 w 211"/>
                <a:gd name="T89" fmla="*/ 0 h 329"/>
                <a:gd name="T90" fmla="*/ 0 w 211"/>
                <a:gd name="T91" fmla="*/ 0 h 329"/>
                <a:gd name="T92" fmla="*/ 0 w 211"/>
                <a:gd name="T93" fmla="*/ 0 h 329"/>
                <a:gd name="T94" fmla="*/ 0 w 211"/>
                <a:gd name="T95" fmla="*/ 0 h 329"/>
                <a:gd name="T96" fmla="*/ 0 w 211"/>
                <a:gd name="T97" fmla="*/ 0 h 329"/>
                <a:gd name="T98" fmla="*/ 0 w 211"/>
                <a:gd name="T99" fmla="*/ 0 h 329"/>
                <a:gd name="T100" fmla="*/ 0 w 211"/>
                <a:gd name="T101" fmla="*/ 0 h 329"/>
                <a:gd name="T102" fmla="*/ 0 w 211"/>
                <a:gd name="T103" fmla="*/ 0 h 329"/>
                <a:gd name="T104" fmla="*/ 0 w 211"/>
                <a:gd name="T105" fmla="*/ 0 h 329"/>
                <a:gd name="T106" fmla="*/ 0 w 211"/>
                <a:gd name="T107" fmla="*/ 0 h 3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329"/>
                <a:gd name="T164" fmla="*/ 211 w 211"/>
                <a:gd name="T165" fmla="*/ 329 h 3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329">
                  <a:moveTo>
                    <a:pt x="0" y="329"/>
                  </a:moveTo>
                  <a:lnTo>
                    <a:pt x="19" y="308"/>
                  </a:lnTo>
                  <a:lnTo>
                    <a:pt x="38" y="292"/>
                  </a:lnTo>
                  <a:lnTo>
                    <a:pt x="60" y="278"/>
                  </a:lnTo>
                  <a:lnTo>
                    <a:pt x="82" y="269"/>
                  </a:lnTo>
                  <a:lnTo>
                    <a:pt x="105" y="262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60"/>
                  </a:lnTo>
                  <a:lnTo>
                    <a:pt x="167" y="253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5"/>
                  </a:lnTo>
                  <a:lnTo>
                    <a:pt x="180" y="215"/>
                  </a:lnTo>
                  <a:lnTo>
                    <a:pt x="188" y="207"/>
                  </a:lnTo>
                  <a:lnTo>
                    <a:pt x="198" y="200"/>
                  </a:lnTo>
                  <a:lnTo>
                    <a:pt x="211" y="194"/>
                  </a:lnTo>
                  <a:lnTo>
                    <a:pt x="200" y="171"/>
                  </a:lnTo>
                  <a:lnTo>
                    <a:pt x="195" y="142"/>
                  </a:lnTo>
                  <a:lnTo>
                    <a:pt x="196" y="116"/>
                  </a:lnTo>
                  <a:lnTo>
                    <a:pt x="209" y="94"/>
                  </a:lnTo>
                  <a:lnTo>
                    <a:pt x="200" y="89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6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1"/>
                  </a:lnTo>
                  <a:lnTo>
                    <a:pt x="137" y="0"/>
                  </a:lnTo>
                  <a:lnTo>
                    <a:pt x="131" y="12"/>
                  </a:lnTo>
                  <a:lnTo>
                    <a:pt x="123" y="23"/>
                  </a:lnTo>
                  <a:lnTo>
                    <a:pt x="114" y="35"/>
                  </a:lnTo>
                  <a:lnTo>
                    <a:pt x="103" y="47"/>
                  </a:lnTo>
                  <a:lnTo>
                    <a:pt x="90" y="56"/>
                  </a:lnTo>
                  <a:lnTo>
                    <a:pt x="77" y="64"/>
                  </a:lnTo>
                  <a:lnTo>
                    <a:pt x="62" y="67"/>
                  </a:lnTo>
                  <a:lnTo>
                    <a:pt x="47" y="68"/>
                  </a:lnTo>
                  <a:lnTo>
                    <a:pt x="53" y="85"/>
                  </a:lnTo>
                  <a:lnTo>
                    <a:pt x="55" y="103"/>
                  </a:lnTo>
                  <a:lnTo>
                    <a:pt x="50" y="125"/>
                  </a:lnTo>
                  <a:lnTo>
                    <a:pt x="34" y="146"/>
                  </a:lnTo>
                  <a:lnTo>
                    <a:pt x="43" y="182"/>
                  </a:lnTo>
                  <a:lnTo>
                    <a:pt x="43" y="218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1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1"/>
                  </a:lnTo>
                  <a:lnTo>
                    <a:pt x="0" y="324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" name="Freeform 116"/>
            <p:cNvSpPr>
              <a:spLocks/>
            </p:cNvSpPr>
            <p:nvPr/>
          </p:nvSpPr>
          <p:spPr bwMode="auto">
            <a:xfrm>
              <a:off x="5251" y="3889"/>
              <a:ext cx="171" cy="145"/>
            </a:xfrm>
            <a:custGeom>
              <a:avLst/>
              <a:gdLst>
                <a:gd name="T0" fmla="*/ 1 w 341"/>
                <a:gd name="T1" fmla="*/ 0 h 291"/>
                <a:gd name="T2" fmla="*/ 1 w 341"/>
                <a:gd name="T3" fmla="*/ 0 h 291"/>
                <a:gd name="T4" fmla="*/ 1 w 341"/>
                <a:gd name="T5" fmla="*/ 0 h 291"/>
                <a:gd name="T6" fmla="*/ 1 w 341"/>
                <a:gd name="T7" fmla="*/ 0 h 291"/>
                <a:gd name="T8" fmla="*/ 1 w 341"/>
                <a:gd name="T9" fmla="*/ 0 h 291"/>
                <a:gd name="T10" fmla="*/ 1 w 341"/>
                <a:gd name="T11" fmla="*/ 0 h 291"/>
                <a:gd name="T12" fmla="*/ 1 w 341"/>
                <a:gd name="T13" fmla="*/ 0 h 291"/>
                <a:gd name="T14" fmla="*/ 1 w 341"/>
                <a:gd name="T15" fmla="*/ 0 h 291"/>
                <a:gd name="T16" fmla="*/ 1 w 341"/>
                <a:gd name="T17" fmla="*/ 0 h 291"/>
                <a:gd name="T18" fmla="*/ 1 w 341"/>
                <a:gd name="T19" fmla="*/ 0 h 291"/>
                <a:gd name="T20" fmla="*/ 1 w 341"/>
                <a:gd name="T21" fmla="*/ 0 h 291"/>
                <a:gd name="T22" fmla="*/ 1 w 341"/>
                <a:gd name="T23" fmla="*/ 0 h 291"/>
                <a:gd name="T24" fmla="*/ 1 w 341"/>
                <a:gd name="T25" fmla="*/ 0 h 291"/>
                <a:gd name="T26" fmla="*/ 1 w 341"/>
                <a:gd name="T27" fmla="*/ 0 h 291"/>
                <a:gd name="T28" fmla="*/ 1 w 341"/>
                <a:gd name="T29" fmla="*/ 0 h 291"/>
                <a:gd name="T30" fmla="*/ 1 w 341"/>
                <a:gd name="T31" fmla="*/ 0 h 291"/>
                <a:gd name="T32" fmla="*/ 1 w 341"/>
                <a:gd name="T33" fmla="*/ 0 h 291"/>
                <a:gd name="T34" fmla="*/ 1 w 341"/>
                <a:gd name="T35" fmla="*/ 0 h 291"/>
                <a:gd name="T36" fmla="*/ 1 w 341"/>
                <a:gd name="T37" fmla="*/ 0 h 291"/>
                <a:gd name="T38" fmla="*/ 1 w 341"/>
                <a:gd name="T39" fmla="*/ 0 h 291"/>
                <a:gd name="T40" fmla="*/ 1 w 341"/>
                <a:gd name="T41" fmla="*/ 0 h 291"/>
                <a:gd name="T42" fmla="*/ 1 w 341"/>
                <a:gd name="T43" fmla="*/ 0 h 291"/>
                <a:gd name="T44" fmla="*/ 1 w 341"/>
                <a:gd name="T45" fmla="*/ 0 h 291"/>
                <a:gd name="T46" fmla="*/ 1 w 341"/>
                <a:gd name="T47" fmla="*/ 0 h 291"/>
                <a:gd name="T48" fmla="*/ 1 w 341"/>
                <a:gd name="T49" fmla="*/ 0 h 291"/>
                <a:gd name="T50" fmla="*/ 1 w 341"/>
                <a:gd name="T51" fmla="*/ 0 h 291"/>
                <a:gd name="T52" fmla="*/ 1 w 341"/>
                <a:gd name="T53" fmla="*/ 0 h 291"/>
                <a:gd name="T54" fmla="*/ 1 w 341"/>
                <a:gd name="T55" fmla="*/ 0 h 291"/>
                <a:gd name="T56" fmla="*/ 1 w 341"/>
                <a:gd name="T57" fmla="*/ 0 h 291"/>
                <a:gd name="T58" fmla="*/ 1 w 341"/>
                <a:gd name="T59" fmla="*/ 0 h 291"/>
                <a:gd name="T60" fmla="*/ 1 w 341"/>
                <a:gd name="T61" fmla="*/ 0 h 291"/>
                <a:gd name="T62" fmla="*/ 1 w 341"/>
                <a:gd name="T63" fmla="*/ 0 h 291"/>
                <a:gd name="T64" fmla="*/ 1 w 341"/>
                <a:gd name="T65" fmla="*/ 0 h 291"/>
                <a:gd name="T66" fmla="*/ 1 w 341"/>
                <a:gd name="T67" fmla="*/ 0 h 291"/>
                <a:gd name="T68" fmla="*/ 1 w 341"/>
                <a:gd name="T69" fmla="*/ 0 h 291"/>
                <a:gd name="T70" fmla="*/ 1 w 341"/>
                <a:gd name="T71" fmla="*/ 0 h 291"/>
                <a:gd name="T72" fmla="*/ 1 w 341"/>
                <a:gd name="T73" fmla="*/ 0 h 291"/>
                <a:gd name="T74" fmla="*/ 1 w 341"/>
                <a:gd name="T75" fmla="*/ 0 h 291"/>
                <a:gd name="T76" fmla="*/ 1 w 341"/>
                <a:gd name="T77" fmla="*/ 0 h 291"/>
                <a:gd name="T78" fmla="*/ 1 w 341"/>
                <a:gd name="T79" fmla="*/ 0 h 291"/>
                <a:gd name="T80" fmla="*/ 1 w 341"/>
                <a:gd name="T81" fmla="*/ 0 h 291"/>
                <a:gd name="T82" fmla="*/ 1 w 341"/>
                <a:gd name="T83" fmla="*/ 0 h 291"/>
                <a:gd name="T84" fmla="*/ 1 w 341"/>
                <a:gd name="T85" fmla="*/ 0 h 291"/>
                <a:gd name="T86" fmla="*/ 1 w 341"/>
                <a:gd name="T87" fmla="*/ 0 h 291"/>
                <a:gd name="T88" fmla="*/ 0 w 341"/>
                <a:gd name="T89" fmla="*/ 0 h 291"/>
                <a:gd name="T90" fmla="*/ 1 w 341"/>
                <a:gd name="T91" fmla="*/ 0 h 291"/>
                <a:gd name="T92" fmla="*/ 1 w 341"/>
                <a:gd name="T93" fmla="*/ 0 h 291"/>
                <a:gd name="T94" fmla="*/ 1 w 341"/>
                <a:gd name="T95" fmla="*/ 0 h 291"/>
                <a:gd name="T96" fmla="*/ 1 w 341"/>
                <a:gd name="T97" fmla="*/ 0 h 291"/>
                <a:gd name="T98" fmla="*/ 1 w 341"/>
                <a:gd name="T99" fmla="*/ 0 h 291"/>
                <a:gd name="T100" fmla="*/ 1 w 341"/>
                <a:gd name="T101" fmla="*/ 0 h 291"/>
                <a:gd name="T102" fmla="*/ 1 w 341"/>
                <a:gd name="T103" fmla="*/ 0 h 291"/>
                <a:gd name="T104" fmla="*/ 1 w 341"/>
                <a:gd name="T105" fmla="*/ 0 h 291"/>
                <a:gd name="T106" fmla="*/ 1 w 341"/>
                <a:gd name="T107" fmla="*/ 0 h 291"/>
                <a:gd name="T108" fmla="*/ 1 w 341"/>
                <a:gd name="T109" fmla="*/ 0 h 291"/>
                <a:gd name="T110" fmla="*/ 1 w 341"/>
                <a:gd name="T111" fmla="*/ 0 h 291"/>
                <a:gd name="T112" fmla="*/ 1 w 341"/>
                <a:gd name="T113" fmla="*/ 0 h 291"/>
                <a:gd name="T114" fmla="*/ 1 w 341"/>
                <a:gd name="T115" fmla="*/ 0 h 291"/>
                <a:gd name="T116" fmla="*/ 1 w 341"/>
                <a:gd name="T117" fmla="*/ 0 h 291"/>
                <a:gd name="T118" fmla="*/ 1 w 341"/>
                <a:gd name="T119" fmla="*/ 0 h 291"/>
                <a:gd name="T120" fmla="*/ 1 w 341"/>
                <a:gd name="T121" fmla="*/ 0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1"/>
                <a:gd name="T184" fmla="*/ 0 h 291"/>
                <a:gd name="T185" fmla="*/ 341 w 341"/>
                <a:gd name="T186" fmla="*/ 291 h 2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5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0"/>
                  </a:lnTo>
                  <a:lnTo>
                    <a:pt x="301" y="269"/>
                  </a:lnTo>
                  <a:lnTo>
                    <a:pt x="318" y="269"/>
                  </a:lnTo>
                  <a:lnTo>
                    <a:pt x="324" y="270"/>
                  </a:lnTo>
                  <a:lnTo>
                    <a:pt x="331" y="271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1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1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8"/>
                  </a:lnTo>
                  <a:lnTo>
                    <a:pt x="248" y="87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6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8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8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6"/>
                  </a:lnTo>
                  <a:lnTo>
                    <a:pt x="33" y="163"/>
                  </a:lnTo>
                  <a:lnTo>
                    <a:pt x="49" y="172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7"/>
                  </a:lnTo>
                  <a:lnTo>
                    <a:pt x="87" y="239"/>
                  </a:lnTo>
                  <a:lnTo>
                    <a:pt x="85" y="264"/>
                  </a:lnTo>
                  <a:lnTo>
                    <a:pt x="94" y="263"/>
                  </a:lnTo>
                  <a:lnTo>
                    <a:pt x="105" y="262"/>
                  </a:lnTo>
                  <a:lnTo>
                    <a:pt x="115" y="262"/>
                  </a:lnTo>
                  <a:lnTo>
                    <a:pt x="125" y="264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" name="Freeform 117"/>
            <p:cNvSpPr>
              <a:spLocks/>
            </p:cNvSpPr>
            <p:nvPr/>
          </p:nvSpPr>
          <p:spPr bwMode="auto">
            <a:xfrm>
              <a:off x="5338" y="4066"/>
              <a:ext cx="174" cy="183"/>
            </a:xfrm>
            <a:custGeom>
              <a:avLst/>
              <a:gdLst>
                <a:gd name="T0" fmla="*/ 0 w 349"/>
                <a:gd name="T1" fmla="*/ 0 h 367"/>
                <a:gd name="T2" fmla="*/ 0 w 349"/>
                <a:gd name="T3" fmla="*/ 0 h 367"/>
                <a:gd name="T4" fmla="*/ 0 w 349"/>
                <a:gd name="T5" fmla="*/ 0 h 367"/>
                <a:gd name="T6" fmla="*/ 0 w 349"/>
                <a:gd name="T7" fmla="*/ 0 h 367"/>
                <a:gd name="T8" fmla="*/ 0 w 349"/>
                <a:gd name="T9" fmla="*/ 0 h 367"/>
                <a:gd name="T10" fmla="*/ 0 w 349"/>
                <a:gd name="T11" fmla="*/ 0 h 367"/>
                <a:gd name="T12" fmla="*/ 0 w 349"/>
                <a:gd name="T13" fmla="*/ 0 h 367"/>
                <a:gd name="T14" fmla="*/ 0 w 349"/>
                <a:gd name="T15" fmla="*/ 0 h 367"/>
                <a:gd name="T16" fmla="*/ 0 w 349"/>
                <a:gd name="T17" fmla="*/ 0 h 367"/>
                <a:gd name="T18" fmla="*/ 0 w 349"/>
                <a:gd name="T19" fmla="*/ 0 h 367"/>
                <a:gd name="T20" fmla="*/ 0 w 349"/>
                <a:gd name="T21" fmla="*/ 0 h 367"/>
                <a:gd name="T22" fmla="*/ 0 w 349"/>
                <a:gd name="T23" fmla="*/ 0 h 367"/>
                <a:gd name="T24" fmla="*/ 0 w 349"/>
                <a:gd name="T25" fmla="*/ 0 h 367"/>
                <a:gd name="T26" fmla="*/ 0 w 349"/>
                <a:gd name="T27" fmla="*/ 0 h 367"/>
                <a:gd name="T28" fmla="*/ 0 w 349"/>
                <a:gd name="T29" fmla="*/ 0 h 367"/>
                <a:gd name="T30" fmla="*/ 0 w 349"/>
                <a:gd name="T31" fmla="*/ 0 h 367"/>
                <a:gd name="T32" fmla="*/ 0 w 349"/>
                <a:gd name="T33" fmla="*/ 0 h 367"/>
                <a:gd name="T34" fmla="*/ 0 w 349"/>
                <a:gd name="T35" fmla="*/ 0 h 367"/>
                <a:gd name="T36" fmla="*/ 0 w 349"/>
                <a:gd name="T37" fmla="*/ 0 h 367"/>
                <a:gd name="T38" fmla="*/ 0 w 349"/>
                <a:gd name="T39" fmla="*/ 0 h 367"/>
                <a:gd name="T40" fmla="*/ 0 w 349"/>
                <a:gd name="T41" fmla="*/ 0 h 367"/>
                <a:gd name="T42" fmla="*/ 0 w 349"/>
                <a:gd name="T43" fmla="*/ 0 h 367"/>
                <a:gd name="T44" fmla="*/ 0 w 349"/>
                <a:gd name="T45" fmla="*/ 0 h 367"/>
                <a:gd name="T46" fmla="*/ 0 w 349"/>
                <a:gd name="T47" fmla="*/ 0 h 367"/>
                <a:gd name="T48" fmla="*/ 0 w 349"/>
                <a:gd name="T49" fmla="*/ 0 h 367"/>
                <a:gd name="T50" fmla="*/ 0 w 349"/>
                <a:gd name="T51" fmla="*/ 0 h 367"/>
                <a:gd name="T52" fmla="*/ 0 w 349"/>
                <a:gd name="T53" fmla="*/ 0 h 367"/>
                <a:gd name="T54" fmla="*/ 0 w 349"/>
                <a:gd name="T55" fmla="*/ 0 h 367"/>
                <a:gd name="T56" fmla="*/ 0 w 349"/>
                <a:gd name="T57" fmla="*/ 0 h 367"/>
                <a:gd name="T58" fmla="*/ 0 w 349"/>
                <a:gd name="T59" fmla="*/ 0 h 367"/>
                <a:gd name="T60" fmla="*/ 0 w 349"/>
                <a:gd name="T61" fmla="*/ 0 h 367"/>
                <a:gd name="T62" fmla="*/ 0 w 349"/>
                <a:gd name="T63" fmla="*/ 0 h 367"/>
                <a:gd name="T64" fmla="*/ 0 w 349"/>
                <a:gd name="T65" fmla="*/ 0 h 367"/>
                <a:gd name="T66" fmla="*/ 0 w 349"/>
                <a:gd name="T67" fmla="*/ 0 h 367"/>
                <a:gd name="T68" fmla="*/ 0 w 349"/>
                <a:gd name="T69" fmla="*/ 0 h 367"/>
                <a:gd name="T70" fmla="*/ 0 w 349"/>
                <a:gd name="T71" fmla="*/ 0 h 367"/>
                <a:gd name="T72" fmla="*/ 0 w 349"/>
                <a:gd name="T73" fmla="*/ 0 h 367"/>
                <a:gd name="T74" fmla="*/ 0 w 349"/>
                <a:gd name="T75" fmla="*/ 0 h 367"/>
                <a:gd name="T76" fmla="*/ 0 w 349"/>
                <a:gd name="T77" fmla="*/ 0 h 367"/>
                <a:gd name="T78" fmla="*/ 0 w 349"/>
                <a:gd name="T79" fmla="*/ 0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9"/>
                <a:gd name="T121" fmla="*/ 0 h 367"/>
                <a:gd name="T122" fmla="*/ 349 w 349"/>
                <a:gd name="T123" fmla="*/ 367 h 3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5"/>
                  </a:lnTo>
                  <a:lnTo>
                    <a:pt x="170" y="158"/>
                  </a:lnTo>
                  <a:lnTo>
                    <a:pt x="185" y="149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9"/>
                  </a:lnTo>
                  <a:lnTo>
                    <a:pt x="242" y="72"/>
                  </a:lnTo>
                  <a:lnTo>
                    <a:pt x="250" y="57"/>
                  </a:lnTo>
                  <a:lnTo>
                    <a:pt x="256" y="43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2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6"/>
                  </a:lnTo>
                  <a:lnTo>
                    <a:pt x="330" y="5"/>
                  </a:lnTo>
                  <a:lnTo>
                    <a:pt x="337" y="4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4"/>
                  </a:lnTo>
                  <a:lnTo>
                    <a:pt x="349" y="5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7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6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8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" name="Freeform 118"/>
            <p:cNvSpPr>
              <a:spLocks/>
            </p:cNvSpPr>
            <p:nvPr/>
          </p:nvSpPr>
          <p:spPr bwMode="auto">
            <a:xfrm>
              <a:off x="5449" y="4069"/>
              <a:ext cx="107" cy="187"/>
            </a:xfrm>
            <a:custGeom>
              <a:avLst/>
              <a:gdLst>
                <a:gd name="T0" fmla="*/ 1 w 213"/>
                <a:gd name="T1" fmla="*/ 1 h 373"/>
                <a:gd name="T2" fmla="*/ 1 w 213"/>
                <a:gd name="T3" fmla="*/ 1 h 373"/>
                <a:gd name="T4" fmla="*/ 1 w 213"/>
                <a:gd name="T5" fmla="*/ 1 h 373"/>
                <a:gd name="T6" fmla="*/ 1 w 213"/>
                <a:gd name="T7" fmla="*/ 1 h 373"/>
                <a:gd name="T8" fmla="*/ 1 w 213"/>
                <a:gd name="T9" fmla="*/ 1 h 373"/>
                <a:gd name="T10" fmla="*/ 1 w 213"/>
                <a:gd name="T11" fmla="*/ 1 h 373"/>
                <a:gd name="T12" fmla="*/ 1 w 213"/>
                <a:gd name="T13" fmla="*/ 1 h 373"/>
                <a:gd name="T14" fmla="*/ 1 w 213"/>
                <a:gd name="T15" fmla="*/ 1 h 373"/>
                <a:gd name="T16" fmla="*/ 1 w 213"/>
                <a:gd name="T17" fmla="*/ 1 h 373"/>
                <a:gd name="T18" fmla="*/ 1 w 213"/>
                <a:gd name="T19" fmla="*/ 1 h 373"/>
                <a:gd name="T20" fmla="*/ 1 w 213"/>
                <a:gd name="T21" fmla="*/ 1 h 373"/>
                <a:gd name="T22" fmla="*/ 1 w 213"/>
                <a:gd name="T23" fmla="*/ 1 h 373"/>
                <a:gd name="T24" fmla="*/ 1 w 213"/>
                <a:gd name="T25" fmla="*/ 1 h 373"/>
                <a:gd name="T26" fmla="*/ 1 w 213"/>
                <a:gd name="T27" fmla="*/ 1 h 373"/>
                <a:gd name="T28" fmla="*/ 1 w 213"/>
                <a:gd name="T29" fmla="*/ 1 h 373"/>
                <a:gd name="T30" fmla="*/ 1 w 213"/>
                <a:gd name="T31" fmla="*/ 1 h 373"/>
                <a:gd name="T32" fmla="*/ 1 w 213"/>
                <a:gd name="T33" fmla="*/ 1 h 373"/>
                <a:gd name="T34" fmla="*/ 1 w 213"/>
                <a:gd name="T35" fmla="*/ 1 h 373"/>
                <a:gd name="T36" fmla="*/ 1 w 213"/>
                <a:gd name="T37" fmla="*/ 1 h 373"/>
                <a:gd name="T38" fmla="*/ 1 w 213"/>
                <a:gd name="T39" fmla="*/ 1 h 373"/>
                <a:gd name="T40" fmla="*/ 1 w 213"/>
                <a:gd name="T41" fmla="*/ 1 h 373"/>
                <a:gd name="T42" fmla="*/ 1 w 213"/>
                <a:gd name="T43" fmla="*/ 1 h 373"/>
                <a:gd name="T44" fmla="*/ 1 w 213"/>
                <a:gd name="T45" fmla="*/ 1 h 373"/>
                <a:gd name="T46" fmla="*/ 1 w 213"/>
                <a:gd name="T47" fmla="*/ 1 h 373"/>
                <a:gd name="T48" fmla="*/ 1 w 213"/>
                <a:gd name="T49" fmla="*/ 1 h 373"/>
                <a:gd name="T50" fmla="*/ 1 w 213"/>
                <a:gd name="T51" fmla="*/ 1 h 373"/>
                <a:gd name="T52" fmla="*/ 1 w 213"/>
                <a:gd name="T53" fmla="*/ 1 h 373"/>
                <a:gd name="T54" fmla="*/ 1 w 213"/>
                <a:gd name="T55" fmla="*/ 1 h 373"/>
                <a:gd name="T56" fmla="*/ 1 w 213"/>
                <a:gd name="T57" fmla="*/ 1 h 373"/>
                <a:gd name="T58" fmla="*/ 1 w 213"/>
                <a:gd name="T59" fmla="*/ 1 h 373"/>
                <a:gd name="T60" fmla="*/ 1 w 213"/>
                <a:gd name="T61" fmla="*/ 1 h 373"/>
                <a:gd name="T62" fmla="*/ 1 w 213"/>
                <a:gd name="T63" fmla="*/ 1 h 373"/>
                <a:gd name="T64" fmla="*/ 1 w 213"/>
                <a:gd name="T65" fmla="*/ 1 h 373"/>
                <a:gd name="T66" fmla="*/ 1 w 213"/>
                <a:gd name="T67" fmla="*/ 1 h 373"/>
                <a:gd name="T68" fmla="*/ 1 w 213"/>
                <a:gd name="T69" fmla="*/ 1 h 373"/>
                <a:gd name="T70" fmla="*/ 1 w 213"/>
                <a:gd name="T71" fmla="*/ 1 h 373"/>
                <a:gd name="T72" fmla="*/ 1 w 213"/>
                <a:gd name="T73" fmla="*/ 1 h 373"/>
                <a:gd name="T74" fmla="*/ 1 w 213"/>
                <a:gd name="T75" fmla="*/ 1 h 373"/>
                <a:gd name="T76" fmla="*/ 1 w 213"/>
                <a:gd name="T77" fmla="*/ 1 h 373"/>
                <a:gd name="T78" fmla="*/ 1 w 213"/>
                <a:gd name="T79" fmla="*/ 1 h 373"/>
                <a:gd name="T80" fmla="*/ 1 w 213"/>
                <a:gd name="T81" fmla="*/ 1 h 373"/>
                <a:gd name="T82" fmla="*/ 1 w 213"/>
                <a:gd name="T83" fmla="*/ 1 h 373"/>
                <a:gd name="T84" fmla="*/ 1 w 213"/>
                <a:gd name="T85" fmla="*/ 1 h 373"/>
                <a:gd name="T86" fmla="*/ 1 w 213"/>
                <a:gd name="T87" fmla="*/ 1 h 373"/>
                <a:gd name="T88" fmla="*/ 1 w 213"/>
                <a:gd name="T89" fmla="*/ 1 h 373"/>
                <a:gd name="T90" fmla="*/ 1 w 213"/>
                <a:gd name="T91" fmla="*/ 1 h 373"/>
                <a:gd name="T92" fmla="*/ 1 w 213"/>
                <a:gd name="T93" fmla="*/ 1 h 373"/>
                <a:gd name="T94" fmla="*/ 0 w 213"/>
                <a:gd name="T95" fmla="*/ 1 h 373"/>
                <a:gd name="T96" fmla="*/ 1 w 213"/>
                <a:gd name="T97" fmla="*/ 1 h 373"/>
                <a:gd name="T98" fmla="*/ 1 w 213"/>
                <a:gd name="T99" fmla="*/ 1 h 373"/>
                <a:gd name="T100" fmla="*/ 1 w 213"/>
                <a:gd name="T101" fmla="*/ 1 h 373"/>
                <a:gd name="T102" fmla="*/ 1 w 213"/>
                <a:gd name="T103" fmla="*/ 1 h 373"/>
                <a:gd name="T104" fmla="*/ 1 w 213"/>
                <a:gd name="T105" fmla="*/ 1 h 373"/>
                <a:gd name="T106" fmla="*/ 1 w 213"/>
                <a:gd name="T107" fmla="*/ 1 h 373"/>
                <a:gd name="T108" fmla="*/ 1 w 213"/>
                <a:gd name="T109" fmla="*/ 1 h 373"/>
                <a:gd name="T110" fmla="*/ 1 w 213"/>
                <a:gd name="T111" fmla="*/ 1 h 373"/>
                <a:gd name="T112" fmla="*/ 1 w 213"/>
                <a:gd name="T113" fmla="*/ 1 h 373"/>
                <a:gd name="T114" fmla="*/ 1 w 213"/>
                <a:gd name="T115" fmla="*/ 1 h 373"/>
                <a:gd name="T116" fmla="*/ 1 w 213"/>
                <a:gd name="T117" fmla="*/ 1 h 373"/>
                <a:gd name="T118" fmla="*/ 1 w 213"/>
                <a:gd name="T119" fmla="*/ 1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3"/>
                <a:gd name="T181" fmla="*/ 0 h 373"/>
                <a:gd name="T182" fmla="*/ 213 w 213"/>
                <a:gd name="T183" fmla="*/ 373 h 3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3" h="373">
                  <a:moveTo>
                    <a:pt x="125" y="0"/>
                  </a:moveTo>
                  <a:lnTo>
                    <a:pt x="128" y="5"/>
                  </a:lnTo>
                  <a:lnTo>
                    <a:pt x="132" y="13"/>
                  </a:lnTo>
                  <a:lnTo>
                    <a:pt x="139" y="18"/>
                  </a:lnTo>
                  <a:lnTo>
                    <a:pt x="152" y="20"/>
                  </a:lnTo>
                  <a:lnTo>
                    <a:pt x="159" y="20"/>
                  </a:lnTo>
                  <a:lnTo>
                    <a:pt x="164" y="22"/>
                  </a:lnTo>
                  <a:lnTo>
                    <a:pt x="169" y="27"/>
                  </a:lnTo>
                  <a:lnTo>
                    <a:pt x="171" y="31"/>
                  </a:lnTo>
                  <a:lnTo>
                    <a:pt x="164" y="37"/>
                  </a:lnTo>
                  <a:lnTo>
                    <a:pt x="159" y="43"/>
                  </a:lnTo>
                  <a:lnTo>
                    <a:pt x="152" y="47"/>
                  </a:lnTo>
                  <a:lnTo>
                    <a:pt x="147" y="51"/>
                  </a:lnTo>
                  <a:lnTo>
                    <a:pt x="140" y="50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50"/>
                  </a:lnTo>
                  <a:lnTo>
                    <a:pt x="120" y="51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7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2"/>
                  </a:lnTo>
                  <a:lnTo>
                    <a:pt x="108" y="86"/>
                  </a:lnTo>
                  <a:lnTo>
                    <a:pt x="109" y="90"/>
                  </a:lnTo>
                  <a:lnTo>
                    <a:pt x="113" y="93"/>
                  </a:lnTo>
                  <a:lnTo>
                    <a:pt x="116" y="96"/>
                  </a:lnTo>
                  <a:lnTo>
                    <a:pt x="121" y="97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6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9"/>
                  </a:lnTo>
                  <a:lnTo>
                    <a:pt x="179" y="56"/>
                  </a:lnTo>
                  <a:lnTo>
                    <a:pt x="182" y="59"/>
                  </a:lnTo>
                  <a:lnTo>
                    <a:pt x="184" y="62"/>
                  </a:lnTo>
                  <a:lnTo>
                    <a:pt x="186" y="65"/>
                  </a:lnTo>
                  <a:lnTo>
                    <a:pt x="190" y="67"/>
                  </a:lnTo>
                  <a:lnTo>
                    <a:pt x="185" y="74"/>
                  </a:lnTo>
                  <a:lnTo>
                    <a:pt x="182" y="81"/>
                  </a:lnTo>
                  <a:lnTo>
                    <a:pt x="179" y="89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3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6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2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2"/>
                  </a:lnTo>
                  <a:lnTo>
                    <a:pt x="205" y="141"/>
                  </a:lnTo>
                  <a:lnTo>
                    <a:pt x="207" y="138"/>
                  </a:lnTo>
                  <a:lnTo>
                    <a:pt x="212" y="157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8"/>
                  </a:lnTo>
                  <a:lnTo>
                    <a:pt x="175" y="264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70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9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" name="Freeform 119"/>
            <p:cNvSpPr>
              <a:spLocks/>
            </p:cNvSpPr>
            <p:nvPr/>
          </p:nvSpPr>
          <p:spPr bwMode="auto">
            <a:xfrm>
              <a:off x="5243" y="3845"/>
              <a:ext cx="478" cy="309"/>
            </a:xfrm>
            <a:custGeom>
              <a:avLst/>
              <a:gdLst>
                <a:gd name="T0" fmla="*/ 0 w 957"/>
                <a:gd name="T1" fmla="*/ 0 h 619"/>
                <a:gd name="T2" fmla="*/ 0 w 957"/>
                <a:gd name="T3" fmla="*/ 0 h 619"/>
                <a:gd name="T4" fmla="*/ 0 w 957"/>
                <a:gd name="T5" fmla="*/ 0 h 619"/>
                <a:gd name="T6" fmla="*/ 0 w 957"/>
                <a:gd name="T7" fmla="*/ 0 h 619"/>
                <a:gd name="T8" fmla="*/ 0 w 957"/>
                <a:gd name="T9" fmla="*/ 0 h 619"/>
                <a:gd name="T10" fmla="*/ 0 w 957"/>
                <a:gd name="T11" fmla="*/ 0 h 619"/>
                <a:gd name="T12" fmla="*/ 0 w 957"/>
                <a:gd name="T13" fmla="*/ 0 h 619"/>
                <a:gd name="T14" fmla="*/ 0 w 957"/>
                <a:gd name="T15" fmla="*/ 0 h 619"/>
                <a:gd name="T16" fmla="*/ 0 w 957"/>
                <a:gd name="T17" fmla="*/ 0 h 619"/>
                <a:gd name="T18" fmla="*/ 0 w 957"/>
                <a:gd name="T19" fmla="*/ 0 h 619"/>
                <a:gd name="T20" fmla="*/ 0 w 957"/>
                <a:gd name="T21" fmla="*/ 0 h 619"/>
                <a:gd name="T22" fmla="*/ 0 w 957"/>
                <a:gd name="T23" fmla="*/ 0 h 619"/>
                <a:gd name="T24" fmla="*/ 0 w 957"/>
                <a:gd name="T25" fmla="*/ 0 h 619"/>
                <a:gd name="T26" fmla="*/ 0 w 957"/>
                <a:gd name="T27" fmla="*/ 0 h 619"/>
                <a:gd name="T28" fmla="*/ 0 w 957"/>
                <a:gd name="T29" fmla="*/ 0 h 619"/>
                <a:gd name="T30" fmla="*/ 0 w 957"/>
                <a:gd name="T31" fmla="*/ 0 h 619"/>
                <a:gd name="T32" fmla="*/ 0 w 957"/>
                <a:gd name="T33" fmla="*/ 0 h 619"/>
                <a:gd name="T34" fmla="*/ 0 w 957"/>
                <a:gd name="T35" fmla="*/ 0 h 619"/>
                <a:gd name="T36" fmla="*/ 0 w 957"/>
                <a:gd name="T37" fmla="*/ 0 h 619"/>
                <a:gd name="T38" fmla="*/ 0 w 957"/>
                <a:gd name="T39" fmla="*/ 0 h 619"/>
                <a:gd name="T40" fmla="*/ 0 w 957"/>
                <a:gd name="T41" fmla="*/ 0 h 619"/>
                <a:gd name="T42" fmla="*/ 0 w 957"/>
                <a:gd name="T43" fmla="*/ 0 h 619"/>
                <a:gd name="T44" fmla="*/ 0 w 957"/>
                <a:gd name="T45" fmla="*/ 0 h 619"/>
                <a:gd name="T46" fmla="*/ 0 w 957"/>
                <a:gd name="T47" fmla="*/ 0 h 619"/>
                <a:gd name="T48" fmla="*/ 0 w 957"/>
                <a:gd name="T49" fmla="*/ 0 h 619"/>
                <a:gd name="T50" fmla="*/ 0 w 957"/>
                <a:gd name="T51" fmla="*/ 0 h 619"/>
                <a:gd name="T52" fmla="*/ 0 w 957"/>
                <a:gd name="T53" fmla="*/ 0 h 619"/>
                <a:gd name="T54" fmla="*/ 0 w 957"/>
                <a:gd name="T55" fmla="*/ 0 h 619"/>
                <a:gd name="T56" fmla="*/ 0 w 957"/>
                <a:gd name="T57" fmla="*/ 0 h 619"/>
                <a:gd name="T58" fmla="*/ 0 w 957"/>
                <a:gd name="T59" fmla="*/ 0 h 619"/>
                <a:gd name="T60" fmla="*/ 0 w 957"/>
                <a:gd name="T61" fmla="*/ 0 h 619"/>
                <a:gd name="T62" fmla="*/ 0 w 957"/>
                <a:gd name="T63" fmla="*/ 0 h 619"/>
                <a:gd name="T64" fmla="*/ 0 w 957"/>
                <a:gd name="T65" fmla="*/ 0 h 619"/>
                <a:gd name="T66" fmla="*/ 0 w 957"/>
                <a:gd name="T67" fmla="*/ 0 h 619"/>
                <a:gd name="T68" fmla="*/ 0 w 957"/>
                <a:gd name="T69" fmla="*/ 0 h 619"/>
                <a:gd name="T70" fmla="*/ 0 w 957"/>
                <a:gd name="T71" fmla="*/ 0 h 619"/>
                <a:gd name="T72" fmla="*/ 0 w 957"/>
                <a:gd name="T73" fmla="*/ 0 h 619"/>
                <a:gd name="T74" fmla="*/ 0 w 957"/>
                <a:gd name="T75" fmla="*/ 0 h 619"/>
                <a:gd name="T76" fmla="*/ 0 w 957"/>
                <a:gd name="T77" fmla="*/ 0 h 619"/>
                <a:gd name="T78" fmla="*/ 0 w 957"/>
                <a:gd name="T79" fmla="*/ 0 h 619"/>
                <a:gd name="T80" fmla="*/ 0 w 957"/>
                <a:gd name="T81" fmla="*/ 0 h 619"/>
                <a:gd name="T82" fmla="*/ 0 w 957"/>
                <a:gd name="T83" fmla="*/ 0 h 619"/>
                <a:gd name="T84" fmla="*/ 0 w 957"/>
                <a:gd name="T85" fmla="*/ 0 h 619"/>
                <a:gd name="T86" fmla="*/ 0 w 957"/>
                <a:gd name="T87" fmla="*/ 0 h 619"/>
                <a:gd name="T88" fmla="*/ 0 w 957"/>
                <a:gd name="T89" fmla="*/ 0 h 619"/>
                <a:gd name="T90" fmla="*/ 0 w 957"/>
                <a:gd name="T91" fmla="*/ 0 h 619"/>
                <a:gd name="T92" fmla="*/ 0 w 957"/>
                <a:gd name="T93" fmla="*/ 0 h 619"/>
                <a:gd name="T94" fmla="*/ 0 w 957"/>
                <a:gd name="T95" fmla="*/ 0 h 619"/>
                <a:gd name="T96" fmla="*/ 0 w 957"/>
                <a:gd name="T97" fmla="*/ 0 h 619"/>
                <a:gd name="T98" fmla="*/ 0 w 957"/>
                <a:gd name="T99" fmla="*/ 0 h 619"/>
                <a:gd name="T100" fmla="*/ 0 w 957"/>
                <a:gd name="T101" fmla="*/ 0 h 619"/>
                <a:gd name="T102" fmla="*/ 0 w 957"/>
                <a:gd name="T103" fmla="*/ 0 h 619"/>
                <a:gd name="T104" fmla="*/ 0 w 957"/>
                <a:gd name="T105" fmla="*/ 0 h 619"/>
                <a:gd name="T106" fmla="*/ 0 w 957"/>
                <a:gd name="T107" fmla="*/ 0 h 619"/>
                <a:gd name="T108" fmla="*/ 0 w 957"/>
                <a:gd name="T109" fmla="*/ 0 h 619"/>
                <a:gd name="T110" fmla="*/ 0 w 957"/>
                <a:gd name="T111" fmla="*/ 0 h 619"/>
                <a:gd name="T112" fmla="*/ 0 w 957"/>
                <a:gd name="T113" fmla="*/ 0 h 619"/>
                <a:gd name="T114" fmla="*/ 0 w 957"/>
                <a:gd name="T115" fmla="*/ 0 h 619"/>
                <a:gd name="T116" fmla="*/ 0 w 957"/>
                <a:gd name="T117" fmla="*/ 0 h 619"/>
                <a:gd name="T118" fmla="*/ 0 w 957"/>
                <a:gd name="T119" fmla="*/ 0 h 619"/>
                <a:gd name="T120" fmla="*/ 0 w 957"/>
                <a:gd name="T121" fmla="*/ 0 h 6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7"/>
                <a:gd name="T184" fmla="*/ 0 h 619"/>
                <a:gd name="T185" fmla="*/ 957 w 957"/>
                <a:gd name="T186" fmla="*/ 619 h 6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7" h="619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3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8"/>
                  </a:lnTo>
                  <a:lnTo>
                    <a:pt x="573" y="67"/>
                  </a:lnTo>
                  <a:lnTo>
                    <a:pt x="581" y="56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5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1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0"/>
                  </a:lnTo>
                  <a:lnTo>
                    <a:pt x="710" y="236"/>
                  </a:lnTo>
                  <a:lnTo>
                    <a:pt x="704" y="267"/>
                  </a:lnTo>
                  <a:lnTo>
                    <a:pt x="697" y="291"/>
                  </a:lnTo>
                  <a:lnTo>
                    <a:pt x="691" y="303"/>
                  </a:lnTo>
                  <a:lnTo>
                    <a:pt x="684" y="314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1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3"/>
                  </a:lnTo>
                  <a:lnTo>
                    <a:pt x="615" y="413"/>
                  </a:lnTo>
                  <a:lnTo>
                    <a:pt x="615" y="421"/>
                  </a:lnTo>
                  <a:lnTo>
                    <a:pt x="619" y="424"/>
                  </a:lnTo>
                  <a:lnTo>
                    <a:pt x="627" y="419"/>
                  </a:lnTo>
                  <a:lnTo>
                    <a:pt x="633" y="412"/>
                  </a:lnTo>
                  <a:lnTo>
                    <a:pt x="637" y="403"/>
                  </a:lnTo>
                  <a:lnTo>
                    <a:pt x="641" y="395"/>
                  </a:lnTo>
                  <a:lnTo>
                    <a:pt x="646" y="381"/>
                  </a:lnTo>
                  <a:lnTo>
                    <a:pt x="652" y="368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6"/>
                  </a:lnTo>
                  <a:lnTo>
                    <a:pt x="815" y="275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3"/>
                  </a:lnTo>
                  <a:lnTo>
                    <a:pt x="858" y="286"/>
                  </a:lnTo>
                  <a:lnTo>
                    <a:pt x="870" y="291"/>
                  </a:lnTo>
                  <a:lnTo>
                    <a:pt x="880" y="297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5"/>
                  </a:lnTo>
                  <a:lnTo>
                    <a:pt x="957" y="344"/>
                  </a:lnTo>
                  <a:lnTo>
                    <a:pt x="948" y="345"/>
                  </a:lnTo>
                  <a:lnTo>
                    <a:pt x="937" y="348"/>
                  </a:lnTo>
                  <a:lnTo>
                    <a:pt x="924" y="350"/>
                  </a:lnTo>
                  <a:lnTo>
                    <a:pt x="910" y="353"/>
                  </a:lnTo>
                  <a:lnTo>
                    <a:pt x="897" y="358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2"/>
                  </a:lnTo>
                  <a:lnTo>
                    <a:pt x="855" y="398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59"/>
                  </a:lnTo>
                  <a:lnTo>
                    <a:pt x="757" y="466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59"/>
                  </a:lnTo>
                  <a:lnTo>
                    <a:pt x="701" y="457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7"/>
                  </a:lnTo>
                  <a:lnTo>
                    <a:pt x="671" y="459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59"/>
                  </a:lnTo>
                  <a:lnTo>
                    <a:pt x="660" y="454"/>
                  </a:lnTo>
                  <a:lnTo>
                    <a:pt x="668" y="444"/>
                  </a:lnTo>
                  <a:lnTo>
                    <a:pt x="675" y="435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0"/>
                  </a:lnTo>
                  <a:lnTo>
                    <a:pt x="676" y="419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3"/>
                  </a:lnTo>
                  <a:lnTo>
                    <a:pt x="671" y="412"/>
                  </a:lnTo>
                  <a:lnTo>
                    <a:pt x="668" y="411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2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5"/>
                  </a:lnTo>
                  <a:lnTo>
                    <a:pt x="630" y="444"/>
                  </a:lnTo>
                  <a:lnTo>
                    <a:pt x="634" y="451"/>
                  </a:lnTo>
                  <a:lnTo>
                    <a:pt x="636" y="457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8"/>
                  </a:lnTo>
                  <a:lnTo>
                    <a:pt x="625" y="452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6"/>
                  </a:lnTo>
                  <a:lnTo>
                    <a:pt x="589" y="431"/>
                  </a:lnTo>
                  <a:lnTo>
                    <a:pt x="583" y="426"/>
                  </a:lnTo>
                  <a:lnTo>
                    <a:pt x="576" y="423"/>
                  </a:lnTo>
                  <a:lnTo>
                    <a:pt x="568" y="421"/>
                  </a:lnTo>
                  <a:lnTo>
                    <a:pt x="560" y="423"/>
                  </a:lnTo>
                  <a:lnTo>
                    <a:pt x="552" y="426"/>
                  </a:lnTo>
                  <a:lnTo>
                    <a:pt x="545" y="432"/>
                  </a:lnTo>
                  <a:lnTo>
                    <a:pt x="538" y="442"/>
                  </a:lnTo>
                  <a:lnTo>
                    <a:pt x="534" y="443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49"/>
                  </a:lnTo>
                  <a:lnTo>
                    <a:pt x="497" y="450"/>
                  </a:lnTo>
                  <a:lnTo>
                    <a:pt x="488" y="451"/>
                  </a:lnTo>
                  <a:lnTo>
                    <a:pt x="479" y="451"/>
                  </a:lnTo>
                  <a:lnTo>
                    <a:pt x="471" y="454"/>
                  </a:lnTo>
                  <a:lnTo>
                    <a:pt x="464" y="457"/>
                  </a:lnTo>
                  <a:lnTo>
                    <a:pt x="459" y="464"/>
                  </a:lnTo>
                  <a:lnTo>
                    <a:pt x="453" y="473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0"/>
                  </a:lnTo>
                  <a:lnTo>
                    <a:pt x="401" y="566"/>
                  </a:lnTo>
                  <a:lnTo>
                    <a:pt x="389" y="580"/>
                  </a:lnTo>
                  <a:lnTo>
                    <a:pt x="375" y="591"/>
                  </a:lnTo>
                  <a:lnTo>
                    <a:pt x="360" y="600"/>
                  </a:lnTo>
                  <a:lnTo>
                    <a:pt x="345" y="607"/>
                  </a:lnTo>
                  <a:lnTo>
                    <a:pt x="331" y="611"/>
                  </a:lnTo>
                  <a:lnTo>
                    <a:pt x="316" y="615"/>
                  </a:lnTo>
                  <a:lnTo>
                    <a:pt x="302" y="617"/>
                  </a:lnTo>
                  <a:lnTo>
                    <a:pt x="288" y="618"/>
                  </a:lnTo>
                  <a:lnTo>
                    <a:pt x="277" y="619"/>
                  </a:lnTo>
                  <a:lnTo>
                    <a:pt x="265" y="618"/>
                  </a:lnTo>
                  <a:lnTo>
                    <a:pt x="255" y="618"/>
                  </a:lnTo>
                  <a:lnTo>
                    <a:pt x="247" y="617"/>
                  </a:lnTo>
                  <a:lnTo>
                    <a:pt x="241" y="616"/>
                  </a:lnTo>
                  <a:lnTo>
                    <a:pt x="237" y="616"/>
                  </a:lnTo>
                  <a:lnTo>
                    <a:pt x="228" y="615"/>
                  </a:lnTo>
                  <a:lnTo>
                    <a:pt x="218" y="613"/>
                  </a:lnTo>
                  <a:lnTo>
                    <a:pt x="205" y="609"/>
                  </a:lnTo>
                  <a:lnTo>
                    <a:pt x="190" y="604"/>
                  </a:lnTo>
                  <a:lnTo>
                    <a:pt x="176" y="599"/>
                  </a:lnTo>
                  <a:lnTo>
                    <a:pt x="159" y="593"/>
                  </a:lnTo>
                  <a:lnTo>
                    <a:pt x="146" y="585"/>
                  </a:lnTo>
                  <a:lnTo>
                    <a:pt x="132" y="577"/>
                  </a:lnTo>
                  <a:lnTo>
                    <a:pt x="118" y="569"/>
                  </a:lnTo>
                  <a:lnTo>
                    <a:pt x="104" y="562"/>
                  </a:lnTo>
                  <a:lnTo>
                    <a:pt x="89" y="557"/>
                  </a:lnTo>
                  <a:lnTo>
                    <a:pt x="73" y="553"/>
                  </a:lnTo>
                  <a:lnTo>
                    <a:pt x="58" y="550"/>
                  </a:lnTo>
                  <a:lnTo>
                    <a:pt x="43" y="548"/>
                  </a:lnTo>
                  <a:lnTo>
                    <a:pt x="28" y="547"/>
                  </a:lnTo>
                  <a:lnTo>
                    <a:pt x="15" y="547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3"/>
                  </a:lnTo>
                  <a:lnTo>
                    <a:pt x="15" y="527"/>
                  </a:lnTo>
                  <a:lnTo>
                    <a:pt x="32" y="510"/>
                  </a:lnTo>
                  <a:lnTo>
                    <a:pt x="51" y="489"/>
                  </a:lnTo>
                  <a:lnTo>
                    <a:pt x="73" y="465"/>
                  </a:lnTo>
                  <a:lnTo>
                    <a:pt x="96" y="442"/>
                  </a:lnTo>
                  <a:lnTo>
                    <a:pt x="120" y="420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4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59"/>
                  </a:lnTo>
                  <a:lnTo>
                    <a:pt x="319" y="358"/>
                  </a:lnTo>
                  <a:lnTo>
                    <a:pt x="336" y="358"/>
                  </a:lnTo>
                  <a:lnTo>
                    <a:pt x="352" y="360"/>
                  </a:lnTo>
                  <a:lnTo>
                    <a:pt x="369" y="366"/>
                  </a:lnTo>
                  <a:lnTo>
                    <a:pt x="387" y="373"/>
                  </a:lnTo>
                  <a:lnTo>
                    <a:pt x="406" y="381"/>
                  </a:lnTo>
                  <a:lnTo>
                    <a:pt x="422" y="389"/>
                  </a:lnTo>
                  <a:lnTo>
                    <a:pt x="436" y="397"/>
                  </a:lnTo>
                  <a:lnTo>
                    <a:pt x="447" y="403"/>
                  </a:lnTo>
                  <a:lnTo>
                    <a:pt x="453" y="408"/>
                  </a:lnTo>
                  <a:lnTo>
                    <a:pt x="460" y="413"/>
                  </a:lnTo>
                  <a:lnTo>
                    <a:pt x="466" y="419"/>
                  </a:lnTo>
                  <a:lnTo>
                    <a:pt x="473" y="425"/>
                  </a:lnTo>
                  <a:lnTo>
                    <a:pt x="479" y="429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29"/>
                  </a:lnTo>
                  <a:lnTo>
                    <a:pt x="535" y="427"/>
                  </a:lnTo>
                  <a:lnTo>
                    <a:pt x="542" y="423"/>
                  </a:lnTo>
                  <a:lnTo>
                    <a:pt x="544" y="419"/>
                  </a:lnTo>
                  <a:lnTo>
                    <a:pt x="543" y="416"/>
                  </a:lnTo>
                  <a:lnTo>
                    <a:pt x="538" y="411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6"/>
                  </a:lnTo>
                  <a:lnTo>
                    <a:pt x="433" y="403"/>
                  </a:lnTo>
                  <a:lnTo>
                    <a:pt x="418" y="397"/>
                  </a:lnTo>
                  <a:lnTo>
                    <a:pt x="402" y="388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0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0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7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4"/>
                  </a:lnTo>
                  <a:lnTo>
                    <a:pt x="284" y="108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7"/>
                  </a:lnTo>
                  <a:lnTo>
                    <a:pt x="347" y="159"/>
                  </a:lnTo>
                  <a:lnTo>
                    <a:pt x="369" y="169"/>
                  </a:lnTo>
                  <a:lnTo>
                    <a:pt x="392" y="177"/>
                  </a:lnTo>
                  <a:lnTo>
                    <a:pt x="413" y="184"/>
                  </a:lnTo>
                  <a:lnTo>
                    <a:pt x="431" y="190"/>
                  </a:lnTo>
                  <a:lnTo>
                    <a:pt x="443" y="193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0"/>
                  </a:lnTo>
                  <a:lnTo>
                    <a:pt x="517" y="244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7"/>
                  </a:lnTo>
                  <a:lnTo>
                    <a:pt x="544" y="329"/>
                  </a:lnTo>
                  <a:lnTo>
                    <a:pt x="540" y="359"/>
                  </a:lnTo>
                  <a:lnTo>
                    <a:pt x="540" y="368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2"/>
                  </a:lnTo>
                  <a:lnTo>
                    <a:pt x="583" y="416"/>
                  </a:lnTo>
                  <a:lnTo>
                    <a:pt x="591" y="420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19"/>
                  </a:lnTo>
                  <a:lnTo>
                    <a:pt x="605" y="412"/>
                  </a:lnTo>
                  <a:lnTo>
                    <a:pt x="605" y="405"/>
                  </a:lnTo>
                  <a:lnTo>
                    <a:pt x="604" y="397"/>
                  </a:lnTo>
                  <a:lnTo>
                    <a:pt x="600" y="389"/>
                  </a:lnTo>
                  <a:lnTo>
                    <a:pt x="596" y="383"/>
                  </a:lnTo>
                  <a:lnTo>
                    <a:pt x="588" y="374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8"/>
                  </a:lnTo>
                  <a:lnTo>
                    <a:pt x="538" y="307"/>
                  </a:lnTo>
                  <a:lnTo>
                    <a:pt x="528" y="284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" name="Freeform 120"/>
            <p:cNvSpPr>
              <a:spLocks/>
            </p:cNvSpPr>
            <p:nvPr/>
          </p:nvSpPr>
          <p:spPr bwMode="auto">
            <a:xfrm>
              <a:off x="5566" y="4085"/>
              <a:ext cx="123" cy="152"/>
            </a:xfrm>
            <a:custGeom>
              <a:avLst/>
              <a:gdLst>
                <a:gd name="T0" fmla="*/ 0 w 248"/>
                <a:gd name="T1" fmla="*/ 0 h 305"/>
                <a:gd name="T2" fmla="*/ 0 w 248"/>
                <a:gd name="T3" fmla="*/ 0 h 305"/>
                <a:gd name="T4" fmla="*/ 0 w 248"/>
                <a:gd name="T5" fmla="*/ 0 h 305"/>
                <a:gd name="T6" fmla="*/ 0 w 248"/>
                <a:gd name="T7" fmla="*/ 0 h 305"/>
                <a:gd name="T8" fmla="*/ 0 w 248"/>
                <a:gd name="T9" fmla="*/ 0 h 305"/>
                <a:gd name="T10" fmla="*/ 0 w 248"/>
                <a:gd name="T11" fmla="*/ 0 h 305"/>
                <a:gd name="T12" fmla="*/ 0 w 248"/>
                <a:gd name="T13" fmla="*/ 0 h 305"/>
                <a:gd name="T14" fmla="*/ 0 w 248"/>
                <a:gd name="T15" fmla="*/ 0 h 305"/>
                <a:gd name="T16" fmla="*/ 0 w 248"/>
                <a:gd name="T17" fmla="*/ 0 h 305"/>
                <a:gd name="T18" fmla="*/ 0 w 248"/>
                <a:gd name="T19" fmla="*/ 0 h 305"/>
                <a:gd name="T20" fmla="*/ 0 w 248"/>
                <a:gd name="T21" fmla="*/ 0 h 305"/>
                <a:gd name="T22" fmla="*/ 0 w 248"/>
                <a:gd name="T23" fmla="*/ 0 h 305"/>
                <a:gd name="T24" fmla="*/ 0 w 248"/>
                <a:gd name="T25" fmla="*/ 0 h 305"/>
                <a:gd name="T26" fmla="*/ 0 w 248"/>
                <a:gd name="T27" fmla="*/ 0 h 305"/>
                <a:gd name="T28" fmla="*/ 0 w 248"/>
                <a:gd name="T29" fmla="*/ 0 h 305"/>
                <a:gd name="T30" fmla="*/ 0 w 248"/>
                <a:gd name="T31" fmla="*/ 0 h 305"/>
                <a:gd name="T32" fmla="*/ 0 w 248"/>
                <a:gd name="T33" fmla="*/ 0 h 305"/>
                <a:gd name="T34" fmla="*/ 0 w 248"/>
                <a:gd name="T35" fmla="*/ 0 h 305"/>
                <a:gd name="T36" fmla="*/ 0 w 248"/>
                <a:gd name="T37" fmla="*/ 0 h 305"/>
                <a:gd name="T38" fmla="*/ 0 w 248"/>
                <a:gd name="T39" fmla="*/ 0 h 305"/>
                <a:gd name="T40" fmla="*/ 0 w 248"/>
                <a:gd name="T41" fmla="*/ 0 h 305"/>
                <a:gd name="T42" fmla="*/ 0 w 248"/>
                <a:gd name="T43" fmla="*/ 0 h 305"/>
                <a:gd name="T44" fmla="*/ 0 w 248"/>
                <a:gd name="T45" fmla="*/ 0 h 305"/>
                <a:gd name="T46" fmla="*/ 0 w 248"/>
                <a:gd name="T47" fmla="*/ 0 h 305"/>
                <a:gd name="T48" fmla="*/ 0 w 248"/>
                <a:gd name="T49" fmla="*/ 0 h 305"/>
                <a:gd name="T50" fmla="*/ 0 w 248"/>
                <a:gd name="T51" fmla="*/ 0 h 305"/>
                <a:gd name="T52" fmla="*/ 0 w 248"/>
                <a:gd name="T53" fmla="*/ 0 h 305"/>
                <a:gd name="T54" fmla="*/ 0 w 248"/>
                <a:gd name="T55" fmla="*/ 0 h 305"/>
                <a:gd name="T56" fmla="*/ 0 w 248"/>
                <a:gd name="T57" fmla="*/ 0 h 305"/>
                <a:gd name="T58" fmla="*/ 0 w 248"/>
                <a:gd name="T59" fmla="*/ 0 h 305"/>
                <a:gd name="T60" fmla="*/ 0 w 248"/>
                <a:gd name="T61" fmla="*/ 0 h 305"/>
                <a:gd name="T62" fmla="*/ 0 w 248"/>
                <a:gd name="T63" fmla="*/ 0 h 305"/>
                <a:gd name="T64" fmla="*/ 0 w 248"/>
                <a:gd name="T65" fmla="*/ 0 h 305"/>
                <a:gd name="T66" fmla="*/ 0 w 248"/>
                <a:gd name="T67" fmla="*/ 0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8"/>
                <a:gd name="T103" fmla="*/ 0 h 305"/>
                <a:gd name="T104" fmla="*/ 248 w 248"/>
                <a:gd name="T105" fmla="*/ 305 h 3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9"/>
                  </a:lnTo>
                  <a:lnTo>
                    <a:pt x="56" y="24"/>
                  </a:lnTo>
                  <a:lnTo>
                    <a:pt x="48" y="28"/>
                  </a:lnTo>
                  <a:lnTo>
                    <a:pt x="38" y="28"/>
                  </a:lnTo>
                  <a:lnTo>
                    <a:pt x="31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3"/>
                  </a:lnTo>
                  <a:lnTo>
                    <a:pt x="17" y="12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8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5"/>
                  </a:lnTo>
                  <a:lnTo>
                    <a:pt x="44" y="43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5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3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80"/>
                  </a:lnTo>
                  <a:lnTo>
                    <a:pt x="13" y="80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7"/>
                  </a:lnTo>
                  <a:lnTo>
                    <a:pt x="37" y="210"/>
                  </a:lnTo>
                  <a:lnTo>
                    <a:pt x="64" y="232"/>
                  </a:lnTo>
                  <a:lnTo>
                    <a:pt x="97" y="249"/>
                  </a:lnTo>
                  <a:lnTo>
                    <a:pt x="139" y="263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5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2"/>
                  </a:lnTo>
                  <a:lnTo>
                    <a:pt x="202" y="120"/>
                  </a:lnTo>
                  <a:lnTo>
                    <a:pt x="194" y="95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" name="Freeform 121"/>
            <p:cNvSpPr>
              <a:spLocks/>
            </p:cNvSpPr>
            <p:nvPr/>
          </p:nvSpPr>
          <p:spPr bwMode="auto">
            <a:xfrm>
              <a:off x="5535" y="4121"/>
              <a:ext cx="15" cy="15"/>
            </a:xfrm>
            <a:custGeom>
              <a:avLst/>
              <a:gdLst>
                <a:gd name="T0" fmla="*/ 1 w 29"/>
                <a:gd name="T1" fmla="*/ 0 h 31"/>
                <a:gd name="T2" fmla="*/ 1 w 29"/>
                <a:gd name="T3" fmla="*/ 0 h 31"/>
                <a:gd name="T4" fmla="*/ 1 w 29"/>
                <a:gd name="T5" fmla="*/ 0 h 31"/>
                <a:gd name="T6" fmla="*/ 1 w 29"/>
                <a:gd name="T7" fmla="*/ 0 h 31"/>
                <a:gd name="T8" fmla="*/ 1 w 29"/>
                <a:gd name="T9" fmla="*/ 0 h 31"/>
                <a:gd name="T10" fmla="*/ 1 w 29"/>
                <a:gd name="T11" fmla="*/ 0 h 31"/>
                <a:gd name="T12" fmla="*/ 1 w 29"/>
                <a:gd name="T13" fmla="*/ 0 h 31"/>
                <a:gd name="T14" fmla="*/ 1 w 29"/>
                <a:gd name="T15" fmla="*/ 0 h 31"/>
                <a:gd name="T16" fmla="*/ 0 w 29"/>
                <a:gd name="T17" fmla="*/ 0 h 31"/>
                <a:gd name="T18" fmla="*/ 1 w 29"/>
                <a:gd name="T19" fmla="*/ 0 h 31"/>
                <a:gd name="T20" fmla="*/ 1 w 29"/>
                <a:gd name="T21" fmla="*/ 0 h 31"/>
                <a:gd name="T22" fmla="*/ 1 w 29"/>
                <a:gd name="T23" fmla="*/ 0 h 31"/>
                <a:gd name="T24" fmla="*/ 1 w 29"/>
                <a:gd name="T25" fmla="*/ 0 h 31"/>
                <a:gd name="T26" fmla="*/ 1 w 29"/>
                <a:gd name="T27" fmla="*/ 0 h 31"/>
                <a:gd name="T28" fmla="*/ 1 w 29"/>
                <a:gd name="T29" fmla="*/ 0 h 31"/>
                <a:gd name="T30" fmla="*/ 1 w 29"/>
                <a:gd name="T31" fmla="*/ 0 h 31"/>
                <a:gd name="T32" fmla="*/ 1 w 29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1"/>
                <a:gd name="T53" fmla="*/ 29 w 29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1">
                  <a:moveTo>
                    <a:pt x="29" y="19"/>
                  </a:moveTo>
                  <a:lnTo>
                    <a:pt x="27" y="25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3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6" y="7"/>
                  </a:lnTo>
                  <a:lnTo>
                    <a:pt x="29" y="1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" name="Freeform 122"/>
            <p:cNvSpPr>
              <a:spLocks/>
            </p:cNvSpPr>
            <p:nvPr/>
          </p:nvSpPr>
          <p:spPr bwMode="auto">
            <a:xfrm>
              <a:off x="5507" y="4097"/>
              <a:ext cx="16" cy="15"/>
            </a:xfrm>
            <a:custGeom>
              <a:avLst/>
              <a:gdLst>
                <a:gd name="T0" fmla="*/ 1 w 31"/>
                <a:gd name="T1" fmla="*/ 0 h 31"/>
                <a:gd name="T2" fmla="*/ 1 w 31"/>
                <a:gd name="T3" fmla="*/ 0 h 31"/>
                <a:gd name="T4" fmla="*/ 1 w 31"/>
                <a:gd name="T5" fmla="*/ 0 h 31"/>
                <a:gd name="T6" fmla="*/ 1 w 31"/>
                <a:gd name="T7" fmla="*/ 0 h 31"/>
                <a:gd name="T8" fmla="*/ 1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1 w 31"/>
                <a:gd name="T15" fmla="*/ 0 h 31"/>
                <a:gd name="T16" fmla="*/ 1 w 31"/>
                <a:gd name="T17" fmla="*/ 0 h 31"/>
                <a:gd name="T18" fmla="*/ 1 w 31"/>
                <a:gd name="T19" fmla="*/ 0 h 31"/>
                <a:gd name="T20" fmla="*/ 1 w 31"/>
                <a:gd name="T21" fmla="*/ 0 h 31"/>
                <a:gd name="T22" fmla="*/ 1 w 31"/>
                <a:gd name="T23" fmla="*/ 0 h 31"/>
                <a:gd name="T24" fmla="*/ 1 w 31"/>
                <a:gd name="T25" fmla="*/ 0 h 31"/>
                <a:gd name="T26" fmla="*/ 1 w 31"/>
                <a:gd name="T27" fmla="*/ 0 h 31"/>
                <a:gd name="T28" fmla="*/ 1 w 31"/>
                <a:gd name="T29" fmla="*/ 0 h 31"/>
                <a:gd name="T30" fmla="*/ 1 w 31"/>
                <a:gd name="T31" fmla="*/ 0 h 31"/>
                <a:gd name="T32" fmla="*/ 1 w 31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" name="Freeform 123"/>
            <p:cNvSpPr>
              <a:spLocks/>
            </p:cNvSpPr>
            <p:nvPr/>
          </p:nvSpPr>
          <p:spPr bwMode="auto">
            <a:xfrm>
              <a:off x="5544" y="4082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1 w 31"/>
                <a:gd name="T9" fmla="*/ 0 h 33"/>
                <a:gd name="T10" fmla="*/ 0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27" y="28"/>
                  </a:moveTo>
                  <a:lnTo>
                    <a:pt x="23" y="31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" name="Freeform 124"/>
            <p:cNvSpPr>
              <a:spLocks/>
            </p:cNvSpPr>
            <p:nvPr/>
          </p:nvSpPr>
          <p:spPr bwMode="auto">
            <a:xfrm>
              <a:off x="5567" y="4104"/>
              <a:ext cx="16" cy="16"/>
            </a:xfrm>
            <a:custGeom>
              <a:avLst/>
              <a:gdLst>
                <a:gd name="T0" fmla="*/ 1 w 31"/>
                <a:gd name="T1" fmla="*/ 1 h 31"/>
                <a:gd name="T2" fmla="*/ 1 w 31"/>
                <a:gd name="T3" fmla="*/ 1 h 31"/>
                <a:gd name="T4" fmla="*/ 1 w 31"/>
                <a:gd name="T5" fmla="*/ 1 h 31"/>
                <a:gd name="T6" fmla="*/ 1 w 31"/>
                <a:gd name="T7" fmla="*/ 1 h 31"/>
                <a:gd name="T8" fmla="*/ 1 w 31"/>
                <a:gd name="T9" fmla="*/ 1 h 31"/>
                <a:gd name="T10" fmla="*/ 1 w 31"/>
                <a:gd name="T11" fmla="*/ 1 h 31"/>
                <a:gd name="T12" fmla="*/ 1 w 31"/>
                <a:gd name="T13" fmla="*/ 1 h 31"/>
                <a:gd name="T14" fmla="*/ 1 w 31"/>
                <a:gd name="T15" fmla="*/ 0 h 31"/>
                <a:gd name="T16" fmla="*/ 1 w 31"/>
                <a:gd name="T17" fmla="*/ 1 h 31"/>
                <a:gd name="T18" fmla="*/ 1 w 31"/>
                <a:gd name="T19" fmla="*/ 1 h 31"/>
                <a:gd name="T20" fmla="*/ 0 w 31"/>
                <a:gd name="T21" fmla="*/ 1 h 31"/>
                <a:gd name="T22" fmla="*/ 0 w 31"/>
                <a:gd name="T23" fmla="*/ 1 h 31"/>
                <a:gd name="T24" fmla="*/ 0 w 31"/>
                <a:gd name="T25" fmla="*/ 1 h 31"/>
                <a:gd name="T26" fmla="*/ 1 w 31"/>
                <a:gd name="T27" fmla="*/ 1 h 31"/>
                <a:gd name="T28" fmla="*/ 1 w 31"/>
                <a:gd name="T29" fmla="*/ 1 h 31"/>
                <a:gd name="T30" fmla="*/ 1 w 31"/>
                <a:gd name="T31" fmla="*/ 1 h 31"/>
                <a:gd name="T32" fmla="*/ 1 w 31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4" y="31"/>
                  </a:moveTo>
                  <a:lnTo>
                    <a:pt x="29" y="27"/>
                  </a:lnTo>
                  <a:lnTo>
                    <a:pt x="31" y="20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" name="Freeform 125"/>
            <p:cNvSpPr>
              <a:spLocks/>
            </p:cNvSpPr>
            <p:nvPr/>
          </p:nvSpPr>
          <p:spPr bwMode="auto">
            <a:xfrm>
              <a:off x="5582" y="4078"/>
              <a:ext cx="14" cy="13"/>
            </a:xfrm>
            <a:custGeom>
              <a:avLst/>
              <a:gdLst>
                <a:gd name="T0" fmla="*/ 1 w 27"/>
                <a:gd name="T1" fmla="*/ 0 h 28"/>
                <a:gd name="T2" fmla="*/ 1 w 27"/>
                <a:gd name="T3" fmla="*/ 0 h 28"/>
                <a:gd name="T4" fmla="*/ 1 w 27"/>
                <a:gd name="T5" fmla="*/ 0 h 28"/>
                <a:gd name="T6" fmla="*/ 1 w 27"/>
                <a:gd name="T7" fmla="*/ 0 h 28"/>
                <a:gd name="T8" fmla="*/ 1 w 27"/>
                <a:gd name="T9" fmla="*/ 0 h 28"/>
                <a:gd name="T10" fmla="*/ 1 w 27"/>
                <a:gd name="T11" fmla="*/ 0 h 28"/>
                <a:gd name="T12" fmla="*/ 1 w 27"/>
                <a:gd name="T13" fmla="*/ 0 h 28"/>
                <a:gd name="T14" fmla="*/ 1 w 27"/>
                <a:gd name="T15" fmla="*/ 0 h 28"/>
                <a:gd name="T16" fmla="*/ 0 w 27"/>
                <a:gd name="T17" fmla="*/ 0 h 28"/>
                <a:gd name="T18" fmla="*/ 1 w 27"/>
                <a:gd name="T19" fmla="*/ 0 h 28"/>
                <a:gd name="T20" fmla="*/ 1 w 27"/>
                <a:gd name="T21" fmla="*/ 0 h 28"/>
                <a:gd name="T22" fmla="*/ 1 w 27"/>
                <a:gd name="T23" fmla="*/ 0 h 28"/>
                <a:gd name="T24" fmla="*/ 1 w 27"/>
                <a:gd name="T25" fmla="*/ 0 h 28"/>
                <a:gd name="T26" fmla="*/ 1 w 27"/>
                <a:gd name="T27" fmla="*/ 0 h 28"/>
                <a:gd name="T28" fmla="*/ 1 w 27"/>
                <a:gd name="T29" fmla="*/ 0 h 28"/>
                <a:gd name="T30" fmla="*/ 1 w 27"/>
                <a:gd name="T31" fmla="*/ 0 h 28"/>
                <a:gd name="T32" fmla="*/ 1 w 27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27" y="12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6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" name="Freeform 126"/>
            <p:cNvSpPr>
              <a:spLocks/>
            </p:cNvSpPr>
            <p:nvPr/>
          </p:nvSpPr>
          <p:spPr bwMode="auto">
            <a:xfrm>
              <a:off x="5562" y="4052"/>
              <a:ext cx="12" cy="15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w 25"/>
                <a:gd name="T17" fmla="*/ 0 h 31"/>
                <a:gd name="T18" fmla="*/ 0 w 25"/>
                <a:gd name="T19" fmla="*/ 0 h 31"/>
                <a:gd name="T20" fmla="*/ 0 w 25"/>
                <a:gd name="T21" fmla="*/ 0 h 31"/>
                <a:gd name="T22" fmla="*/ 0 w 25"/>
                <a:gd name="T23" fmla="*/ 0 h 31"/>
                <a:gd name="T24" fmla="*/ 0 w 25"/>
                <a:gd name="T25" fmla="*/ 0 h 31"/>
                <a:gd name="T26" fmla="*/ 0 w 25"/>
                <a:gd name="T27" fmla="*/ 0 h 31"/>
                <a:gd name="T28" fmla="*/ 0 w 25"/>
                <a:gd name="T29" fmla="*/ 0 h 31"/>
                <a:gd name="T30" fmla="*/ 0 w 25"/>
                <a:gd name="T31" fmla="*/ 0 h 31"/>
                <a:gd name="T32" fmla="*/ 0 w 25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7"/>
                  </a:lnTo>
                  <a:lnTo>
                    <a:pt x="12" y="29"/>
                  </a:lnTo>
                  <a:lnTo>
                    <a:pt x="7" y="31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" name="Freeform 127"/>
            <p:cNvSpPr>
              <a:spLocks/>
            </p:cNvSpPr>
            <p:nvPr/>
          </p:nvSpPr>
          <p:spPr bwMode="auto">
            <a:xfrm>
              <a:off x="5536" y="4063"/>
              <a:ext cx="15" cy="16"/>
            </a:xfrm>
            <a:custGeom>
              <a:avLst/>
              <a:gdLst>
                <a:gd name="T0" fmla="*/ 1 w 30"/>
                <a:gd name="T1" fmla="*/ 0 h 34"/>
                <a:gd name="T2" fmla="*/ 1 w 30"/>
                <a:gd name="T3" fmla="*/ 0 h 34"/>
                <a:gd name="T4" fmla="*/ 1 w 30"/>
                <a:gd name="T5" fmla="*/ 0 h 34"/>
                <a:gd name="T6" fmla="*/ 1 w 30"/>
                <a:gd name="T7" fmla="*/ 0 h 34"/>
                <a:gd name="T8" fmla="*/ 1 w 30"/>
                <a:gd name="T9" fmla="*/ 0 h 34"/>
                <a:gd name="T10" fmla="*/ 1 w 30"/>
                <a:gd name="T11" fmla="*/ 0 h 34"/>
                <a:gd name="T12" fmla="*/ 0 w 30"/>
                <a:gd name="T13" fmla="*/ 0 h 34"/>
                <a:gd name="T14" fmla="*/ 0 w 30"/>
                <a:gd name="T15" fmla="*/ 0 h 34"/>
                <a:gd name="T16" fmla="*/ 1 w 30"/>
                <a:gd name="T17" fmla="*/ 0 h 34"/>
                <a:gd name="T18" fmla="*/ 1 w 30"/>
                <a:gd name="T19" fmla="*/ 0 h 34"/>
                <a:gd name="T20" fmla="*/ 1 w 30"/>
                <a:gd name="T21" fmla="*/ 0 h 34"/>
                <a:gd name="T22" fmla="*/ 1 w 30"/>
                <a:gd name="T23" fmla="*/ 0 h 34"/>
                <a:gd name="T24" fmla="*/ 1 w 30"/>
                <a:gd name="T25" fmla="*/ 0 h 34"/>
                <a:gd name="T26" fmla="*/ 1 w 30"/>
                <a:gd name="T27" fmla="*/ 0 h 34"/>
                <a:gd name="T28" fmla="*/ 1 w 30"/>
                <a:gd name="T29" fmla="*/ 0 h 34"/>
                <a:gd name="T30" fmla="*/ 1 w 30"/>
                <a:gd name="T31" fmla="*/ 0 h 34"/>
                <a:gd name="T32" fmla="*/ 1 w 30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4"/>
                <a:gd name="T53" fmla="*/ 30 w 30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4">
                  <a:moveTo>
                    <a:pt x="27" y="18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3"/>
                  </a:lnTo>
                  <a:lnTo>
                    <a:pt x="9" y="34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" name="Freeform 128"/>
            <p:cNvSpPr>
              <a:spLocks/>
            </p:cNvSpPr>
            <p:nvPr/>
          </p:nvSpPr>
          <p:spPr bwMode="auto">
            <a:xfrm>
              <a:off x="5518" y="4060"/>
              <a:ext cx="15" cy="14"/>
            </a:xfrm>
            <a:custGeom>
              <a:avLst/>
              <a:gdLst>
                <a:gd name="T0" fmla="*/ 1 w 29"/>
                <a:gd name="T1" fmla="*/ 1 h 28"/>
                <a:gd name="T2" fmla="*/ 1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1 w 29"/>
                <a:gd name="T9" fmla="*/ 1 h 28"/>
                <a:gd name="T10" fmla="*/ 1 w 29"/>
                <a:gd name="T11" fmla="*/ 1 h 28"/>
                <a:gd name="T12" fmla="*/ 1 w 29"/>
                <a:gd name="T13" fmla="*/ 1 h 28"/>
                <a:gd name="T14" fmla="*/ 1 w 29"/>
                <a:gd name="T15" fmla="*/ 0 h 28"/>
                <a:gd name="T16" fmla="*/ 1 w 29"/>
                <a:gd name="T17" fmla="*/ 1 h 28"/>
                <a:gd name="T18" fmla="*/ 1 w 29"/>
                <a:gd name="T19" fmla="*/ 1 h 28"/>
                <a:gd name="T20" fmla="*/ 1 w 29"/>
                <a:gd name="T21" fmla="*/ 1 h 28"/>
                <a:gd name="T22" fmla="*/ 1 w 29"/>
                <a:gd name="T23" fmla="*/ 1 h 28"/>
                <a:gd name="T24" fmla="*/ 1 w 29"/>
                <a:gd name="T25" fmla="*/ 1 h 28"/>
                <a:gd name="T26" fmla="*/ 1 w 29"/>
                <a:gd name="T27" fmla="*/ 1 h 28"/>
                <a:gd name="T28" fmla="*/ 1 w 29"/>
                <a:gd name="T29" fmla="*/ 1 h 28"/>
                <a:gd name="T30" fmla="*/ 1 w 29"/>
                <a:gd name="T31" fmla="*/ 1 h 28"/>
                <a:gd name="T32" fmla="*/ 1 w 29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8"/>
                <a:gd name="T53" fmla="*/ 29 w 29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8">
                  <a:moveTo>
                    <a:pt x="5" y="25"/>
                  </a:moveTo>
                  <a:lnTo>
                    <a:pt x="1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9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7"/>
                  </a:lnTo>
                  <a:lnTo>
                    <a:pt x="12" y="28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" name="Freeform 129"/>
            <p:cNvSpPr>
              <a:spLocks/>
            </p:cNvSpPr>
            <p:nvPr/>
          </p:nvSpPr>
          <p:spPr bwMode="auto">
            <a:xfrm>
              <a:off x="5577" y="3986"/>
              <a:ext cx="123" cy="80"/>
            </a:xfrm>
            <a:custGeom>
              <a:avLst/>
              <a:gdLst>
                <a:gd name="T0" fmla="*/ 0 w 247"/>
                <a:gd name="T1" fmla="*/ 1 h 159"/>
                <a:gd name="T2" fmla="*/ 0 w 247"/>
                <a:gd name="T3" fmla="*/ 1 h 159"/>
                <a:gd name="T4" fmla="*/ 0 w 247"/>
                <a:gd name="T5" fmla="*/ 1 h 159"/>
                <a:gd name="T6" fmla="*/ 0 w 247"/>
                <a:gd name="T7" fmla="*/ 1 h 159"/>
                <a:gd name="T8" fmla="*/ 0 w 247"/>
                <a:gd name="T9" fmla="*/ 1 h 159"/>
                <a:gd name="T10" fmla="*/ 0 w 247"/>
                <a:gd name="T11" fmla="*/ 1 h 159"/>
                <a:gd name="T12" fmla="*/ 0 w 247"/>
                <a:gd name="T13" fmla="*/ 1 h 159"/>
                <a:gd name="T14" fmla="*/ 0 w 247"/>
                <a:gd name="T15" fmla="*/ 1 h 159"/>
                <a:gd name="T16" fmla="*/ 0 w 247"/>
                <a:gd name="T17" fmla="*/ 1 h 159"/>
                <a:gd name="T18" fmla="*/ 0 w 247"/>
                <a:gd name="T19" fmla="*/ 1 h 159"/>
                <a:gd name="T20" fmla="*/ 0 w 247"/>
                <a:gd name="T21" fmla="*/ 1 h 159"/>
                <a:gd name="T22" fmla="*/ 0 w 247"/>
                <a:gd name="T23" fmla="*/ 1 h 159"/>
                <a:gd name="T24" fmla="*/ 0 w 247"/>
                <a:gd name="T25" fmla="*/ 1 h 159"/>
                <a:gd name="T26" fmla="*/ 0 w 247"/>
                <a:gd name="T27" fmla="*/ 1 h 159"/>
                <a:gd name="T28" fmla="*/ 0 w 247"/>
                <a:gd name="T29" fmla="*/ 1 h 159"/>
                <a:gd name="T30" fmla="*/ 0 w 247"/>
                <a:gd name="T31" fmla="*/ 1 h 159"/>
                <a:gd name="T32" fmla="*/ 0 w 247"/>
                <a:gd name="T33" fmla="*/ 1 h 159"/>
                <a:gd name="T34" fmla="*/ 0 w 247"/>
                <a:gd name="T35" fmla="*/ 1 h 159"/>
                <a:gd name="T36" fmla="*/ 0 w 247"/>
                <a:gd name="T37" fmla="*/ 1 h 159"/>
                <a:gd name="T38" fmla="*/ 0 w 247"/>
                <a:gd name="T39" fmla="*/ 1 h 159"/>
                <a:gd name="T40" fmla="*/ 0 w 247"/>
                <a:gd name="T41" fmla="*/ 1 h 159"/>
                <a:gd name="T42" fmla="*/ 0 w 247"/>
                <a:gd name="T43" fmla="*/ 1 h 159"/>
                <a:gd name="T44" fmla="*/ 0 w 247"/>
                <a:gd name="T45" fmla="*/ 1 h 159"/>
                <a:gd name="T46" fmla="*/ 0 w 247"/>
                <a:gd name="T47" fmla="*/ 1 h 159"/>
                <a:gd name="T48" fmla="*/ 0 w 247"/>
                <a:gd name="T49" fmla="*/ 1 h 159"/>
                <a:gd name="T50" fmla="*/ 0 w 247"/>
                <a:gd name="T51" fmla="*/ 1 h 159"/>
                <a:gd name="T52" fmla="*/ 0 w 247"/>
                <a:gd name="T53" fmla="*/ 1 h 159"/>
                <a:gd name="T54" fmla="*/ 0 w 247"/>
                <a:gd name="T55" fmla="*/ 1 h 159"/>
                <a:gd name="T56" fmla="*/ 0 w 247"/>
                <a:gd name="T57" fmla="*/ 1 h 159"/>
                <a:gd name="T58" fmla="*/ 0 w 247"/>
                <a:gd name="T59" fmla="*/ 1 h 159"/>
                <a:gd name="T60" fmla="*/ 0 w 247"/>
                <a:gd name="T61" fmla="*/ 1 h 159"/>
                <a:gd name="T62" fmla="*/ 0 w 247"/>
                <a:gd name="T63" fmla="*/ 1 h 159"/>
                <a:gd name="T64" fmla="*/ 0 w 247"/>
                <a:gd name="T65" fmla="*/ 1 h 159"/>
                <a:gd name="T66" fmla="*/ 0 w 247"/>
                <a:gd name="T67" fmla="*/ 1 h 159"/>
                <a:gd name="T68" fmla="*/ 0 w 247"/>
                <a:gd name="T69" fmla="*/ 1 h 159"/>
                <a:gd name="T70" fmla="*/ 0 w 247"/>
                <a:gd name="T71" fmla="*/ 1 h 159"/>
                <a:gd name="T72" fmla="*/ 0 w 247"/>
                <a:gd name="T73" fmla="*/ 1 h 159"/>
                <a:gd name="T74" fmla="*/ 0 w 247"/>
                <a:gd name="T75" fmla="*/ 1 h 159"/>
                <a:gd name="T76" fmla="*/ 0 w 247"/>
                <a:gd name="T77" fmla="*/ 1 h 159"/>
                <a:gd name="T78" fmla="*/ 0 w 247"/>
                <a:gd name="T79" fmla="*/ 1 h 159"/>
                <a:gd name="T80" fmla="*/ 0 w 247"/>
                <a:gd name="T81" fmla="*/ 1 h 159"/>
                <a:gd name="T82" fmla="*/ 0 w 247"/>
                <a:gd name="T83" fmla="*/ 1 h 159"/>
                <a:gd name="T84" fmla="*/ 0 w 247"/>
                <a:gd name="T85" fmla="*/ 1 h 159"/>
                <a:gd name="T86" fmla="*/ 0 w 247"/>
                <a:gd name="T87" fmla="*/ 1 h 159"/>
                <a:gd name="T88" fmla="*/ 0 w 247"/>
                <a:gd name="T89" fmla="*/ 1 h 159"/>
                <a:gd name="T90" fmla="*/ 0 w 247"/>
                <a:gd name="T91" fmla="*/ 1 h 159"/>
                <a:gd name="T92" fmla="*/ 0 w 247"/>
                <a:gd name="T93" fmla="*/ 1 h 159"/>
                <a:gd name="T94" fmla="*/ 0 w 247"/>
                <a:gd name="T95" fmla="*/ 1 h 159"/>
                <a:gd name="T96" fmla="*/ 0 w 247"/>
                <a:gd name="T97" fmla="*/ 1 h 159"/>
                <a:gd name="T98" fmla="*/ 0 w 247"/>
                <a:gd name="T99" fmla="*/ 1 h 159"/>
                <a:gd name="T100" fmla="*/ 0 w 247"/>
                <a:gd name="T101" fmla="*/ 1 h 159"/>
                <a:gd name="T102" fmla="*/ 0 w 247"/>
                <a:gd name="T103" fmla="*/ 1 h 159"/>
                <a:gd name="T104" fmla="*/ 0 w 247"/>
                <a:gd name="T105" fmla="*/ 1 h 159"/>
                <a:gd name="T106" fmla="*/ 0 w 247"/>
                <a:gd name="T107" fmla="*/ 1 h 159"/>
                <a:gd name="T108" fmla="*/ 0 w 247"/>
                <a:gd name="T109" fmla="*/ 1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7"/>
                <a:gd name="T166" fmla="*/ 0 h 159"/>
                <a:gd name="T167" fmla="*/ 247 w 247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2"/>
                  </a:lnTo>
                  <a:lnTo>
                    <a:pt x="7" y="134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40"/>
                  </a:lnTo>
                  <a:lnTo>
                    <a:pt x="9" y="142"/>
                  </a:lnTo>
                  <a:lnTo>
                    <a:pt x="14" y="137"/>
                  </a:lnTo>
                  <a:lnTo>
                    <a:pt x="19" y="134"/>
                  </a:lnTo>
                  <a:lnTo>
                    <a:pt x="22" y="132"/>
                  </a:lnTo>
                  <a:lnTo>
                    <a:pt x="24" y="129"/>
                  </a:lnTo>
                  <a:lnTo>
                    <a:pt x="34" y="134"/>
                  </a:lnTo>
                  <a:lnTo>
                    <a:pt x="46" y="140"/>
                  </a:lnTo>
                  <a:lnTo>
                    <a:pt x="61" y="145"/>
                  </a:lnTo>
                  <a:lnTo>
                    <a:pt x="77" y="150"/>
                  </a:lnTo>
                  <a:lnTo>
                    <a:pt x="95" y="155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7"/>
                  </a:lnTo>
                  <a:lnTo>
                    <a:pt x="144" y="156"/>
                  </a:lnTo>
                  <a:lnTo>
                    <a:pt x="140" y="155"/>
                  </a:lnTo>
                  <a:lnTo>
                    <a:pt x="133" y="155"/>
                  </a:lnTo>
                  <a:lnTo>
                    <a:pt x="120" y="155"/>
                  </a:lnTo>
                  <a:lnTo>
                    <a:pt x="106" y="152"/>
                  </a:lnTo>
                  <a:lnTo>
                    <a:pt x="92" y="148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3"/>
                  </a:lnTo>
                  <a:lnTo>
                    <a:pt x="45" y="127"/>
                  </a:lnTo>
                  <a:lnTo>
                    <a:pt x="38" y="121"/>
                  </a:lnTo>
                  <a:lnTo>
                    <a:pt x="36" y="118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10"/>
                  </a:lnTo>
                  <a:lnTo>
                    <a:pt x="62" y="107"/>
                  </a:lnTo>
                  <a:lnTo>
                    <a:pt x="69" y="104"/>
                  </a:lnTo>
                  <a:lnTo>
                    <a:pt x="74" y="102"/>
                  </a:lnTo>
                  <a:lnTo>
                    <a:pt x="81" y="105"/>
                  </a:lnTo>
                  <a:lnTo>
                    <a:pt x="92" y="110"/>
                  </a:lnTo>
                  <a:lnTo>
                    <a:pt x="105" y="114"/>
                  </a:lnTo>
                  <a:lnTo>
                    <a:pt x="119" y="119"/>
                  </a:lnTo>
                  <a:lnTo>
                    <a:pt x="133" y="123"/>
                  </a:lnTo>
                  <a:lnTo>
                    <a:pt x="147" y="126"/>
                  </a:lnTo>
                  <a:lnTo>
                    <a:pt x="159" y="127"/>
                  </a:lnTo>
                  <a:lnTo>
                    <a:pt x="168" y="126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9"/>
                  </a:lnTo>
                  <a:lnTo>
                    <a:pt x="144" y="118"/>
                  </a:lnTo>
                  <a:lnTo>
                    <a:pt x="137" y="117"/>
                  </a:lnTo>
                  <a:lnTo>
                    <a:pt x="130" y="114"/>
                  </a:lnTo>
                  <a:lnTo>
                    <a:pt x="123" y="111"/>
                  </a:lnTo>
                  <a:lnTo>
                    <a:pt x="117" y="108"/>
                  </a:lnTo>
                  <a:lnTo>
                    <a:pt x="105" y="104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5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8"/>
                  </a:lnTo>
                  <a:lnTo>
                    <a:pt x="107" y="87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2"/>
                  </a:lnTo>
                  <a:lnTo>
                    <a:pt x="133" y="81"/>
                  </a:lnTo>
                  <a:lnTo>
                    <a:pt x="138" y="82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8"/>
                  </a:lnTo>
                  <a:lnTo>
                    <a:pt x="161" y="91"/>
                  </a:lnTo>
                  <a:lnTo>
                    <a:pt x="167" y="94"/>
                  </a:lnTo>
                  <a:lnTo>
                    <a:pt x="172" y="96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81" y="91"/>
                  </a:lnTo>
                  <a:lnTo>
                    <a:pt x="175" y="88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1"/>
                  </a:lnTo>
                  <a:lnTo>
                    <a:pt x="157" y="79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3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6"/>
                  </a:lnTo>
                  <a:lnTo>
                    <a:pt x="226" y="64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9"/>
                  </a:lnTo>
                  <a:lnTo>
                    <a:pt x="247" y="57"/>
                  </a:lnTo>
                  <a:lnTo>
                    <a:pt x="243" y="56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6"/>
                  </a:lnTo>
                  <a:lnTo>
                    <a:pt x="188" y="57"/>
                  </a:lnTo>
                  <a:lnTo>
                    <a:pt x="174" y="59"/>
                  </a:lnTo>
                  <a:lnTo>
                    <a:pt x="163" y="61"/>
                  </a:lnTo>
                  <a:lnTo>
                    <a:pt x="152" y="64"/>
                  </a:lnTo>
                  <a:lnTo>
                    <a:pt x="145" y="66"/>
                  </a:lnTo>
                  <a:lnTo>
                    <a:pt x="149" y="52"/>
                  </a:lnTo>
                  <a:lnTo>
                    <a:pt x="155" y="35"/>
                  </a:lnTo>
                  <a:lnTo>
                    <a:pt x="161" y="18"/>
                  </a:lnTo>
                  <a:lnTo>
                    <a:pt x="170" y="7"/>
                  </a:lnTo>
                  <a:lnTo>
                    <a:pt x="173" y="3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5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4"/>
                  </a:lnTo>
                  <a:lnTo>
                    <a:pt x="138" y="43"/>
                  </a:lnTo>
                  <a:lnTo>
                    <a:pt x="133" y="52"/>
                  </a:lnTo>
                  <a:lnTo>
                    <a:pt x="129" y="59"/>
                  </a:lnTo>
                  <a:lnTo>
                    <a:pt x="128" y="65"/>
                  </a:lnTo>
                  <a:lnTo>
                    <a:pt x="122" y="66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3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80"/>
                  </a:lnTo>
                  <a:lnTo>
                    <a:pt x="73" y="81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8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0" y="6"/>
                  </a:lnTo>
                  <a:lnTo>
                    <a:pt x="85" y="13"/>
                  </a:lnTo>
                  <a:lnTo>
                    <a:pt x="77" y="27"/>
                  </a:lnTo>
                  <a:lnTo>
                    <a:pt x="67" y="45"/>
                  </a:lnTo>
                  <a:lnTo>
                    <a:pt x="60" y="66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10"/>
                  </a:lnTo>
                  <a:lnTo>
                    <a:pt x="23" y="112"/>
                  </a:lnTo>
                  <a:lnTo>
                    <a:pt x="20" y="112"/>
                  </a:lnTo>
                  <a:lnTo>
                    <a:pt x="19" y="110"/>
                  </a:lnTo>
                  <a:lnTo>
                    <a:pt x="20" y="104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9"/>
                  </a:lnTo>
                  <a:lnTo>
                    <a:pt x="34" y="35"/>
                  </a:lnTo>
                  <a:lnTo>
                    <a:pt x="23" y="51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" name="Freeform 130"/>
            <p:cNvSpPr>
              <a:spLocks/>
            </p:cNvSpPr>
            <p:nvPr/>
          </p:nvSpPr>
          <p:spPr bwMode="auto">
            <a:xfrm>
              <a:off x="5584" y="4115"/>
              <a:ext cx="85" cy="100"/>
            </a:xfrm>
            <a:custGeom>
              <a:avLst/>
              <a:gdLst>
                <a:gd name="T0" fmla="*/ 0 w 171"/>
                <a:gd name="T1" fmla="*/ 1 h 200"/>
                <a:gd name="T2" fmla="*/ 0 w 171"/>
                <a:gd name="T3" fmla="*/ 1 h 200"/>
                <a:gd name="T4" fmla="*/ 0 w 171"/>
                <a:gd name="T5" fmla="*/ 1 h 200"/>
                <a:gd name="T6" fmla="*/ 0 w 171"/>
                <a:gd name="T7" fmla="*/ 1 h 200"/>
                <a:gd name="T8" fmla="*/ 0 w 171"/>
                <a:gd name="T9" fmla="*/ 1 h 200"/>
                <a:gd name="T10" fmla="*/ 0 w 171"/>
                <a:gd name="T11" fmla="*/ 1 h 200"/>
                <a:gd name="T12" fmla="*/ 0 w 171"/>
                <a:gd name="T13" fmla="*/ 1 h 200"/>
                <a:gd name="T14" fmla="*/ 0 w 171"/>
                <a:gd name="T15" fmla="*/ 1 h 200"/>
                <a:gd name="T16" fmla="*/ 0 w 171"/>
                <a:gd name="T17" fmla="*/ 1 h 200"/>
                <a:gd name="T18" fmla="*/ 0 w 171"/>
                <a:gd name="T19" fmla="*/ 1 h 200"/>
                <a:gd name="T20" fmla="*/ 0 w 171"/>
                <a:gd name="T21" fmla="*/ 1 h 200"/>
                <a:gd name="T22" fmla="*/ 0 w 171"/>
                <a:gd name="T23" fmla="*/ 1 h 200"/>
                <a:gd name="T24" fmla="*/ 0 w 171"/>
                <a:gd name="T25" fmla="*/ 1 h 200"/>
                <a:gd name="T26" fmla="*/ 0 w 171"/>
                <a:gd name="T27" fmla="*/ 1 h 200"/>
                <a:gd name="T28" fmla="*/ 0 w 171"/>
                <a:gd name="T29" fmla="*/ 1 h 200"/>
                <a:gd name="T30" fmla="*/ 0 w 171"/>
                <a:gd name="T31" fmla="*/ 1 h 200"/>
                <a:gd name="T32" fmla="*/ 0 w 171"/>
                <a:gd name="T33" fmla="*/ 1 h 200"/>
                <a:gd name="T34" fmla="*/ 0 w 171"/>
                <a:gd name="T35" fmla="*/ 1 h 200"/>
                <a:gd name="T36" fmla="*/ 0 w 171"/>
                <a:gd name="T37" fmla="*/ 1 h 200"/>
                <a:gd name="T38" fmla="*/ 0 w 171"/>
                <a:gd name="T39" fmla="*/ 1 h 200"/>
                <a:gd name="T40" fmla="*/ 0 w 171"/>
                <a:gd name="T41" fmla="*/ 1 h 200"/>
                <a:gd name="T42" fmla="*/ 0 w 171"/>
                <a:gd name="T43" fmla="*/ 1 h 200"/>
                <a:gd name="T44" fmla="*/ 0 w 171"/>
                <a:gd name="T45" fmla="*/ 1 h 200"/>
                <a:gd name="T46" fmla="*/ 0 w 171"/>
                <a:gd name="T47" fmla="*/ 1 h 200"/>
                <a:gd name="T48" fmla="*/ 0 w 171"/>
                <a:gd name="T49" fmla="*/ 1 h 200"/>
                <a:gd name="T50" fmla="*/ 0 w 171"/>
                <a:gd name="T51" fmla="*/ 1 h 200"/>
                <a:gd name="T52" fmla="*/ 0 w 171"/>
                <a:gd name="T53" fmla="*/ 1 h 200"/>
                <a:gd name="T54" fmla="*/ 0 w 171"/>
                <a:gd name="T55" fmla="*/ 1 h 200"/>
                <a:gd name="T56" fmla="*/ 0 w 171"/>
                <a:gd name="T57" fmla="*/ 1 h 200"/>
                <a:gd name="T58" fmla="*/ 0 w 171"/>
                <a:gd name="T59" fmla="*/ 1 h 200"/>
                <a:gd name="T60" fmla="*/ 0 w 171"/>
                <a:gd name="T61" fmla="*/ 1 h 200"/>
                <a:gd name="T62" fmla="*/ 0 w 171"/>
                <a:gd name="T63" fmla="*/ 1 h 200"/>
                <a:gd name="T64" fmla="*/ 0 w 171"/>
                <a:gd name="T65" fmla="*/ 1 h 200"/>
                <a:gd name="T66" fmla="*/ 0 w 171"/>
                <a:gd name="T67" fmla="*/ 1 h 200"/>
                <a:gd name="T68" fmla="*/ 0 w 171"/>
                <a:gd name="T69" fmla="*/ 1 h 200"/>
                <a:gd name="T70" fmla="*/ 0 w 171"/>
                <a:gd name="T71" fmla="*/ 1 h 200"/>
                <a:gd name="T72" fmla="*/ 0 w 171"/>
                <a:gd name="T73" fmla="*/ 1 h 200"/>
                <a:gd name="T74" fmla="*/ 0 w 171"/>
                <a:gd name="T75" fmla="*/ 1 h 200"/>
                <a:gd name="T76" fmla="*/ 0 w 171"/>
                <a:gd name="T77" fmla="*/ 1 h 200"/>
                <a:gd name="T78" fmla="*/ 0 w 171"/>
                <a:gd name="T79" fmla="*/ 1 h 200"/>
                <a:gd name="T80" fmla="*/ 0 w 171"/>
                <a:gd name="T81" fmla="*/ 1 h 200"/>
                <a:gd name="T82" fmla="*/ 0 w 171"/>
                <a:gd name="T83" fmla="*/ 1 h 200"/>
                <a:gd name="T84" fmla="*/ 0 w 171"/>
                <a:gd name="T85" fmla="*/ 1 h 200"/>
                <a:gd name="T86" fmla="*/ 0 w 171"/>
                <a:gd name="T87" fmla="*/ 1 h 200"/>
                <a:gd name="T88" fmla="*/ 0 w 171"/>
                <a:gd name="T89" fmla="*/ 1 h 200"/>
                <a:gd name="T90" fmla="*/ 0 w 171"/>
                <a:gd name="T91" fmla="*/ 1 h 200"/>
                <a:gd name="T92" fmla="*/ 0 w 171"/>
                <a:gd name="T93" fmla="*/ 1 h 200"/>
                <a:gd name="T94" fmla="*/ 0 w 171"/>
                <a:gd name="T95" fmla="*/ 1 h 200"/>
                <a:gd name="T96" fmla="*/ 0 w 171"/>
                <a:gd name="T97" fmla="*/ 1 h 200"/>
                <a:gd name="T98" fmla="*/ 0 w 171"/>
                <a:gd name="T99" fmla="*/ 1 h 200"/>
                <a:gd name="T100" fmla="*/ 0 w 171"/>
                <a:gd name="T101" fmla="*/ 1 h 200"/>
                <a:gd name="T102" fmla="*/ 0 w 171"/>
                <a:gd name="T103" fmla="*/ 1 h 200"/>
                <a:gd name="T104" fmla="*/ 0 w 171"/>
                <a:gd name="T105" fmla="*/ 1 h 200"/>
                <a:gd name="T106" fmla="*/ 0 w 171"/>
                <a:gd name="T107" fmla="*/ 1 h 200"/>
                <a:gd name="T108" fmla="*/ 0 w 171"/>
                <a:gd name="T109" fmla="*/ 1 h 200"/>
                <a:gd name="T110" fmla="*/ 0 w 171"/>
                <a:gd name="T111" fmla="*/ 1 h 200"/>
                <a:gd name="T112" fmla="*/ 0 w 171"/>
                <a:gd name="T113" fmla="*/ 1 h 200"/>
                <a:gd name="T114" fmla="*/ 0 w 171"/>
                <a:gd name="T115" fmla="*/ 1 h 200"/>
                <a:gd name="T116" fmla="*/ 0 w 171"/>
                <a:gd name="T117" fmla="*/ 1 h 200"/>
                <a:gd name="T118" fmla="*/ 0 w 171"/>
                <a:gd name="T119" fmla="*/ 1 h 200"/>
                <a:gd name="T120" fmla="*/ 0 w 171"/>
                <a:gd name="T121" fmla="*/ 1 h 200"/>
                <a:gd name="T122" fmla="*/ 0 w 171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"/>
                <a:gd name="T187" fmla="*/ 0 h 200"/>
                <a:gd name="T188" fmla="*/ 171 w 171"/>
                <a:gd name="T189" fmla="*/ 200 h 2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" h="200">
                  <a:moveTo>
                    <a:pt x="8" y="0"/>
                  </a:moveTo>
                  <a:lnTo>
                    <a:pt x="6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7"/>
                  </a:lnTo>
                  <a:lnTo>
                    <a:pt x="18" y="35"/>
                  </a:lnTo>
                  <a:lnTo>
                    <a:pt x="18" y="42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3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8"/>
                  </a:lnTo>
                  <a:lnTo>
                    <a:pt x="42" y="61"/>
                  </a:lnTo>
                  <a:lnTo>
                    <a:pt x="47" y="65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3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7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4"/>
                  </a:lnTo>
                  <a:lnTo>
                    <a:pt x="82" y="156"/>
                  </a:lnTo>
                  <a:lnTo>
                    <a:pt x="84" y="149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7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3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10"/>
                  </a:lnTo>
                  <a:lnTo>
                    <a:pt x="110" y="104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6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4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1"/>
                  </a:lnTo>
                  <a:lnTo>
                    <a:pt x="105" y="76"/>
                  </a:lnTo>
                  <a:lnTo>
                    <a:pt x="95" y="72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5"/>
                  </a:lnTo>
                  <a:lnTo>
                    <a:pt x="66" y="62"/>
                  </a:lnTo>
                  <a:lnTo>
                    <a:pt x="61" y="58"/>
                  </a:lnTo>
                  <a:lnTo>
                    <a:pt x="56" y="54"/>
                  </a:lnTo>
                  <a:lnTo>
                    <a:pt x="51" y="50"/>
                  </a:lnTo>
                  <a:lnTo>
                    <a:pt x="46" y="45"/>
                  </a:lnTo>
                  <a:lnTo>
                    <a:pt x="43" y="42"/>
                  </a:lnTo>
                  <a:lnTo>
                    <a:pt x="39" y="37"/>
                  </a:lnTo>
                  <a:lnTo>
                    <a:pt x="45" y="35"/>
                  </a:lnTo>
                  <a:lnTo>
                    <a:pt x="52" y="34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4"/>
                  </a:lnTo>
                  <a:lnTo>
                    <a:pt x="99" y="35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8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20"/>
                  </a:lnTo>
                  <a:lnTo>
                    <a:pt x="27" y="20"/>
                  </a:lnTo>
                  <a:lnTo>
                    <a:pt x="20" y="17"/>
                  </a:lnTo>
                  <a:lnTo>
                    <a:pt x="15" y="13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6" name="Freeform 131"/>
            <p:cNvSpPr>
              <a:spLocks/>
            </p:cNvSpPr>
            <p:nvPr/>
          </p:nvSpPr>
          <p:spPr bwMode="auto">
            <a:xfrm>
              <a:off x="5476" y="4097"/>
              <a:ext cx="63" cy="131"/>
            </a:xfrm>
            <a:custGeom>
              <a:avLst/>
              <a:gdLst>
                <a:gd name="T0" fmla="*/ 1 w 125"/>
                <a:gd name="T1" fmla="*/ 0 h 263"/>
                <a:gd name="T2" fmla="*/ 1 w 125"/>
                <a:gd name="T3" fmla="*/ 0 h 263"/>
                <a:gd name="T4" fmla="*/ 1 w 125"/>
                <a:gd name="T5" fmla="*/ 0 h 263"/>
                <a:gd name="T6" fmla="*/ 1 w 125"/>
                <a:gd name="T7" fmla="*/ 0 h 263"/>
                <a:gd name="T8" fmla="*/ 1 w 125"/>
                <a:gd name="T9" fmla="*/ 0 h 263"/>
                <a:gd name="T10" fmla="*/ 1 w 125"/>
                <a:gd name="T11" fmla="*/ 0 h 263"/>
                <a:gd name="T12" fmla="*/ 1 w 125"/>
                <a:gd name="T13" fmla="*/ 0 h 263"/>
                <a:gd name="T14" fmla="*/ 1 w 125"/>
                <a:gd name="T15" fmla="*/ 0 h 263"/>
                <a:gd name="T16" fmla="*/ 1 w 125"/>
                <a:gd name="T17" fmla="*/ 0 h 263"/>
                <a:gd name="T18" fmla="*/ 1 w 125"/>
                <a:gd name="T19" fmla="*/ 0 h 263"/>
                <a:gd name="T20" fmla="*/ 1 w 125"/>
                <a:gd name="T21" fmla="*/ 0 h 263"/>
                <a:gd name="T22" fmla="*/ 1 w 125"/>
                <a:gd name="T23" fmla="*/ 0 h 263"/>
                <a:gd name="T24" fmla="*/ 1 w 125"/>
                <a:gd name="T25" fmla="*/ 0 h 263"/>
                <a:gd name="T26" fmla="*/ 1 w 125"/>
                <a:gd name="T27" fmla="*/ 0 h 263"/>
                <a:gd name="T28" fmla="*/ 1 w 125"/>
                <a:gd name="T29" fmla="*/ 0 h 263"/>
                <a:gd name="T30" fmla="*/ 1 w 125"/>
                <a:gd name="T31" fmla="*/ 0 h 263"/>
                <a:gd name="T32" fmla="*/ 1 w 125"/>
                <a:gd name="T33" fmla="*/ 0 h 263"/>
                <a:gd name="T34" fmla="*/ 1 w 125"/>
                <a:gd name="T35" fmla="*/ 0 h 263"/>
                <a:gd name="T36" fmla="*/ 1 w 125"/>
                <a:gd name="T37" fmla="*/ 0 h 263"/>
                <a:gd name="T38" fmla="*/ 1 w 125"/>
                <a:gd name="T39" fmla="*/ 0 h 263"/>
                <a:gd name="T40" fmla="*/ 1 w 125"/>
                <a:gd name="T41" fmla="*/ 0 h 263"/>
                <a:gd name="T42" fmla="*/ 1 w 125"/>
                <a:gd name="T43" fmla="*/ 0 h 263"/>
                <a:gd name="T44" fmla="*/ 1 w 125"/>
                <a:gd name="T45" fmla="*/ 0 h 263"/>
                <a:gd name="T46" fmla="*/ 1 w 125"/>
                <a:gd name="T47" fmla="*/ 0 h 263"/>
                <a:gd name="T48" fmla="*/ 1 w 125"/>
                <a:gd name="T49" fmla="*/ 0 h 263"/>
                <a:gd name="T50" fmla="*/ 1 w 125"/>
                <a:gd name="T51" fmla="*/ 0 h 263"/>
                <a:gd name="T52" fmla="*/ 1 w 125"/>
                <a:gd name="T53" fmla="*/ 0 h 263"/>
                <a:gd name="T54" fmla="*/ 1 w 125"/>
                <a:gd name="T55" fmla="*/ 0 h 263"/>
                <a:gd name="T56" fmla="*/ 1 w 125"/>
                <a:gd name="T57" fmla="*/ 0 h 263"/>
                <a:gd name="T58" fmla="*/ 1 w 125"/>
                <a:gd name="T59" fmla="*/ 0 h 263"/>
                <a:gd name="T60" fmla="*/ 1 w 125"/>
                <a:gd name="T61" fmla="*/ 0 h 263"/>
                <a:gd name="T62" fmla="*/ 1 w 125"/>
                <a:gd name="T63" fmla="*/ 0 h 263"/>
                <a:gd name="T64" fmla="*/ 1 w 125"/>
                <a:gd name="T65" fmla="*/ 0 h 263"/>
                <a:gd name="T66" fmla="*/ 1 w 125"/>
                <a:gd name="T67" fmla="*/ 0 h 263"/>
                <a:gd name="T68" fmla="*/ 1 w 125"/>
                <a:gd name="T69" fmla="*/ 0 h 263"/>
                <a:gd name="T70" fmla="*/ 1 w 125"/>
                <a:gd name="T71" fmla="*/ 0 h 263"/>
                <a:gd name="T72" fmla="*/ 1 w 125"/>
                <a:gd name="T73" fmla="*/ 0 h 263"/>
                <a:gd name="T74" fmla="*/ 1 w 125"/>
                <a:gd name="T75" fmla="*/ 0 h 263"/>
                <a:gd name="T76" fmla="*/ 1 w 125"/>
                <a:gd name="T77" fmla="*/ 0 h 263"/>
                <a:gd name="T78" fmla="*/ 1 w 125"/>
                <a:gd name="T79" fmla="*/ 0 h 263"/>
                <a:gd name="T80" fmla="*/ 1 w 125"/>
                <a:gd name="T81" fmla="*/ 0 h 263"/>
                <a:gd name="T82" fmla="*/ 1 w 125"/>
                <a:gd name="T83" fmla="*/ 0 h 263"/>
                <a:gd name="T84" fmla="*/ 1 w 125"/>
                <a:gd name="T85" fmla="*/ 0 h 263"/>
                <a:gd name="T86" fmla="*/ 1 w 125"/>
                <a:gd name="T87" fmla="*/ 0 h 263"/>
                <a:gd name="T88" fmla="*/ 1 w 125"/>
                <a:gd name="T89" fmla="*/ 0 h 263"/>
                <a:gd name="T90" fmla="*/ 1 w 125"/>
                <a:gd name="T91" fmla="*/ 0 h 263"/>
                <a:gd name="T92" fmla="*/ 1 w 125"/>
                <a:gd name="T93" fmla="*/ 0 h 263"/>
                <a:gd name="T94" fmla="*/ 1 w 125"/>
                <a:gd name="T95" fmla="*/ 0 h 263"/>
                <a:gd name="T96" fmla="*/ 1 w 125"/>
                <a:gd name="T97" fmla="*/ 0 h 263"/>
                <a:gd name="T98" fmla="*/ 1 w 125"/>
                <a:gd name="T99" fmla="*/ 0 h 263"/>
                <a:gd name="T100" fmla="*/ 1 w 125"/>
                <a:gd name="T101" fmla="*/ 0 h 263"/>
                <a:gd name="T102" fmla="*/ 1 w 125"/>
                <a:gd name="T103" fmla="*/ 0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5"/>
                <a:gd name="T157" fmla="*/ 0 h 263"/>
                <a:gd name="T158" fmla="*/ 125 w 125"/>
                <a:gd name="T159" fmla="*/ 263 h 2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7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5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40"/>
                  </a:lnTo>
                  <a:lnTo>
                    <a:pt x="110" y="155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7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2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8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30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8"/>
                  </a:lnTo>
                  <a:lnTo>
                    <a:pt x="39" y="218"/>
                  </a:lnTo>
                  <a:lnTo>
                    <a:pt x="34" y="230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1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5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2"/>
                  </a:lnTo>
                  <a:lnTo>
                    <a:pt x="28" y="192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4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4"/>
                  </a:lnTo>
                  <a:lnTo>
                    <a:pt x="56" y="132"/>
                  </a:lnTo>
                  <a:lnTo>
                    <a:pt x="63" y="112"/>
                  </a:lnTo>
                  <a:lnTo>
                    <a:pt x="68" y="102"/>
                  </a:lnTo>
                  <a:lnTo>
                    <a:pt x="60" y="101"/>
                  </a:lnTo>
                  <a:lnTo>
                    <a:pt x="51" y="101"/>
                  </a:lnTo>
                  <a:lnTo>
                    <a:pt x="41" y="101"/>
                  </a:lnTo>
                  <a:lnTo>
                    <a:pt x="33" y="101"/>
                  </a:lnTo>
                  <a:lnTo>
                    <a:pt x="24" y="102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9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1"/>
                  </a:lnTo>
                  <a:lnTo>
                    <a:pt x="17" y="97"/>
                  </a:lnTo>
                  <a:lnTo>
                    <a:pt x="26" y="94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5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8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7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7"/>
                  </a:lnTo>
                  <a:lnTo>
                    <a:pt x="45" y="49"/>
                  </a:lnTo>
                  <a:lnTo>
                    <a:pt x="38" y="52"/>
                  </a:lnTo>
                  <a:lnTo>
                    <a:pt x="30" y="55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4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6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5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6"/>
                  </a:lnTo>
                  <a:lnTo>
                    <a:pt x="54" y="30"/>
                  </a:lnTo>
                  <a:lnTo>
                    <a:pt x="55" y="34"/>
                  </a:lnTo>
                  <a:lnTo>
                    <a:pt x="59" y="37"/>
                  </a:lnTo>
                  <a:lnTo>
                    <a:pt x="62" y="40"/>
                  </a:lnTo>
                  <a:lnTo>
                    <a:pt x="67" y="41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40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3"/>
                  </a:lnTo>
                  <a:lnTo>
                    <a:pt x="125" y="0"/>
                  </a:lnTo>
                  <a:lnTo>
                    <a:pt x="119" y="9"/>
                  </a:lnTo>
                  <a:lnTo>
                    <a:pt x="110" y="17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4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" name="Freeform 132"/>
            <p:cNvSpPr>
              <a:spLocks/>
            </p:cNvSpPr>
            <p:nvPr/>
          </p:nvSpPr>
          <p:spPr bwMode="auto">
            <a:xfrm>
              <a:off x="5537" y="4142"/>
              <a:ext cx="10" cy="17"/>
            </a:xfrm>
            <a:custGeom>
              <a:avLst/>
              <a:gdLst>
                <a:gd name="T0" fmla="*/ 0 w 20"/>
                <a:gd name="T1" fmla="*/ 0 h 34"/>
                <a:gd name="T2" fmla="*/ 1 w 20"/>
                <a:gd name="T3" fmla="*/ 1 h 34"/>
                <a:gd name="T4" fmla="*/ 1 w 20"/>
                <a:gd name="T5" fmla="*/ 1 h 34"/>
                <a:gd name="T6" fmla="*/ 1 w 20"/>
                <a:gd name="T7" fmla="*/ 1 h 34"/>
                <a:gd name="T8" fmla="*/ 1 w 20"/>
                <a:gd name="T9" fmla="*/ 0 h 34"/>
                <a:gd name="T10" fmla="*/ 1 w 20"/>
                <a:gd name="T11" fmla="*/ 1 h 34"/>
                <a:gd name="T12" fmla="*/ 1 w 20"/>
                <a:gd name="T13" fmla="*/ 1 h 34"/>
                <a:gd name="T14" fmla="*/ 1 w 20"/>
                <a:gd name="T15" fmla="*/ 1 h 34"/>
                <a:gd name="T16" fmla="*/ 1 w 20"/>
                <a:gd name="T17" fmla="*/ 1 h 34"/>
                <a:gd name="T18" fmla="*/ 1 w 20"/>
                <a:gd name="T19" fmla="*/ 1 h 34"/>
                <a:gd name="T20" fmla="*/ 1 w 20"/>
                <a:gd name="T21" fmla="*/ 1 h 34"/>
                <a:gd name="T22" fmla="*/ 1 w 20"/>
                <a:gd name="T23" fmla="*/ 1 h 34"/>
                <a:gd name="T24" fmla="*/ 1 w 20"/>
                <a:gd name="T25" fmla="*/ 1 h 34"/>
                <a:gd name="T26" fmla="*/ 1 w 20"/>
                <a:gd name="T27" fmla="*/ 1 h 34"/>
                <a:gd name="T28" fmla="*/ 1 w 20"/>
                <a:gd name="T29" fmla="*/ 1 h 34"/>
                <a:gd name="T30" fmla="*/ 1 w 20"/>
                <a:gd name="T31" fmla="*/ 1 h 34"/>
                <a:gd name="T32" fmla="*/ 0 w 20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4"/>
                <a:gd name="T53" fmla="*/ 20 w 20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4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8" name="Freeform 133"/>
            <p:cNvSpPr>
              <a:spLocks/>
            </p:cNvSpPr>
            <p:nvPr/>
          </p:nvSpPr>
          <p:spPr bwMode="auto">
            <a:xfrm>
              <a:off x="5284" y="4030"/>
              <a:ext cx="192" cy="116"/>
            </a:xfrm>
            <a:custGeom>
              <a:avLst/>
              <a:gdLst>
                <a:gd name="T0" fmla="*/ 0 w 386"/>
                <a:gd name="T1" fmla="*/ 1 h 231"/>
                <a:gd name="T2" fmla="*/ 0 w 386"/>
                <a:gd name="T3" fmla="*/ 1 h 231"/>
                <a:gd name="T4" fmla="*/ 0 w 386"/>
                <a:gd name="T5" fmla="*/ 1 h 231"/>
                <a:gd name="T6" fmla="*/ 0 w 386"/>
                <a:gd name="T7" fmla="*/ 1 h 231"/>
                <a:gd name="T8" fmla="*/ 0 w 386"/>
                <a:gd name="T9" fmla="*/ 1 h 231"/>
                <a:gd name="T10" fmla="*/ 0 w 386"/>
                <a:gd name="T11" fmla="*/ 1 h 231"/>
                <a:gd name="T12" fmla="*/ 0 w 386"/>
                <a:gd name="T13" fmla="*/ 1 h 231"/>
                <a:gd name="T14" fmla="*/ 0 w 386"/>
                <a:gd name="T15" fmla="*/ 1 h 231"/>
                <a:gd name="T16" fmla="*/ 0 w 386"/>
                <a:gd name="T17" fmla="*/ 1 h 231"/>
                <a:gd name="T18" fmla="*/ 0 w 386"/>
                <a:gd name="T19" fmla="*/ 1 h 231"/>
                <a:gd name="T20" fmla="*/ 0 w 386"/>
                <a:gd name="T21" fmla="*/ 1 h 231"/>
                <a:gd name="T22" fmla="*/ 0 w 386"/>
                <a:gd name="T23" fmla="*/ 1 h 231"/>
                <a:gd name="T24" fmla="*/ 0 w 386"/>
                <a:gd name="T25" fmla="*/ 1 h 231"/>
                <a:gd name="T26" fmla="*/ 0 w 386"/>
                <a:gd name="T27" fmla="*/ 1 h 231"/>
                <a:gd name="T28" fmla="*/ 0 w 386"/>
                <a:gd name="T29" fmla="*/ 1 h 231"/>
                <a:gd name="T30" fmla="*/ 0 w 386"/>
                <a:gd name="T31" fmla="*/ 1 h 231"/>
                <a:gd name="T32" fmla="*/ 0 w 386"/>
                <a:gd name="T33" fmla="*/ 1 h 231"/>
                <a:gd name="T34" fmla="*/ 0 w 386"/>
                <a:gd name="T35" fmla="*/ 1 h 231"/>
                <a:gd name="T36" fmla="*/ 0 w 386"/>
                <a:gd name="T37" fmla="*/ 1 h 231"/>
                <a:gd name="T38" fmla="*/ 0 w 386"/>
                <a:gd name="T39" fmla="*/ 1 h 231"/>
                <a:gd name="T40" fmla="*/ 0 w 386"/>
                <a:gd name="T41" fmla="*/ 1 h 231"/>
                <a:gd name="T42" fmla="*/ 0 w 386"/>
                <a:gd name="T43" fmla="*/ 1 h 231"/>
                <a:gd name="T44" fmla="*/ 0 w 386"/>
                <a:gd name="T45" fmla="*/ 1 h 231"/>
                <a:gd name="T46" fmla="*/ 0 w 386"/>
                <a:gd name="T47" fmla="*/ 1 h 231"/>
                <a:gd name="T48" fmla="*/ 0 w 386"/>
                <a:gd name="T49" fmla="*/ 1 h 231"/>
                <a:gd name="T50" fmla="*/ 0 w 386"/>
                <a:gd name="T51" fmla="*/ 1 h 231"/>
                <a:gd name="T52" fmla="*/ 0 w 386"/>
                <a:gd name="T53" fmla="*/ 1 h 231"/>
                <a:gd name="T54" fmla="*/ 0 w 386"/>
                <a:gd name="T55" fmla="*/ 1 h 231"/>
                <a:gd name="T56" fmla="*/ 0 w 386"/>
                <a:gd name="T57" fmla="*/ 1 h 231"/>
                <a:gd name="T58" fmla="*/ 0 w 386"/>
                <a:gd name="T59" fmla="*/ 1 h 231"/>
                <a:gd name="T60" fmla="*/ 0 w 386"/>
                <a:gd name="T61" fmla="*/ 1 h 231"/>
                <a:gd name="T62" fmla="*/ 0 w 386"/>
                <a:gd name="T63" fmla="*/ 1 h 231"/>
                <a:gd name="T64" fmla="*/ 0 w 386"/>
                <a:gd name="T65" fmla="*/ 1 h 231"/>
                <a:gd name="T66" fmla="*/ 0 w 386"/>
                <a:gd name="T67" fmla="*/ 1 h 231"/>
                <a:gd name="T68" fmla="*/ 0 w 386"/>
                <a:gd name="T69" fmla="*/ 1 h 231"/>
                <a:gd name="T70" fmla="*/ 0 w 386"/>
                <a:gd name="T71" fmla="*/ 1 h 231"/>
                <a:gd name="T72" fmla="*/ 0 w 386"/>
                <a:gd name="T73" fmla="*/ 1 h 231"/>
                <a:gd name="T74" fmla="*/ 0 w 386"/>
                <a:gd name="T75" fmla="*/ 1 h 231"/>
                <a:gd name="T76" fmla="*/ 0 w 386"/>
                <a:gd name="T77" fmla="*/ 1 h 231"/>
                <a:gd name="T78" fmla="*/ 0 w 386"/>
                <a:gd name="T79" fmla="*/ 1 h 231"/>
                <a:gd name="T80" fmla="*/ 0 w 386"/>
                <a:gd name="T81" fmla="*/ 1 h 231"/>
                <a:gd name="T82" fmla="*/ 0 w 386"/>
                <a:gd name="T83" fmla="*/ 1 h 231"/>
                <a:gd name="T84" fmla="*/ 0 w 386"/>
                <a:gd name="T85" fmla="*/ 1 h 231"/>
                <a:gd name="T86" fmla="*/ 0 w 386"/>
                <a:gd name="T87" fmla="*/ 1 h 231"/>
                <a:gd name="T88" fmla="*/ 0 w 386"/>
                <a:gd name="T89" fmla="*/ 1 h 231"/>
                <a:gd name="T90" fmla="*/ 0 w 386"/>
                <a:gd name="T91" fmla="*/ 1 h 231"/>
                <a:gd name="T92" fmla="*/ 0 w 386"/>
                <a:gd name="T93" fmla="*/ 1 h 231"/>
                <a:gd name="T94" fmla="*/ 0 w 386"/>
                <a:gd name="T95" fmla="*/ 1 h 231"/>
                <a:gd name="T96" fmla="*/ 0 w 386"/>
                <a:gd name="T97" fmla="*/ 1 h 231"/>
                <a:gd name="T98" fmla="*/ 0 w 386"/>
                <a:gd name="T99" fmla="*/ 1 h 231"/>
                <a:gd name="T100" fmla="*/ 0 w 386"/>
                <a:gd name="T101" fmla="*/ 1 h 231"/>
                <a:gd name="T102" fmla="*/ 0 w 386"/>
                <a:gd name="T103" fmla="*/ 1 h 231"/>
                <a:gd name="T104" fmla="*/ 0 w 386"/>
                <a:gd name="T105" fmla="*/ 1 h 231"/>
                <a:gd name="T106" fmla="*/ 0 w 386"/>
                <a:gd name="T107" fmla="*/ 1 h 231"/>
                <a:gd name="T108" fmla="*/ 0 w 386"/>
                <a:gd name="T109" fmla="*/ 1 h 231"/>
                <a:gd name="T110" fmla="*/ 0 w 386"/>
                <a:gd name="T111" fmla="*/ 1 h 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6"/>
                <a:gd name="T169" fmla="*/ 0 h 231"/>
                <a:gd name="T170" fmla="*/ 386 w 386"/>
                <a:gd name="T171" fmla="*/ 231 h 2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6" h="231">
                  <a:moveTo>
                    <a:pt x="370" y="74"/>
                  </a:moveTo>
                  <a:lnTo>
                    <a:pt x="364" y="77"/>
                  </a:lnTo>
                  <a:lnTo>
                    <a:pt x="356" y="82"/>
                  </a:lnTo>
                  <a:lnTo>
                    <a:pt x="347" y="86"/>
                  </a:lnTo>
                  <a:lnTo>
                    <a:pt x="335" y="91"/>
                  </a:lnTo>
                  <a:lnTo>
                    <a:pt x="325" y="95"/>
                  </a:lnTo>
                  <a:lnTo>
                    <a:pt x="316" y="100"/>
                  </a:lnTo>
                  <a:lnTo>
                    <a:pt x="310" y="104"/>
                  </a:lnTo>
                  <a:lnTo>
                    <a:pt x="307" y="107"/>
                  </a:lnTo>
                  <a:lnTo>
                    <a:pt x="302" y="117"/>
                  </a:lnTo>
                  <a:lnTo>
                    <a:pt x="293" y="136"/>
                  </a:lnTo>
                  <a:lnTo>
                    <a:pt x="282" y="155"/>
                  </a:lnTo>
                  <a:lnTo>
                    <a:pt x="273" y="170"/>
                  </a:lnTo>
                  <a:lnTo>
                    <a:pt x="267" y="177"/>
                  </a:lnTo>
                  <a:lnTo>
                    <a:pt x="259" y="185"/>
                  </a:lnTo>
                  <a:lnTo>
                    <a:pt x="250" y="194"/>
                  </a:lnTo>
                  <a:lnTo>
                    <a:pt x="239" y="204"/>
                  </a:lnTo>
                  <a:lnTo>
                    <a:pt x="228" y="213"/>
                  </a:lnTo>
                  <a:lnTo>
                    <a:pt x="219" y="221"/>
                  </a:lnTo>
                  <a:lnTo>
                    <a:pt x="210" y="227"/>
                  </a:lnTo>
                  <a:lnTo>
                    <a:pt x="204" y="230"/>
                  </a:lnTo>
                  <a:lnTo>
                    <a:pt x="198" y="231"/>
                  </a:lnTo>
                  <a:lnTo>
                    <a:pt x="196" y="230"/>
                  </a:lnTo>
                  <a:lnTo>
                    <a:pt x="198" y="228"/>
                  </a:lnTo>
                  <a:lnTo>
                    <a:pt x="202" y="224"/>
                  </a:lnTo>
                  <a:lnTo>
                    <a:pt x="206" y="221"/>
                  </a:lnTo>
                  <a:lnTo>
                    <a:pt x="213" y="214"/>
                  </a:lnTo>
                  <a:lnTo>
                    <a:pt x="224" y="205"/>
                  </a:lnTo>
                  <a:lnTo>
                    <a:pt x="234" y="196"/>
                  </a:lnTo>
                  <a:lnTo>
                    <a:pt x="244" y="185"/>
                  </a:lnTo>
                  <a:lnTo>
                    <a:pt x="255" y="176"/>
                  </a:lnTo>
                  <a:lnTo>
                    <a:pt x="263" y="167"/>
                  </a:lnTo>
                  <a:lnTo>
                    <a:pt x="267" y="161"/>
                  </a:lnTo>
                  <a:lnTo>
                    <a:pt x="273" y="151"/>
                  </a:lnTo>
                  <a:lnTo>
                    <a:pt x="278" y="138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6"/>
                  </a:lnTo>
                  <a:lnTo>
                    <a:pt x="282" y="115"/>
                  </a:lnTo>
                  <a:lnTo>
                    <a:pt x="279" y="116"/>
                  </a:lnTo>
                  <a:lnTo>
                    <a:pt x="273" y="118"/>
                  </a:lnTo>
                  <a:lnTo>
                    <a:pt x="269" y="121"/>
                  </a:lnTo>
                  <a:lnTo>
                    <a:pt x="262" y="125"/>
                  </a:lnTo>
                  <a:lnTo>
                    <a:pt x="255" y="129"/>
                  </a:lnTo>
                  <a:lnTo>
                    <a:pt x="247" y="133"/>
                  </a:lnTo>
                  <a:lnTo>
                    <a:pt x="239" y="138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5"/>
                  </a:lnTo>
                  <a:lnTo>
                    <a:pt x="211" y="159"/>
                  </a:lnTo>
                  <a:lnTo>
                    <a:pt x="198" y="171"/>
                  </a:lnTo>
                  <a:lnTo>
                    <a:pt x="183" y="183"/>
                  </a:lnTo>
                  <a:lnTo>
                    <a:pt x="167" y="194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5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6"/>
                  </a:lnTo>
                  <a:lnTo>
                    <a:pt x="112" y="214"/>
                  </a:lnTo>
                  <a:lnTo>
                    <a:pt x="123" y="208"/>
                  </a:lnTo>
                  <a:lnTo>
                    <a:pt x="137" y="200"/>
                  </a:lnTo>
                  <a:lnTo>
                    <a:pt x="152" y="191"/>
                  </a:lnTo>
                  <a:lnTo>
                    <a:pt x="166" y="180"/>
                  </a:lnTo>
                  <a:lnTo>
                    <a:pt x="180" y="168"/>
                  </a:lnTo>
                  <a:lnTo>
                    <a:pt x="191" y="158"/>
                  </a:lnTo>
                  <a:lnTo>
                    <a:pt x="199" y="148"/>
                  </a:lnTo>
                  <a:lnTo>
                    <a:pt x="203" y="142"/>
                  </a:lnTo>
                  <a:lnTo>
                    <a:pt x="203" y="139"/>
                  </a:lnTo>
                  <a:lnTo>
                    <a:pt x="201" y="138"/>
                  </a:lnTo>
                  <a:lnTo>
                    <a:pt x="196" y="138"/>
                  </a:lnTo>
                  <a:lnTo>
                    <a:pt x="188" y="138"/>
                  </a:lnTo>
                  <a:lnTo>
                    <a:pt x="182" y="138"/>
                  </a:lnTo>
                  <a:lnTo>
                    <a:pt x="176" y="139"/>
                  </a:lnTo>
                  <a:lnTo>
                    <a:pt x="169" y="140"/>
                  </a:lnTo>
                  <a:lnTo>
                    <a:pt x="164" y="140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6"/>
                  </a:lnTo>
                  <a:lnTo>
                    <a:pt x="104" y="163"/>
                  </a:lnTo>
                  <a:lnTo>
                    <a:pt x="88" y="169"/>
                  </a:lnTo>
                  <a:lnTo>
                    <a:pt x="72" y="175"/>
                  </a:lnTo>
                  <a:lnTo>
                    <a:pt x="58" y="180"/>
                  </a:lnTo>
                  <a:lnTo>
                    <a:pt x="47" y="183"/>
                  </a:lnTo>
                  <a:lnTo>
                    <a:pt x="41" y="185"/>
                  </a:lnTo>
                  <a:lnTo>
                    <a:pt x="34" y="186"/>
                  </a:lnTo>
                  <a:lnTo>
                    <a:pt x="30" y="184"/>
                  </a:lnTo>
                  <a:lnTo>
                    <a:pt x="32" y="181"/>
                  </a:lnTo>
                  <a:lnTo>
                    <a:pt x="42" y="177"/>
                  </a:lnTo>
                  <a:lnTo>
                    <a:pt x="52" y="175"/>
                  </a:lnTo>
                  <a:lnTo>
                    <a:pt x="64" y="171"/>
                  </a:lnTo>
                  <a:lnTo>
                    <a:pt x="76" y="167"/>
                  </a:lnTo>
                  <a:lnTo>
                    <a:pt x="88" y="161"/>
                  </a:lnTo>
                  <a:lnTo>
                    <a:pt x="99" y="155"/>
                  </a:lnTo>
                  <a:lnTo>
                    <a:pt x="108" y="148"/>
                  </a:lnTo>
                  <a:lnTo>
                    <a:pt x="115" y="143"/>
                  </a:lnTo>
                  <a:lnTo>
                    <a:pt x="120" y="137"/>
                  </a:lnTo>
                  <a:lnTo>
                    <a:pt x="107" y="135"/>
                  </a:lnTo>
                  <a:lnTo>
                    <a:pt x="94" y="133"/>
                  </a:lnTo>
                  <a:lnTo>
                    <a:pt x="77" y="133"/>
                  </a:lnTo>
                  <a:lnTo>
                    <a:pt x="62" y="135"/>
                  </a:lnTo>
                  <a:lnTo>
                    <a:pt x="47" y="137"/>
                  </a:lnTo>
                  <a:lnTo>
                    <a:pt x="34" y="139"/>
                  </a:lnTo>
                  <a:lnTo>
                    <a:pt x="23" y="140"/>
                  </a:lnTo>
                  <a:lnTo>
                    <a:pt x="15" y="143"/>
                  </a:lnTo>
                  <a:lnTo>
                    <a:pt x="6" y="145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6" y="140"/>
                  </a:lnTo>
                  <a:lnTo>
                    <a:pt x="13" y="137"/>
                  </a:lnTo>
                  <a:lnTo>
                    <a:pt x="22" y="132"/>
                  </a:lnTo>
                  <a:lnTo>
                    <a:pt x="35" y="128"/>
                  </a:lnTo>
                  <a:lnTo>
                    <a:pt x="50" y="124"/>
                  </a:lnTo>
                  <a:lnTo>
                    <a:pt x="66" y="121"/>
                  </a:lnTo>
                  <a:lnTo>
                    <a:pt x="83" y="118"/>
                  </a:lnTo>
                  <a:lnTo>
                    <a:pt x="100" y="118"/>
                  </a:lnTo>
                  <a:lnTo>
                    <a:pt x="117" y="121"/>
                  </a:lnTo>
                  <a:lnTo>
                    <a:pt x="112" y="115"/>
                  </a:lnTo>
                  <a:lnTo>
                    <a:pt x="104" y="107"/>
                  </a:lnTo>
                  <a:lnTo>
                    <a:pt x="95" y="100"/>
                  </a:lnTo>
                  <a:lnTo>
                    <a:pt x="84" y="92"/>
                  </a:lnTo>
                  <a:lnTo>
                    <a:pt x="74" y="85"/>
                  </a:lnTo>
                  <a:lnTo>
                    <a:pt x="65" y="79"/>
                  </a:lnTo>
                  <a:lnTo>
                    <a:pt x="57" y="74"/>
                  </a:lnTo>
                  <a:lnTo>
                    <a:pt x="51" y="70"/>
                  </a:lnTo>
                  <a:lnTo>
                    <a:pt x="43" y="66"/>
                  </a:lnTo>
                  <a:lnTo>
                    <a:pt x="41" y="62"/>
                  </a:lnTo>
                  <a:lnTo>
                    <a:pt x="43" y="60"/>
                  </a:lnTo>
                  <a:lnTo>
                    <a:pt x="51" y="62"/>
                  </a:lnTo>
                  <a:lnTo>
                    <a:pt x="59" y="66"/>
                  </a:lnTo>
                  <a:lnTo>
                    <a:pt x="70" y="71"/>
                  </a:lnTo>
                  <a:lnTo>
                    <a:pt x="83" y="78"/>
                  </a:lnTo>
                  <a:lnTo>
                    <a:pt x="98" y="86"/>
                  </a:lnTo>
                  <a:lnTo>
                    <a:pt x="112" y="94"/>
                  </a:lnTo>
                  <a:lnTo>
                    <a:pt x="125" y="102"/>
                  </a:lnTo>
                  <a:lnTo>
                    <a:pt x="135" y="109"/>
                  </a:lnTo>
                  <a:lnTo>
                    <a:pt x="141" y="115"/>
                  </a:lnTo>
                  <a:lnTo>
                    <a:pt x="146" y="115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9" y="116"/>
                  </a:lnTo>
                  <a:lnTo>
                    <a:pt x="178" y="116"/>
                  </a:lnTo>
                  <a:lnTo>
                    <a:pt x="186" y="116"/>
                  </a:lnTo>
                  <a:lnTo>
                    <a:pt x="191" y="116"/>
                  </a:lnTo>
                  <a:lnTo>
                    <a:pt x="196" y="116"/>
                  </a:lnTo>
                  <a:lnTo>
                    <a:pt x="194" y="109"/>
                  </a:lnTo>
                  <a:lnTo>
                    <a:pt x="188" y="102"/>
                  </a:lnTo>
                  <a:lnTo>
                    <a:pt x="182" y="94"/>
                  </a:lnTo>
                  <a:lnTo>
                    <a:pt x="175" y="86"/>
                  </a:lnTo>
                  <a:lnTo>
                    <a:pt x="168" y="79"/>
                  </a:lnTo>
                  <a:lnTo>
                    <a:pt x="161" y="72"/>
                  </a:lnTo>
                  <a:lnTo>
                    <a:pt x="156" y="67"/>
                  </a:lnTo>
                  <a:lnTo>
                    <a:pt x="151" y="62"/>
                  </a:lnTo>
                  <a:lnTo>
                    <a:pt x="146" y="59"/>
                  </a:lnTo>
                  <a:lnTo>
                    <a:pt x="142" y="55"/>
                  </a:lnTo>
                  <a:lnTo>
                    <a:pt x="136" y="52"/>
                  </a:lnTo>
                  <a:lnTo>
                    <a:pt x="131" y="48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0"/>
                  </a:lnTo>
                  <a:lnTo>
                    <a:pt x="115" y="38"/>
                  </a:lnTo>
                  <a:lnTo>
                    <a:pt x="111" y="32"/>
                  </a:lnTo>
                  <a:lnTo>
                    <a:pt x="110" y="26"/>
                  </a:lnTo>
                  <a:lnTo>
                    <a:pt x="112" y="25"/>
                  </a:lnTo>
                  <a:lnTo>
                    <a:pt x="123" y="33"/>
                  </a:lnTo>
                  <a:lnTo>
                    <a:pt x="133" y="40"/>
                  </a:lnTo>
                  <a:lnTo>
                    <a:pt x="144" y="49"/>
                  </a:lnTo>
                  <a:lnTo>
                    <a:pt x="158" y="60"/>
                  </a:lnTo>
                  <a:lnTo>
                    <a:pt x="171" y="70"/>
                  </a:lnTo>
                  <a:lnTo>
                    <a:pt x="183" y="80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2"/>
                  </a:lnTo>
                  <a:lnTo>
                    <a:pt x="216" y="108"/>
                  </a:lnTo>
                  <a:lnTo>
                    <a:pt x="221" y="109"/>
                  </a:lnTo>
                  <a:lnTo>
                    <a:pt x="227" y="108"/>
                  </a:lnTo>
                  <a:lnTo>
                    <a:pt x="234" y="107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1"/>
                  </a:lnTo>
                  <a:lnTo>
                    <a:pt x="267" y="100"/>
                  </a:lnTo>
                  <a:lnTo>
                    <a:pt x="273" y="99"/>
                  </a:lnTo>
                  <a:lnTo>
                    <a:pt x="278" y="97"/>
                  </a:lnTo>
                  <a:lnTo>
                    <a:pt x="281" y="95"/>
                  </a:lnTo>
                  <a:lnTo>
                    <a:pt x="285" y="92"/>
                  </a:lnTo>
                  <a:lnTo>
                    <a:pt x="285" y="89"/>
                  </a:lnTo>
                  <a:lnTo>
                    <a:pt x="282" y="85"/>
                  </a:lnTo>
                  <a:lnTo>
                    <a:pt x="277" y="78"/>
                  </a:lnTo>
                  <a:lnTo>
                    <a:pt x="271" y="72"/>
                  </a:lnTo>
                  <a:lnTo>
                    <a:pt x="262" y="64"/>
                  </a:lnTo>
                  <a:lnTo>
                    <a:pt x="251" y="54"/>
                  </a:lnTo>
                  <a:lnTo>
                    <a:pt x="239" y="43"/>
                  </a:lnTo>
                  <a:lnTo>
                    <a:pt x="226" y="32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9"/>
                  </a:lnTo>
                  <a:lnTo>
                    <a:pt x="190" y="3"/>
                  </a:lnTo>
                  <a:lnTo>
                    <a:pt x="193" y="0"/>
                  </a:lnTo>
                  <a:lnTo>
                    <a:pt x="199" y="2"/>
                  </a:lnTo>
                  <a:lnTo>
                    <a:pt x="212" y="9"/>
                  </a:lnTo>
                  <a:lnTo>
                    <a:pt x="220" y="16"/>
                  </a:lnTo>
                  <a:lnTo>
                    <a:pt x="232" y="26"/>
                  </a:lnTo>
                  <a:lnTo>
                    <a:pt x="245" y="37"/>
                  </a:lnTo>
                  <a:lnTo>
                    <a:pt x="259" y="47"/>
                  </a:lnTo>
                  <a:lnTo>
                    <a:pt x="273" y="57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2"/>
                  </a:lnTo>
                  <a:lnTo>
                    <a:pt x="340" y="70"/>
                  </a:lnTo>
                  <a:lnTo>
                    <a:pt x="354" y="67"/>
                  </a:lnTo>
                  <a:lnTo>
                    <a:pt x="366" y="64"/>
                  </a:lnTo>
                  <a:lnTo>
                    <a:pt x="377" y="62"/>
                  </a:lnTo>
                  <a:lnTo>
                    <a:pt x="382" y="62"/>
                  </a:lnTo>
                  <a:lnTo>
                    <a:pt x="386" y="63"/>
                  </a:lnTo>
                  <a:lnTo>
                    <a:pt x="384" y="64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9" name="Freeform 134"/>
            <p:cNvSpPr>
              <a:spLocks/>
            </p:cNvSpPr>
            <p:nvPr/>
          </p:nvSpPr>
          <p:spPr bwMode="auto">
            <a:xfrm>
              <a:off x="5390" y="3918"/>
              <a:ext cx="127" cy="127"/>
            </a:xfrm>
            <a:custGeom>
              <a:avLst/>
              <a:gdLst>
                <a:gd name="T0" fmla="*/ 1 w 254"/>
                <a:gd name="T1" fmla="*/ 0 h 255"/>
                <a:gd name="T2" fmla="*/ 1 w 254"/>
                <a:gd name="T3" fmla="*/ 0 h 255"/>
                <a:gd name="T4" fmla="*/ 1 w 254"/>
                <a:gd name="T5" fmla="*/ 0 h 255"/>
                <a:gd name="T6" fmla="*/ 1 w 254"/>
                <a:gd name="T7" fmla="*/ 0 h 255"/>
                <a:gd name="T8" fmla="*/ 1 w 254"/>
                <a:gd name="T9" fmla="*/ 0 h 255"/>
                <a:gd name="T10" fmla="*/ 1 w 254"/>
                <a:gd name="T11" fmla="*/ 0 h 255"/>
                <a:gd name="T12" fmla="*/ 1 w 254"/>
                <a:gd name="T13" fmla="*/ 0 h 255"/>
                <a:gd name="T14" fmla="*/ 1 w 254"/>
                <a:gd name="T15" fmla="*/ 0 h 255"/>
                <a:gd name="T16" fmla="*/ 1 w 254"/>
                <a:gd name="T17" fmla="*/ 0 h 255"/>
                <a:gd name="T18" fmla="*/ 1 w 254"/>
                <a:gd name="T19" fmla="*/ 0 h 255"/>
                <a:gd name="T20" fmla="*/ 1 w 254"/>
                <a:gd name="T21" fmla="*/ 0 h 255"/>
                <a:gd name="T22" fmla="*/ 1 w 254"/>
                <a:gd name="T23" fmla="*/ 0 h 255"/>
                <a:gd name="T24" fmla="*/ 1 w 254"/>
                <a:gd name="T25" fmla="*/ 0 h 255"/>
                <a:gd name="T26" fmla="*/ 1 w 254"/>
                <a:gd name="T27" fmla="*/ 0 h 255"/>
                <a:gd name="T28" fmla="*/ 1 w 254"/>
                <a:gd name="T29" fmla="*/ 0 h 255"/>
                <a:gd name="T30" fmla="*/ 1 w 254"/>
                <a:gd name="T31" fmla="*/ 0 h 255"/>
                <a:gd name="T32" fmla="*/ 1 w 254"/>
                <a:gd name="T33" fmla="*/ 0 h 255"/>
                <a:gd name="T34" fmla="*/ 1 w 254"/>
                <a:gd name="T35" fmla="*/ 0 h 255"/>
                <a:gd name="T36" fmla="*/ 1 w 254"/>
                <a:gd name="T37" fmla="*/ 0 h 255"/>
                <a:gd name="T38" fmla="*/ 1 w 254"/>
                <a:gd name="T39" fmla="*/ 0 h 255"/>
                <a:gd name="T40" fmla="*/ 1 w 254"/>
                <a:gd name="T41" fmla="*/ 0 h 255"/>
                <a:gd name="T42" fmla="*/ 1 w 254"/>
                <a:gd name="T43" fmla="*/ 0 h 255"/>
                <a:gd name="T44" fmla="*/ 0 w 254"/>
                <a:gd name="T45" fmla="*/ 0 h 255"/>
                <a:gd name="T46" fmla="*/ 1 w 254"/>
                <a:gd name="T47" fmla="*/ 0 h 255"/>
                <a:gd name="T48" fmla="*/ 1 w 254"/>
                <a:gd name="T49" fmla="*/ 0 h 255"/>
                <a:gd name="T50" fmla="*/ 1 w 254"/>
                <a:gd name="T51" fmla="*/ 0 h 255"/>
                <a:gd name="T52" fmla="*/ 1 w 254"/>
                <a:gd name="T53" fmla="*/ 0 h 255"/>
                <a:gd name="T54" fmla="*/ 1 w 254"/>
                <a:gd name="T55" fmla="*/ 0 h 255"/>
                <a:gd name="T56" fmla="*/ 1 w 254"/>
                <a:gd name="T57" fmla="*/ 0 h 255"/>
                <a:gd name="T58" fmla="*/ 1 w 254"/>
                <a:gd name="T59" fmla="*/ 0 h 255"/>
                <a:gd name="T60" fmla="*/ 1 w 254"/>
                <a:gd name="T61" fmla="*/ 0 h 255"/>
                <a:gd name="T62" fmla="*/ 1 w 254"/>
                <a:gd name="T63" fmla="*/ 0 h 255"/>
                <a:gd name="T64" fmla="*/ 1 w 254"/>
                <a:gd name="T65" fmla="*/ 0 h 255"/>
                <a:gd name="T66" fmla="*/ 1 w 254"/>
                <a:gd name="T67" fmla="*/ 0 h 255"/>
                <a:gd name="T68" fmla="*/ 1 w 254"/>
                <a:gd name="T69" fmla="*/ 0 h 255"/>
                <a:gd name="T70" fmla="*/ 1 w 254"/>
                <a:gd name="T71" fmla="*/ 0 h 255"/>
                <a:gd name="T72" fmla="*/ 1 w 254"/>
                <a:gd name="T73" fmla="*/ 0 h 255"/>
                <a:gd name="T74" fmla="*/ 1 w 254"/>
                <a:gd name="T75" fmla="*/ 0 h 255"/>
                <a:gd name="T76" fmla="*/ 1 w 254"/>
                <a:gd name="T77" fmla="*/ 0 h 255"/>
                <a:gd name="T78" fmla="*/ 1 w 254"/>
                <a:gd name="T79" fmla="*/ 0 h 255"/>
                <a:gd name="T80" fmla="*/ 1 w 254"/>
                <a:gd name="T81" fmla="*/ 0 h 255"/>
                <a:gd name="T82" fmla="*/ 1 w 254"/>
                <a:gd name="T83" fmla="*/ 0 h 255"/>
                <a:gd name="T84" fmla="*/ 1 w 254"/>
                <a:gd name="T85" fmla="*/ 0 h 255"/>
                <a:gd name="T86" fmla="*/ 1 w 254"/>
                <a:gd name="T87" fmla="*/ 0 h 255"/>
                <a:gd name="T88" fmla="*/ 1 w 254"/>
                <a:gd name="T89" fmla="*/ 0 h 255"/>
                <a:gd name="T90" fmla="*/ 1 w 254"/>
                <a:gd name="T91" fmla="*/ 0 h 255"/>
                <a:gd name="T92" fmla="*/ 1 w 254"/>
                <a:gd name="T93" fmla="*/ 0 h 255"/>
                <a:gd name="T94" fmla="*/ 1 w 254"/>
                <a:gd name="T95" fmla="*/ 0 h 255"/>
                <a:gd name="T96" fmla="*/ 1 w 254"/>
                <a:gd name="T97" fmla="*/ 0 h 255"/>
                <a:gd name="T98" fmla="*/ 1 w 254"/>
                <a:gd name="T99" fmla="*/ 0 h 255"/>
                <a:gd name="T100" fmla="*/ 1 w 254"/>
                <a:gd name="T101" fmla="*/ 0 h 255"/>
                <a:gd name="T102" fmla="*/ 1 w 254"/>
                <a:gd name="T103" fmla="*/ 0 h 255"/>
                <a:gd name="T104" fmla="*/ 1 w 254"/>
                <a:gd name="T105" fmla="*/ 0 h 255"/>
                <a:gd name="T106" fmla="*/ 1 w 254"/>
                <a:gd name="T107" fmla="*/ 0 h 255"/>
                <a:gd name="T108" fmla="*/ 1 w 254"/>
                <a:gd name="T109" fmla="*/ 0 h 255"/>
                <a:gd name="T110" fmla="*/ 1 w 254"/>
                <a:gd name="T111" fmla="*/ 0 h 255"/>
                <a:gd name="T112" fmla="*/ 1 w 254"/>
                <a:gd name="T113" fmla="*/ 0 h 255"/>
                <a:gd name="T114" fmla="*/ 1 w 254"/>
                <a:gd name="T115" fmla="*/ 0 h 255"/>
                <a:gd name="T116" fmla="*/ 1 w 254"/>
                <a:gd name="T117" fmla="*/ 0 h 2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255"/>
                <a:gd name="T179" fmla="*/ 254 w 254"/>
                <a:gd name="T180" fmla="*/ 255 h 2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255">
                  <a:moveTo>
                    <a:pt x="244" y="250"/>
                  </a:moveTo>
                  <a:lnTo>
                    <a:pt x="240" y="247"/>
                  </a:lnTo>
                  <a:lnTo>
                    <a:pt x="235" y="242"/>
                  </a:lnTo>
                  <a:lnTo>
                    <a:pt x="229" y="238"/>
                  </a:lnTo>
                  <a:lnTo>
                    <a:pt x="225" y="233"/>
                  </a:lnTo>
                  <a:lnTo>
                    <a:pt x="219" y="228"/>
                  </a:lnTo>
                  <a:lnTo>
                    <a:pt x="213" y="225"/>
                  </a:lnTo>
                  <a:lnTo>
                    <a:pt x="209" y="223"/>
                  </a:lnTo>
                  <a:lnTo>
                    <a:pt x="203" y="223"/>
                  </a:lnTo>
                  <a:lnTo>
                    <a:pt x="189" y="225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4"/>
                  </a:lnTo>
                  <a:lnTo>
                    <a:pt x="84" y="221"/>
                  </a:lnTo>
                  <a:lnTo>
                    <a:pt x="75" y="218"/>
                  </a:lnTo>
                  <a:lnTo>
                    <a:pt x="68" y="212"/>
                  </a:lnTo>
                  <a:lnTo>
                    <a:pt x="68" y="210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5"/>
                  </a:lnTo>
                  <a:lnTo>
                    <a:pt x="108" y="216"/>
                  </a:lnTo>
                  <a:lnTo>
                    <a:pt x="125" y="216"/>
                  </a:lnTo>
                  <a:lnTo>
                    <a:pt x="141" y="216"/>
                  </a:lnTo>
                  <a:lnTo>
                    <a:pt x="157" y="216"/>
                  </a:lnTo>
                  <a:lnTo>
                    <a:pt x="172" y="215"/>
                  </a:lnTo>
                  <a:lnTo>
                    <a:pt x="183" y="212"/>
                  </a:lnTo>
                  <a:lnTo>
                    <a:pt x="190" y="210"/>
                  </a:lnTo>
                  <a:lnTo>
                    <a:pt x="186" y="205"/>
                  </a:lnTo>
                  <a:lnTo>
                    <a:pt x="179" y="202"/>
                  </a:lnTo>
                  <a:lnTo>
                    <a:pt x="172" y="197"/>
                  </a:lnTo>
                  <a:lnTo>
                    <a:pt x="164" y="193"/>
                  </a:lnTo>
                  <a:lnTo>
                    <a:pt x="157" y="189"/>
                  </a:lnTo>
                  <a:lnTo>
                    <a:pt x="150" y="186"/>
                  </a:lnTo>
                  <a:lnTo>
                    <a:pt x="144" y="182"/>
                  </a:lnTo>
                  <a:lnTo>
                    <a:pt x="141" y="180"/>
                  </a:lnTo>
                  <a:lnTo>
                    <a:pt x="127" y="181"/>
                  </a:lnTo>
                  <a:lnTo>
                    <a:pt x="110" y="179"/>
                  </a:lnTo>
                  <a:lnTo>
                    <a:pt x="90" y="177"/>
                  </a:lnTo>
                  <a:lnTo>
                    <a:pt x="72" y="172"/>
                  </a:lnTo>
                  <a:lnTo>
                    <a:pt x="53" y="167"/>
                  </a:lnTo>
                  <a:lnTo>
                    <a:pt x="37" y="162"/>
                  </a:lnTo>
                  <a:lnTo>
                    <a:pt x="24" y="155"/>
                  </a:lnTo>
                  <a:lnTo>
                    <a:pt x="16" y="149"/>
                  </a:lnTo>
                  <a:lnTo>
                    <a:pt x="11" y="141"/>
                  </a:lnTo>
                  <a:lnTo>
                    <a:pt x="11" y="137"/>
                  </a:lnTo>
                  <a:lnTo>
                    <a:pt x="15" y="140"/>
                  </a:lnTo>
                  <a:lnTo>
                    <a:pt x="24" y="144"/>
                  </a:lnTo>
                  <a:lnTo>
                    <a:pt x="32" y="148"/>
                  </a:lnTo>
                  <a:lnTo>
                    <a:pt x="44" y="152"/>
                  </a:lnTo>
                  <a:lnTo>
                    <a:pt x="58" y="157"/>
                  </a:lnTo>
                  <a:lnTo>
                    <a:pt x="73" y="160"/>
                  </a:lnTo>
                  <a:lnTo>
                    <a:pt x="89" y="164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5"/>
                  </a:lnTo>
                  <a:lnTo>
                    <a:pt x="103" y="147"/>
                  </a:lnTo>
                  <a:lnTo>
                    <a:pt x="96" y="141"/>
                  </a:lnTo>
                  <a:lnTo>
                    <a:pt x="92" y="135"/>
                  </a:lnTo>
                  <a:lnTo>
                    <a:pt x="83" y="133"/>
                  </a:lnTo>
                  <a:lnTo>
                    <a:pt x="70" y="131"/>
                  </a:lnTo>
                  <a:lnTo>
                    <a:pt x="57" y="127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4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4"/>
                  </a:lnTo>
                  <a:lnTo>
                    <a:pt x="45" y="110"/>
                  </a:lnTo>
                  <a:lnTo>
                    <a:pt x="57" y="113"/>
                  </a:lnTo>
                  <a:lnTo>
                    <a:pt x="66" y="116"/>
                  </a:lnTo>
                  <a:lnTo>
                    <a:pt x="76" y="117"/>
                  </a:lnTo>
                  <a:lnTo>
                    <a:pt x="66" y="103"/>
                  </a:lnTo>
                  <a:lnTo>
                    <a:pt x="56" y="89"/>
                  </a:lnTo>
                  <a:lnTo>
                    <a:pt x="45" y="76"/>
                  </a:lnTo>
                  <a:lnTo>
                    <a:pt x="36" y="64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4"/>
                  </a:lnTo>
                  <a:lnTo>
                    <a:pt x="13" y="27"/>
                  </a:lnTo>
                  <a:lnTo>
                    <a:pt x="12" y="19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2"/>
                  </a:lnTo>
                  <a:lnTo>
                    <a:pt x="23" y="27"/>
                  </a:lnTo>
                  <a:lnTo>
                    <a:pt x="35" y="44"/>
                  </a:lnTo>
                  <a:lnTo>
                    <a:pt x="47" y="63"/>
                  </a:lnTo>
                  <a:lnTo>
                    <a:pt x="59" y="80"/>
                  </a:lnTo>
                  <a:lnTo>
                    <a:pt x="70" y="96"/>
                  </a:lnTo>
                  <a:lnTo>
                    <a:pt x="80" y="106"/>
                  </a:lnTo>
                  <a:lnTo>
                    <a:pt x="85" y="112"/>
                  </a:lnTo>
                  <a:lnTo>
                    <a:pt x="91" y="113"/>
                  </a:lnTo>
                  <a:lnTo>
                    <a:pt x="94" y="110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6"/>
                  </a:lnTo>
                  <a:lnTo>
                    <a:pt x="85" y="66"/>
                  </a:lnTo>
                  <a:lnTo>
                    <a:pt x="80" y="46"/>
                  </a:lnTo>
                  <a:lnTo>
                    <a:pt x="76" y="34"/>
                  </a:lnTo>
                  <a:lnTo>
                    <a:pt x="76" y="29"/>
                  </a:lnTo>
                  <a:lnTo>
                    <a:pt x="79" y="28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9"/>
                  </a:lnTo>
                  <a:lnTo>
                    <a:pt x="105" y="105"/>
                  </a:lnTo>
                  <a:lnTo>
                    <a:pt x="104" y="125"/>
                  </a:lnTo>
                  <a:lnTo>
                    <a:pt x="111" y="132"/>
                  </a:lnTo>
                  <a:lnTo>
                    <a:pt x="118" y="139"/>
                  </a:lnTo>
                  <a:lnTo>
                    <a:pt x="125" y="143"/>
                  </a:lnTo>
                  <a:lnTo>
                    <a:pt x="130" y="149"/>
                  </a:lnTo>
                  <a:lnTo>
                    <a:pt x="136" y="152"/>
                  </a:lnTo>
                  <a:lnTo>
                    <a:pt x="141" y="156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3"/>
                  </a:lnTo>
                  <a:lnTo>
                    <a:pt x="151" y="164"/>
                  </a:lnTo>
                  <a:lnTo>
                    <a:pt x="153" y="162"/>
                  </a:lnTo>
                  <a:lnTo>
                    <a:pt x="156" y="156"/>
                  </a:lnTo>
                  <a:lnTo>
                    <a:pt x="157" y="141"/>
                  </a:lnTo>
                  <a:lnTo>
                    <a:pt x="155" y="117"/>
                  </a:lnTo>
                  <a:lnTo>
                    <a:pt x="149" y="89"/>
                  </a:lnTo>
                  <a:lnTo>
                    <a:pt x="137" y="67"/>
                  </a:lnTo>
                  <a:lnTo>
                    <a:pt x="133" y="58"/>
                  </a:lnTo>
                  <a:lnTo>
                    <a:pt x="133" y="55"/>
                  </a:lnTo>
                  <a:lnTo>
                    <a:pt x="137" y="56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8"/>
                  </a:lnTo>
                  <a:lnTo>
                    <a:pt x="157" y="90"/>
                  </a:lnTo>
                  <a:lnTo>
                    <a:pt x="161" y="104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6"/>
                  </a:lnTo>
                  <a:lnTo>
                    <a:pt x="164" y="173"/>
                  </a:lnTo>
                  <a:lnTo>
                    <a:pt x="168" y="178"/>
                  </a:lnTo>
                  <a:lnTo>
                    <a:pt x="173" y="182"/>
                  </a:lnTo>
                  <a:lnTo>
                    <a:pt x="179" y="187"/>
                  </a:lnTo>
                  <a:lnTo>
                    <a:pt x="184" y="190"/>
                  </a:lnTo>
                  <a:lnTo>
                    <a:pt x="189" y="194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1"/>
                  </a:lnTo>
                  <a:lnTo>
                    <a:pt x="206" y="192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1"/>
                  </a:lnTo>
                  <a:lnTo>
                    <a:pt x="203" y="112"/>
                  </a:lnTo>
                  <a:lnTo>
                    <a:pt x="201" y="95"/>
                  </a:lnTo>
                  <a:lnTo>
                    <a:pt x="198" y="83"/>
                  </a:lnTo>
                  <a:lnTo>
                    <a:pt x="198" y="80"/>
                  </a:lnTo>
                  <a:lnTo>
                    <a:pt x="202" y="82"/>
                  </a:lnTo>
                  <a:lnTo>
                    <a:pt x="207" y="89"/>
                  </a:lnTo>
                  <a:lnTo>
                    <a:pt x="211" y="102"/>
                  </a:lnTo>
                  <a:lnTo>
                    <a:pt x="212" y="124"/>
                  </a:lnTo>
                  <a:lnTo>
                    <a:pt x="214" y="156"/>
                  </a:lnTo>
                  <a:lnTo>
                    <a:pt x="217" y="187"/>
                  </a:lnTo>
                  <a:lnTo>
                    <a:pt x="218" y="206"/>
                  </a:lnTo>
                  <a:lnTo>
                    <a:pt x="225" y="215"/>
                  </a:lnTo>
                  <a:lnTo>
                    <a:pt x="232" y="223"/>
                  </a:lnTo>
                  <a:lnTo>
                    <a:pt x="236" y="230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6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4"/>
                  </a:lnTo>
                  <a:lnTo>
                    <a:pt x="252" y="255"/>
                  </a:lnTo>
                  <a:lnTo>
                    <a:pt x="249" y="254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0" name="Freeform 135"/>
            <p:cNvSpPr>
              <a:spLocks/>
            </p:cNvSpPr>
            <p:nvPr/>
          </p:nvSpPr>
          <p:spPr bwMode="auto">
            <a:xfrm>
              <a:off x="5504" y="3879"/>
              <a:ext cx="93" cy="156"/>
            </a:xfrm>
            <a:custGeom>
              <a:avLst/>
              <a:gdLst>
                <a:gd name="T0" fmla="*/ 1 w 186"/>
                <a:gd name="T1" fmla="*/ 1 h 312"/>
                <a:gd name="T2" fmla="*/ 1 w 186"/>
                <a:gd name="T3" fmla="*/ 1 h 312"/>
                <a:gd name="T4" fmla="*/ 1 w 186"/>
                <a:gd name="T5" fmla="*/ 1 h 312"/>
                <a:gd name="T6" fmla="*/ 1 w 186"/>
                <a:gd name="T7" fmla="*/ 1 h 312"/>
                <a:gd name="T8" fmla="*/ 1 w 186"/>
                <a:gd name="T9" fmla="*/ 1 h 312"/>
                <a:gd name="T10" fmla="*/ 1 w 186"/>
                <a:gd name="T11" fmla="*/ 1 h 312"/>
                <a:gd name="T12" fmla="*/ 1 w 186"/>
                <a:gd name="T13" fmla="*/ 1 h 312"/>
                <a:gd name="T14" fmla="*/ 1 w 186"/>
                <a:gd name="T15" fmla="*/ 1 h 312"/>
                <a:gd name="T16" fmla="*/ 1 w 186"/>
                <a:gd name="T17" fmla="*/ 1 h 312"/>
                <a:gd name="T18" fmla="*/ 1 w 186"/>
                <a:gd name="T19" fmla="*/ 1 h 312"/>
                <a:gd name="T20" fmla="*/ 1 w 186"/>
                <a:gd name="T21" fmla="*/ 1 h 312"/>
                <a:gd name="T22" fmla="*/ 1 w 186"/>
                <a:gd name="T23" fmla="*/ 1 h 312"/>
                <a:gd name="T24" fmla="*/ 1 w 186"/>
                <a:gd name="T25" fmla="*/ 1 h 312"/>
                <a:gd name="T26" fmla="*/ 1 w 186"/>
                <a:gd name="T27" fmla="*/ 1 h 312"/>
                <a:gd name="T28" fmla="*/ 1 w 186"/>
                <a:gd name="T29" fmla="*/ 1 h 312"/>
                <a:gd name="T30" fmla="*/ 1 w 186"/>
                <a:gd name="T31" fmla="*/ 1 h 312"/>
                <a:gd name="T32" fmla="*/ 1 w 186"/>
                <a:gd name="T33" fmla="*/ 1 h 312"/>
                <a:gd name="T34" fmla="*/ 1 w 186"/>
                <a:gd name="T35" fmla="*/ 1 h 312"/>
                <a:gd name="T36" fmla="*/ 1 w 186"/>
                <a:gd name="T37" fmla="*/ 1 h 312"/>
                <a:gd name="T38" fmla="*/ 1 w 186"/>
                <a:gd name="T39" fmla="*/ 1 h 312"/>
                <a:gd name="T40" fmla="*/ 1 w 186"/>
                <a:gd name="T41" fmla="*/ 1 h 312"/>
                <a:gd name="T42" fmla="*/ 1 w 186"/>
                <a:gd name="T43" fmla="*/ 1 h 312"/>
                <a:gd name="T44" fmla="*/ 1 w 186"/>
                <a:gd name="T45" fmla="*/ 1 h 312"/>
                <a:gd name="T46" fmla="*/ 1 w 186"/>
                <a:gd name="T47" fmla="*/ 1 h 312"/>
                <a:gd name="T48" fmla="*/ 1 w 186"/>
                <a:gd name="T49" fmla="*/ 1 h 312"/>
                <a:gd name="T50" fmla="*/ 1 w 186"/>
                <a:gd name="T51" fmla="*/ 1 h 312"/>
                <a:gd name="T52" fmla="*/ 1 w 186"/>
                <a:gd name="T53" fmla="*/ 1 h 312"/>
                <a:gd name="T54" fmla="*/ 1 w 186"/>
                <a:gd name="T55" fmla="*/ 1 h 312"/>
                <a:gd name="T56" fmla="*/ 1 w 186"/>
                <a:gd name="T57" fmla="*/ 1 h 312"/>
                <a:gd name="T58" fmla="*/ 1 w 186"/>
                <a:gd name="T59" fmla="*/ 1 h 312"/>
                <a:gd name="T60" fmla="*/ 1 w 186"/>
                <a:gd name="T61" fmla="*/ 0 h 312"/>
                <a:gd name="T62" fmla="*/ 1 w 186"/>
                <a:gd name="T63" fmla="*/ 1 h 312"/>
                <a:gd name="T64" fmla="*/ 1 w 186"/>
                <a:gd name="T65" fmla="*/ 1 h 312"/>
                <a:gd name="T66" fmla="*/ 1 w 186"/>
                <a:gd name="T67" fmla="*/ 1 h 312"/>
                <a:gd name="T68" fmla="*/ 1 w 186"/>
                <a:gd name="T69" fmla="*/ 1 h 312"/>
                <a:gd name="T70" fmla="*/ 1 w 186"/>
                <a:gd name="T71" fmla="*/ 1 h 312"/>
                <a:gd name="T72" fmla="*/ 1 w 186"/>
                <a:gd name="T73" fmla="*/ 1 h 312"/>
                <a:gd name="T74" fmla="*/ 1 w 186"/>
                <a:gd name="T75" fmla="*/ 1 h 312"/>
                <a:gd name="T76" fmla="*/ 1 w 186"/>
                <a:gd name="T77" fmla="*/ 1 h 312"/>
                <a:gd name="T78" fmla="*/ 1 w 186"/>
                <a:gd name="T79" fmla="*/ 1 h 312"/>
                <a:gd name="T80" fmla="*/ 1 w 186"/>
                <a:gd name="T81" fmla="*/ 1 h 312"/>
                <a:gd name="T82" fmla="*/ 1 w 186"/>
                <a:gd name="T83" fmla="*/ 1 h 312"/>
                <a:gd name="T84" fmla="*/ 1 w 186"/>
                <a:gd name="T85" fmla="*/ 1 h 312"/>
                <a:gd name="T86" fmla="*/ 1 w 186"/>
                <a:gd name="T87" fmla="*/ 1 h 312"/>
                <a:gd name="T88" fmla="*/ 1 w 186"/>
                <a:gd name="T89" fmla="*/ 1 h 312"/>
                <a:gd name="T90" fmla="*/ 1 w 186"/>
                <a:gd name="T91" fmla="*/ 1 h 312"/>
                <a:gd name="T92" fmla="*/ 1 w 186"/>
                <a:gd name="T93" fmla="*/ 1 h 312"/>
                <a:gd name="T94" fmla="*/ 1 w 186"/>
                <a:gd name="T95" fmla="*/ 1 h 312"/>
                <a:gd name="T96" fmla="*/ 1 w 186"/>
                <a:gd name="T97" fmla="*/ 1 h 312"/>
                <a:gd name="T98" fmla="*/ 1 w 186"/>
                <a:gd name="T99" fmla="*/ 1 h 312"/>
                <a:gd name="T100" fmla="*/ 1 w 186"/>
                <a:gd name="T101" fmla="*/ 1 h 312"/>
                <a:gd name="T102" fmla="*/ 1 w 186"/>
                <a:gd name="T103" fmla="*/ 1 h 312"/>
                <a:gd name="T104" fmla="*/ 1 w 186"/>
                <a:gd name="T105" fmla="*/ 1 h 312"/>
                <a:gd name="T106" fmla="*/ 1 w 186"/>
                <a:gd name="T107" fmla="*/ 1 h 312"/>
                <a:gd name="T108" fmla="*/ 1 w 186"/>
                <a:gd name="T109" fmla="*/ 1 h 312"/>
                <a:gd name="T110" fmla="*/ 1 w 186"/>
                <a:gd name="T111" fmla="*/ 1 h 312"/>
                <a:gd name="T112" fmla="*/ 1 w 186"/>
                <a:gd name="T113" fmla="*/ 1 h 312"/>
                <a:gd name="T114" fmla="*/ 1 w 186"/>
                <a:gd name="T115" fmla="*/ 1 h 312"/>
                <a:gd name="T116" fmla="*/ 1 w 186"/>
                <a:gd name="T117" fmla="*/ 1 h 312"/>
                <a:gd name="T118" fmla="*/ 1 w 186"/>
                <a:gd name="T119" fmla="*/ 1 h 3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"/>
                <a:gd name="T181" fmla="*/ 0 h 312"/>
                <a:gd name="T182" fmla="*/ 186 w 186"/>
                <a:gd name="T183" fmla="*/ 312 h 3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" h="312">
                  <a:moveTo>
                    <a:pt x="88" y="312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6"/>
                  </a:lnTo>
                  <a:lnTo>
                    <a:pt x="82" y="266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1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6"/>
                  </a:lnTo>
                  <a:lnTo>
                    <a:pt x="28" y="191"/>
                  </a:lnTo>
                  <a:lnTo>
                    <a:pt x="17" y="166"/>
                  </a:lnTo>
                  <a:lnTo>
                    <a:pt x="8" y="147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2"/>
                  </a:lnTo>
                  <a:lnTo>
                    <a:pt x="4" y="120"/>
                  </a:lnTo>
                  <a:lnTo>
                    <a:pt x="6" y="123"/>
                  </a:lnTo>
                  <a:lnTo>
                    <a:pt x="9" y="131"/>
                  </a:lnTo>
                  <a:lnTo>
                    <a:pt x="12" y="138"/>
                  </a:lnTo>
                  <a:lnTo>
                    <a:pt x="16" y="149"/>
                  </a:lnTo>
                  <a:lnTo>
                    <a:pt x="22" y="161"/>
                  </a:lnTo>
                  <a:lnTo>
                    <a:pt x="29" y="175"/>
                  </a:lnTo>
                  <a:lnTo>
                    <a:pt x="35" y="189"/>
                  </a:lnTo>
                  <a:lnTo>
                    <a:pt x="42" y="200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6" y="236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4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4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8" y="62"/>
                  </a:lnTo>
                  <a:lnTo>
                    <a:pt x="34" y="82"/>
                  </a:lnTo>
                  <a:lnTo>
                    <a:pt x="37" y="93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4"/>
                  </a:lnTo>
                  <a:lnTo>
                    <a:pt x="62" y="133"/>
                  </a:lnTo>
                  <a:lnTo>
                    <a:pt x="69" y="139"/>
                  </a:lnTo>
                  <a:lnTo>
                    <a:pt x="76" y="144"/>
                  </a:lnTo>
                  <a:lnTo>
                    <a:pt x="82" y="147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0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3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2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7"/>
                  </a:lnTo>
                  <a:lnTo>
                    <a:pt x="106" y="156"/>
                  </a:lnTo>
                  <a:lnTo>
                    <a:pt x="102" y="160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2"/>
                  </a:lnTo>
                  <a:lnTo>
                    <a:pt x="91" y="235"/>
                  </a:lnTo>
                  <a:lnTo>
                    <a:pt x="102" y="229"/>
                  </a:lnTo>
                  <a:lnTo>
                    <a:pt x="114" y="221"/>
                  </a:lnTo>
                  <a:lnTo>
                    <a:pt x="128" y="210"/>
                  </a:lnTo>
                  <a:lnTo>
                    <a:pt x="141" y="198"/>
                  </a:lnTo>
                  <a:lnTo>
                    <a:pt x="153" y="185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6"/>
                  </a:lnTo>
                  <a:lnTo>
                    <a:pt x="183" y="141"/>
                  </a:lnTo>
                  <a:lnTo>
                    <a:pt x="186" y="139"/>
                  </a:lnTo>
                  <a:lnTo>
                    <a:pt x="186" y="145"/>
                  </a:lnTo>
                  <a:lnTo>
                    <a:pt x="183" y="154"/>
                  </a:lnTo>
                  <a:lnTo>
                    <a:pt x="179" y="162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1"/>
                  </a:lnTo>
                  <a:lnTo>
                    <a:pt x="121" y="236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4"/>
                  </a:lnTo>
                  <a:lnTo>
                    <a:pt x="91" y="306"/>
                  </a:lnTo>
                  <a:lnTo>
                    <a:pt x="90" y="309"/>
                  </a:lnTo>
                  <a:lnTo>
                    <a:pt x="88" y="31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" name="Freeform 136"/>
            <p:cNvSpPr>
              <a:spLocks/>
            </p:cNvSpPr>
            <p:nvPr/>
          </p:nvSpPr>
          <p:spPr bwMode="auto">
            <a:xfrm>
              <a:off x="5363" y="4070"/>
              <a:ext cx="127" cy="149"/>
            </a:xfrm>
            <a:custGeom>
              <a:avLst/>
              <a:gdLst>
                <a:gd name="T0" fmla="*/ 1 w 253"/>
                <a:gd name="T1" fmla="*/ 0 h 300"/>
                <a:gd name="T2" fmla="*/ 1 w 253"/>
                <a:gd name="T3" fmla="*/ 0 h 300"/>
                <a:gd name="T4" fmla="*/ 1 w 253"/>
                <a:gd name="T5" fmla="*/ 0 h 300"/>
                <a:gd name="T6" fmla="*/ 1 w 253"/>
                <a:gd name="T7" fmla="*/ 0 h 300"/>
                <a:gd name="T8" fmla="*/ 1 w 253"/>
                <a:gd name="T9" fmla="*/ 0 h 300"/>
                <a:gd name="T10" fmla="*/ 1 w 253"/>
                <a:gd name="T11" fmla="*/ 0 h 300"/>
                <a:gd name="T12" fmla="*/ 1 w 253"/>
                <a:gd name="T13" fmla="*/ 0 h 300"/>
                <a:gd name="T14" fmla="*/ 1 w 253"/>
                <a:gd name="T15" fmla="*/ 0 h 300"/>
                <a:gd name="T16" fmla="*/ 1 w 253"/>
                <a:gd name="T17" fmla="*/ 0 h 300"/>
                <a:gd name="T18" fmla="*/ 1 w 253"/>
                <a:gd name="T19" fmla="*/ 0 h 300"/>
                <a:gd name="T20" fmla="*/ 1 w 253"/>
                <a:gd name="T21" fmla="*/ 0 h 300"/>
                <a:gd name="T22" fmla="*/ 1 w 253"/>
                <a:gd name="T23" fmla="*/ 0 h 300"/>
                <a:gd name="T24" fmla="*/ 1 w 253"/>
                <a:gd name="T25" fmla="*/ 0 h 300"/>
                <a:gd name="T26" fmla="*/ 1 w 253"/>
                <a:gd name="T27" fmla="*/ 0 h 300"/>
                <a:gd name="T28" fmla="*/ 1 w 253"/>
                <a:gd name="T29" fmla="*/ 0 h 300"/>
                <a:gd name="T30" fmla="*/ 1 w 253"/>
                <a:gd name="T31" fmla="*/ 0 h 300"/>
                <a:gd name="T32" fmla="*/ 1 w 253"/>
                <a:gd name="T33" fmla="*/ 0 h 300"/>
                <a:gd name="T34" fmla="*/ 1 w 253"/>
                <a:gd name="T35" fmla="*/ 0 h 300"/>
                <a:gd name="T36" fmla="*/ 1 w 253"/>
                <a:gd name="T37" fmla="*/ 0 h 300"/>
                <a:gd name="T38" fmla="*/ 1 w 253"/>
                <a:gd name="T39" fmla="*/ 0 h 300"/>
                <a:gd name="T40" fmla="*/ 1 w 253"/>
                <a:gd name="T41" fmla="*/ 0 h 300"/>
                <a:gd name="T42" fmla="*/ 1 w 253"/>
                <a:gd name="T43" fmla="*/ 0 h 300"/>
                <a:gd name="T44" fmla="*/ 1 w 253"/>
                <a:gd name="T45" fmla="*/ 0 h 300"/>
                <a:gd name="T46" fmla="*/ 1 w 253"/>
                <a:gd name="T47" fmla="*/ 0 h 300"/>
                <a:gd name="T48" fmla="*/ 1 w 253"/>
                <a:gd name="T49" fmla="*/ 0 h 300"/>
                <a:gd name="T50" fmla="*/ 1 w 253"/>
                <a:gd name="T51" fmla="*/ 0 h 300"/>
                <a:gd name="T52" fmla="*/ 1 w 253"/>
                <a:gd name="T53" fmla="*/ 0 h 300"/>
                <a:gd name="T54" fmla="*/ 1 w 253"/>
                <a:gd name="T55" fmla="*/ 0 h 300"/>
                <a:gd name="T56" fmla="*/ 1 w 253"/>
                <a:gd name="T57" fmla="*/ 0 h 300"/>
                <a:gd name="T58" fmla="*/ 1 w 253"/>
                <a:gd name="T59" fmla="*/ 0 h 300"/>
                <a:gd name="T60" fmla="*/ 1 w 253"/>
                <a:gd name="T61" fmla="*/ 0 h 300"/>
                <a:gd name="T62" fmla="*/ 1 w 253"/>
                <a:gd name="T63" fmla="*/ 0 h 300"/>
                <a:gd name="T64" fmla="*/ 1 w 253"/>
                <a:gd name="T65" fmla="*/ 0 h 300"/>
                <a:gd name="T66" fmla="*/ 1 w 253"/>
                <a:gd name="T67" fmla="*/ 0 h 300"/>
                <a:gd name="T68" fmla="*/ 1 w 253"/>
                <a:gd name="T69" fmla="*/ 0 h 300"/>
                <a:gd name="T70" fmla="*/ 1 w 253"/>
                <a:gd name="T71" fmla="*/ 0 h 300"/>
                <a:gd name="T72" fmla="*/ 1 w 253"/>
                <a:gd name="T73" fmla="*/ 0 h 300"/>
                <a:gd name="T74" fmla="*/ 1 w 253"/>
                <a:gd name="T75" fmla="*/ 0 h 300"/>
                <a:gd name="T76" fmla="*/ 1 w 253"/>
                <a:gd name="T77" fmla="*/ 0 h 300"/>
                <a:gd name="T78" fmla="*/ 0 w 253"/>
                <a:gd name="T79" fmla="*/ 0 h 300"/>
                <a:gd name="T80" fmla="*/ 1 w 253"/>
                <a:gd name="T81" fmla="*/ 0 h 300"/>
                <a:gd name="T82" fmla="*/ 1 w 253"/>
                <a:gd name="T83" fmla="*/ 0 h 300"/>
                <a:gd name="T84" fmla="*/ 1 w 253"/>
                <a:gd name="T85" fmla="*/ 0 h 300"/>
                <a:gd name="T86" fmla="*/ 1 w 253"/>
                <a:gd name="T87" fmla="*/ 0 h 300"/>
                <a:gd name="T88" fmla="*/ 1 w 253"/>
                <a:gd name="T89" fmla="*/ 0 h 300"/>
                <a:gd name="T90" fmla="*/ 1 w 253"/>
                <a:gd name="T91" fmla="*/ 0 h 300"/>
                <a:gd name="T92" fmla="*/ 1 w 253"/>
                <a:gd name="T93" fmla="*/ 0 h 300"/>
                <a:gd name="T94" fmla="*/ 1 w 253"/>
                <a:gd name="T95" fmla="*/ 0 h 300"/>
                <a:gd name="T96" fmla="*/ 1 w 253"/>
                <a:gd name="T97" fmla="*/ 0 h 300"/>
                <a:gd name="T98" fmla="*/ 1 w 253"/>
                <a:gd name="T99" fmla="*/ 0 h 300"/>
                <a:gd name="T100" fmla="*/ 1 w 253"/>
                <a:gd name="T101" fmla="*/ 0 h 300"/>
                <a:gd name="T102" fmla="*/ 1 w 253"/>
                <a:gd name="T103" fmla="*/ 0 h 300"/>
                <a:gd name="T104" fmla="*/ 1 w 253"/>
                <a:gd name="T105" fmla="*/ 0 h 300"/>
                <a:gd name="T106" fmla="*/ 1 w 253"/>
                <a:gd name="T107" fmla="*/ 0 h 300"/>
                <a:gd name="T108" fmla="*/ 1 w 253"/>
                <a:gd name="T109" fmla="*/ 0 h 300"/>
                <a:gd name="T110" fmla="*/ 1 w 253"/>
                <a:gd name="T111" fmla="*/ 0 h 300"/>
                <a:gd name="T112" fmla="*/ 1 w 253"/>
                <a:gd name="T113" fmla="*/ 0 h 300"/>
                <a:gd name="T114" fmla="*/ 1 w 253"/>
                <a:gd name="T115" fmla="*/ 0 h 300"/>
                <a:gd name="T116" fmla="*/ 1 w 253"/>
                <a:gd name="T117" fmla="*/ 0 h 300"/>
                <a:gd name="T118" fmla="*/ 1 w 253"/>
                <a:gd name="T119" fmla="*/ 0 h 300"/>
                <a:gd name="T120" fmla="*/ 1 w 253"/>
                <a:gd name="T121" fmla="*/ 0 h 300"/>
                <a:gd name="T122" fmla="*/ 1 w 253"/>
                <a:gd name="T123" fmla="*/ 0 h 3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3"/>
                <a:gd name="T187" fmla="*/ 0 h 300"/>
                <a:gd name="T188" fmla="*/ 253 w 253"/>
                <a:gd name="T189" fmla="*/ 300 h 3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3" h="300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5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4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4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4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3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4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7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40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8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300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3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4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2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5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10"/>
                  </a:lnTo>
                  <a:lnTo>
                    <a:pt x="62" y="204"/>
                  </a:lnTo>
                  <a:lnTo>
                    <a:pt x="75" y="201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7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4"/>
                  </a:lnTo>
                  <a:lnTo>
                    <a:pt x="130" y="160"/>
                  </a:lnTo>
                  <a:lnTo>
                    <a:pt x="128" y="157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8"/>
                  </a:lnTo>
                  <a:lnTo>
                    <a:pt x="129" y="144"/>
                  </a:lnTo>
                  <a:lnTo>
                    <a:pt x="134" y="141"/>
                  </a:lnTo>
                  <a:lnTo>
                    <a:pt x="138" y="137"/>
                  </a:lnTo>
                  <a:lnTo>
                    <a:pt x="142" y="140"/>
                  </a:lnTo>
                  <a:lnTo>
                    <a:pt x="144" y="141"/>
                  </a:lnTo>
                  <a:lnTo>
                    <a:pt x="145" y="141"/>
                  </a:lnTo>
                  <a:lnTo>
                    <a:pt x="146" y="141"/>
                  </a:lnTo>
                  <a:lnTo>
                    <a:pt x="152" y="134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2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1"/>
                  </a:lnTo>
                  <a:lnTo>
                    <a:pt x="225" y="6"/>
                  </a:lnTo>
                  <a:lnTo>
                    <a:pt x="230" y="4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2" name="Freeform 137"/>
            <p:cNvSpPr>
              <a:spLocks/>
            </p:cNvSpPr>
            <p:nvPr/>
          </p:nvSpPr>
          <p:spPr bwMode="auto">
            <a:xfrm>
              <a:off x="5597" y="3865"/>
              <a:ext cx="73" cy="122"/>
            </a:xfrm>
            <a:custGeom>
              <a:avLst/>
              <a:gdLst>
                <a:gd name="T0" fmla="*/ 1 w 146"/>
                <a:gd name="T1" fmla="*/ 1 h 244"/>
                <a:gd name="T2" fmla="*/ 1 w 146"/>
                <a:gd name="T3" fmla="*/ 1 h 244"/>
                <a:gd name="T4" fmla="*/ 1 w 146"/>
                <a:gd name="T5" fmla="*/ 1 h 244"/>
                <a:gd name="T6" fmla="*/ 1 w 146"/>
                <a:gd name="T7" fmla="*/ 1 h 244"/>
                <a:gd name="T8" fmla="*/ 1 w 146"/>
                <a:gd name="T9" fmla="*/ 1 h 244"/>
                <a:gd name="T10" fmla="*/ 1 w 146"/>
                <a:gd name="T11" fmla="*/ 1 h 244"/>
                <a:gd name="T12" fmla="*/ 1 w 146"/>
                <a:gd name="T13" fmla="*/ 1 h 244"/>
                <a:gd name="T14" fmla="*/ 1 w 146"/>
                <a:gd name="T15" fmla="*/ 1 h 244"/>
                <a:gd name="T16" fmla="*/ 1 w 146"/>
                <a:gd name="T17" fmla="*/ 1 h 244"/>
                <a:gd name="T18" fmla="*/ 1 w 146"/>
                <a:gd name="T19" fmla="*/ 1 h 244"/>
                <a:gd name="T20" fmla="*/ 1 w 146"/>
                <a:gd name="T21" fmla="*/ 1 h 244"/>
                <a:gd name="T22" fmla="*/ 1 w 146"/>
                <a:gd name="T23" fmla="*/ 1 h 244"/>
                <a:gd name="T24" fmla="*/ 1 w 146"/>
                <a:gd name="T25" fmla="*/ 1 h 244"/>
                <a:gd name="T26" fmla="*/ 1 w 146"/>
                <a:gd name="T27" fmla="*/ 1 h 244"/>
                <a:gd name="T28" fmla="*/ 1 w 146"/>
                <a:gd name="T29" fmla="*/ 1 h 244"/>
                <a:gd name="T30" fmla="*/ 1 w 146"/>
                <a:gd name="T31" fmla="*/ 1 h 244"/>
                <a:gd name="T32" fmla="*/ 1 w 146"/>
                <a:gd name="T33" fmla="*/ 1 h 244"/>
                <a:gd name="T34" fmla="*/ 1 w 146"/>
                <a:gd name="T35" fmla="*/ 1 h 244"/>
                <a:gd name="T36" fmla="*/ 1 w 146"/>
                <a:gd name="T37" fmla="*/ 1 h 244"/>
                <a:gd name="T38" fmla="*/ 1 w 146"/>
                <a:gd name="T39" fmla="*/ 1 h 244"/>
                <a:gd name="T40" fmla="*/ 1 w 146"/>
                <a:gd name="T41" fmla="*/ 1 h 244"/>
                <a:gd name="T42" fmla="*/ 1 w 146"/>
                <a:gd name="T43" fmla="*/ 1 h 244"/>
                <a:gd name="T44" fmla="*/ 1 w 146"/>
                <a:gd name="T45" fmla="*/ 1 h 244"/>
                <a:gd name="T46" fmla="*/ 1 w 146"/>
                <a:gd name="T47" fmla="*/ 1 h 244"/>
                <a:gd name="T48" fmla="*/ 1 w 146"/>
                <a:gd name="T49" fmla="*/ 1 h 244"/>
                <a:gd name="T50" fmla="*/ 1 w 146"/>
                <a:gd name="T51" fmla="*/ 1 h 244"/>
                <a:gd name="T52" fmla="*/ 1 w 146"/>
                <a:gd name="T53" fmla="*/ 1 h 244"/>
                <a:gd name="T54" fmla="*/ 1 w 146"/>
                <a:gd name="T55" fmla="*/ 1 h 244"/>
                <a:gd name="T56" fmla="*/ 1 w 146"/>
                <a:gd name="T57" fmla="*/ 1 h 244"/>
                <a:gd name="T58" fmla="*/ 1 w 146"/>
                <a:gd name="T59" fmla="*/ 1 h 244"/>
                <a:gd name="T60" fmla="*/ 1 w 146"/>
                <a:gd name="T61" fmla="*/ 1 h 244"/>
                <a:gd name="T62" fmla="*/ 1 w 146"/>
                <a:gd name="T63" fmla="*/ 1 h 244"/>
                <a:gd name="T64" fmla="*/ 1 w 146"/>
                <a:gd name="T65" fmla="*/ 1 h 244"/>
                <a:gd name="T66" fmla="*/ 1 w 146"/>
                <a:gd name="T67" fmla="*/ 1 h 244"/>
                <a:gd name="T68" fmla="*/ 1 w 146"/>
                <a:gd name="T69" fmla="*/ 1 h 244"/>
                <a:gd name="T70" fmla="*/ 1 w 146"/>
                <a:gd name="T71" fmla="*/ 1 h 244"/>
                <a:gd name="T72" fmla="*/ 1 w 146"/>
                <a:gd name="T73" fmla="*/ 1 h 244"/>
                <a:gd name="T74" fmla="*/ 1 w 146"/>
                <a:gd name="T75" fmla="*/ 1 h 244"/>
                <a:gd name="T76" fmla="*/ 1 w 146"/>
                <a:gd name="T77" fmla="*/ 1 h 244"/>
                <a:gd name="T78" fmla="*/ 1 w 146"/>
                <a:gd name="T79" fmla="*/ 1 h 244"/>
                <a:gd name="T80" fmla="*/ 1 w 146"/>
                <a:gd name="T81" fmla="*/ 1 h 244"/>
                <a:gd name="T82" fmla="*/ 1 w 146"/>
                <a:gd name="T83" fmla="*/ 1 h 244"/>
                <a:gd name="T84" fmla="*/ 1 w 146"/>
                <a:gd name="T85" fmla="*/ 1 h 244"/>
                <a:gd name="T86" fmla="*/ 1 w 146"/>
                <a:gd name="T87" fmla="*/ 1 h 244"/>
                <a:gd name="T88" fmla="*/ 1 w 146"/>
                <a:gd name="T89" fmla="*/ 1 h 244"/>
                <a:gd name="T90" fmla="*/ 1 w 146"/>
                <a:gd name="T91" fmla="*/ 1 h 244"/>
                <a:gd name="T92" fmla="*/ 1 w 146"/>
                <a:gd name="T93" fmla="*/ 1 h 244"/>
                <a:gd name="T94" fmla="*/ 1 w 146"/>
                <a:gd name="T95" fmla="*/ 1 h 244"/>
                <a:gd name="T96" fmla="*/ 0 w 146"/>
                <a:gd name="T97" fmla="*/ 1 h 244"/>
                <a:gd name="T98" fmla="*/ 1 w 146"/>
                <a:gd name="T99" fmla="*/ 1 h 244"/>
                <a:gd name="T100" fmla="*/ 1 w 146"/>
                <a:gd name="T101" fmla="*/ 1 h 244"/>
                <a:gd name="T102" fmla="*/ 1 w 146"/>
                <a:gd name="T103" fmla="*/ 1 h 244"/>
                <a:gd name="T104" fmla="*/ 1 w 146"/>
                <a:gd name="T105" fmla="*/ 1 h 244"/>
                <a:gd name="T106" fmla="*/ 1 w 146"/>
                <a:gd name="T107" fmla="*/ 1 h 244"/>
                <a:gd name="T108" fmla="*/ 1 w 146"/>
                <a:gd name="T109" fmla="*/ 1 h 244"/>
                <a:gd name="T110" fmla="*/ 1 w 146"/>
                <a:gd name="T111" fmla="*/ 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244"/>
                <a:gd name="T170" fmla="*/ 146 w 146"/>
                <a:gd name="T171" fmla="*/ 244 h 2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244">
                  <a:moveTo>
                    <a:pt x="31" y="241"/>
                  </a:moveTo>
                  <a:lnTo>
                    <a:pt x="39" y="231"/>
                  </a:lnTo>
                  <a:lnTo>
                    <a:pt x="48" y="217"/>
                  </a:lnTo>
                  <a:lnTo>
                    <a:pt x="57" y="204"/>
                  </a:lnTo>
                  <a:lnTo>
                    <a:pt x="61" y="196"/>
                  </a:lnTo>
                  <a:lnTo>
                    <a:pt x="69" y="196"/>
                  </a:lnTo>
                  <a:lnTo>
                    <a:pt x="80" y="194"/>
                  </a:lnTo>
                  <a:lnTo>
                    <a:pt x="92" y="190"/>
                  </a:lnTo>
                  <a:lnTo>
                    <a:pt x="106" y="186"/>
                  </a:lnTo>
                  <a:lnTo>
                    <a:pt x="117" y="181"/>
                  </a:lnTo>
                  <a:lnTo>
                    <a:pt x="128" y="175"/>
                  </a:lnTo>
                  <a:lnTo>
                    <a:pt x="136" y="171"/>
                  </a:lnTo>
                  <a:lnTo>
                    <a:pt x="139" y="167"/>
                  </a:lnTo>
                  <a:lnTo>
                    <a:pt x="141" y="162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2"/>
                  </a:lnTo>
                  <a:lnTo>
                    <a:pt x="131" y="164"/>
                  </a:lnTo>
                  <a:lnTo>
                    <a:pt x="123" y="167"/>
                  </a:lnTo>
                  <a:lnTo>
                    <a:pt x="114" y="171"/>
                  </a:lnTo>
                  <a:lnTo>
                    <a:pt x="103" y="175"/>
                  </a:lnTo>
                  <a:lnTo>
                    <a:pt x="92" y="180"/>
                  </a:lnTo>
                  <a:lnTo>
                    <a:pt x="81" y="183"/>
                  </a:lnTo>
                  <a:lnTo>
                    <a:pt x="73" y="186"/>
                  </a:lnTo>
                  <a:lnTo>
                    <a:pt x="67" y="187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3"/>
                  </a:lnTo>
                  <a:lnTo>
                    <a:pt x="85" y="134"/>
                  </a:lnTo>
                  <a:lnTo>
                    <a:pt x="92" y="128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5"/>
                  </a:lnTo>
                  <a:lnTo>
                    <a:pt x="128" y="97"/>
                  </a:lnTo>
                  <a:lnTo>
                    <a:pt x="136" y="90"/>
                  </a:lnTo>
                  <a:lnTo>
                    <a:pt x="141" y="84"/>
                  </a:lnTo>
                  <a:lnTo>
                    <a:pt x="145" y="80"/>
                  </a:lnTo>
                  <a:lnTo>
                    <a:pt x="146" y="75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39" y="76"/>
                  </a:lnTo>
                  <a:lnTo>
                    <a:pt x="134" y="80"/>
                  </a:lnTo>
                  <a:lnTo>
                    <a:pt x="129" y="86"/>
                  </a:lnTo>
                  <a:lnTo>
                    <a:pt x="122" y="91"/>
                  </a:lnTo>
                  <a:lnTo>
                    <a:pt x="114" y="97"/>
                  </a:lnTo>
                  <a:lnTo>
                    <a:pt x="106" y="103"/>
                  </a:lnTo>
                  <a:lnTo>
                    <a:pt x="98" y="109"/>
                  </a:lnTo>
                  <a:lnTo>
                    <a:pt x="91" y="113"/>
                  </a:lnTo>
                  <a:lnTo>
                    <a:pt x="86" y="115"/>
                  </a:lnTo>
                  <a:lnTo>
                    <a:pt x="87" y="95"/>
                  </a:lnTo>
                  <a:lnTo>
                    <a:pt x="88" y="61"/>
                  </a:lnTo>
                  <a:lnTo>
                    <a:pt x="90" y="28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4" y="11"/>
                  </a:lnTo>
                  <a:lnTo>
                    <a:pt x="81" y="33"/>
                  </a:lnTo>
                  <a:lnTo>
                    <a:pt x="79" y="68"/>
                  </a:lnTo>
                  <a:lnTo>
                    <a:pt x="76" y="104"/>
                  </a:lnTo>
                  <a:lnTo>
                    <a:pt x="71" y="126"/>
                  </a:lnTo>
                  <a:lnTo>
                    <a:pt x="69" y="128"/>
                  </a:lnTo>
                  <a:lnTo>
                    <a:pt x="67" y="127"/>
                  </a:lnTo>
                  <a:lnTo>
                    <a:pt x="65" y="124"/>
                  </a:lnTo>
                  <a:lnTo>
                    <a:pt x="64" y="118"/>
                  </a:lnTo>
                  <a:lnTo>
                    <a:pt x="63" y="112"/>
                  </a:lnTo>
                  <a:lnTo>
                    <a:pt x="58" y="104"/>
                  </a:lnTo>
                  <a:lnTo>
                    <a:pt x="54" y="95"/>
                  </a:lnTo>
                  <a:lnTo>
                    <a:pt x="47" y="84"/>
                  </a:lnTo>
                  <a:lnTo>
                    <a:pt x="40" y="74"/>
                  </a:lnTo>
                  <a:lnTo>
                    <a:pt x="33" y="65"/>
                  </a:lnTo>
                  <a:lnTo>
                    <a:pt x="26" y="59"/>
                  </a:lnTo>
                  <a:lnTo>
                    <a:pt x="22" y="56"/>
                  </a:lnTo>
                  <a:lnTo>
                    <a:pt x="17" y="56"/>
                  </a:lnTo>
                  <a:lnTo>
                    <a:pt x="18" y="59"/>
                  </a:lnTo>
                  <a:lnTo>
                    <a:pt x="23" y="65"/>
                  </a:lnTo>
                  <a:lnTo>
                    <a:pt x="29" y="74"/>
                  </a:lnTo>
                  <a:lnTo>
                    <a:pt x="37" y="87"/>
                  </a:lnTo>
                  <a:lnTo>
                    <a:pt x="46" y="104"/>
                  </a:lnTo>
                  <a:lnTo>
                    <a:pt x="55" y="120"/>
                  </a:lnTo>
                  <a:lnTo>
                    <a:pt x="60" y="133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3"/>
                  </a:lnTo>
                  <a:lnTo>
                    <a:pt x="50" y="181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80"/>
                  </a:lnTo>
                  <a:lnTo>
                    <a:pt x="39" y="174"/>
                  </a:lnTo>
                  <a:lnTo>
                    <a:pt x="35" y="170"/>
                  </a:lnTo>
                  <a:lnTo>
                    <a:pt x="31" y="165"/>
                  </a:lnTo>
                  <a:lnTo>
                    <a:pt x="25" y="158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40"/>
                  </a:lnTo>
                  <a:lnTo>
                    <a:pt x="3" y="135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5"/>
                  </a:lnTo>
                  <a:lnTo>
                    <a:pt x="19" y="164"/>
                  </a:lnTo>
                  <a:lnTo>
                    <a:pt x="26" y="173"/>
                  </a:lnTo>
                  <a:lnTo>
                    <a:pt x="32" y="182"/>
                  </a:lnTo>
                  <a:lnTo>
                    <a:pt x="34" y="188"/>
                  </a:lnTo>
                  <a:lnTo>
                    <a:pt x="35" y="195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2"/>
                  </a:lnTo>
                  <a:lnTo>
                    <a:pt x="23" y="240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1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" name="Freeform 138"/>
            <p:cNvSpPr>
              <a:spLocks/>
            </p:cNvSpPr>
            <p:nvPr/>
          </p:nvSpPr>
          <p:spPr bwMode="auto">
            <a:xfrm>
              <a:off x="5264" y="3898"/>
              <a:ext cx="139" cy="113"/>
            </a:xfrm>
            <a:custGeom>
              <a:avLst/>
              <a:gdLst>
                <a:gd name="T0" fmla="*/ 0 w 279"/>
                <a:gd name="T1" fmla="*/ 0 h 227"/>
                <a:gd name="T2" fmla="*/ 0 w 279"/>
                <a:gd name="T3" fmla="*/ 0 h 227"/>
                <a:gd name="T4" fmla="*/ 0 w 279"/>
                <a:gd name="T5" fmla="*/ 0 h 227"/>
                <a:gd name="T6" fmla="*/ 0 w 279"/>
                <a:gd name="T7" fmla="*/ 0 h 227"/>
                <a:gd name="T8" fmla="*/ 0 w 279"/>
                <a:gd name="T9" fmla="*/ 0 h 227"/>
                <a:gd name="T10" fmla="*/ 0 w 279"/>
                <a:gd name="T11" fmla="*/ 0 h 227"/>
                <a:gd name="T12" fmla="*/ 0 w 279"/>
                <a:gd name="T13" fmla="*/ 0 h 227"/>
                <a:gd name="T14" fmla="*/ 0 w 279"/>
                <a:gd name="T15" fmla="*/ 0 h 227"/>
                <a:gd name="T16" fmla="*/ 0 w 279"/>
                <a:gd name="T17" fmla="*/ 0 h 227"/>
                <a:gd name="T18" fmla="*/ 0 w 279"/>
                <a:gd name="T19" fmla="*/ 0 h 227"/>
                <a:gd name="T20" fmla="*/ 0 w 279"/>
                <a:gd name="T21" fmla="*/ 0 h 227"/>
                <a:gd name="T22" fmla="*/ 0 w 279"/>
                <a:gd name="T23" fmla="*/ 0 h 227"/>
                <a:gd name="T24" fmla="*/ 0 w 279"/>
                <a:gd name="T25" fmla="*/ 0 h 227"/>
                <a:gd name="T26" fmla="*/ 0 w 279"/>
                <a:gd name="T27" fmla="*/ 0 h 227"/>
                <a:gd name="T28" fmla="*/ 0 w 279"/>
                <a:gd name="T29" fmla="*/ 0 h 227"/>
                <a:gd name="T30" fmla="*/ 0 w 279"/>
                <a:gd name="T31" fmla="*/ 0 h 227"/>
                <a:gd name="T32" fmla="*/ 0 w 279"/>
                <a:gd name="T33" fmla="*/ 0 h 227"/>
                <a:gd name="T34" fmla="*/ 0 w 279"/>
                <a:gd name="T35" fmla="*/ 0 h 227"/>
                <a:gd name="T36" fmla="*/ 0 w 279"/>
                <a:gd name="T37" fmla="*/ 0 h 227"/>
                <a:gd name="T38" fmla="*/ 0 w 279"/>
                <a:gd name="T39" fmla="*/ 0 h 227"/>
                <a:gd name="T40" fmla="*/ 0 w 279"/>
                <a:gd name="T41" fmla="*/ 0 h 227"/>
                <a:gd name="T42" fmla="*/ 0 w 279"/>
                <a:gd name="T43" fmla="*/ 0 h 227"/>
                <a:gd name="T44" fmla="*/ 0 w 279"/>
                <a:gd name="T45" fmla="*/ 0 h 227"/>
                <a:gd name="T46" fmla="*/ 0 w 279"/>
                <a:gd name="T47" fmla="*/ 0 h 227"/>
                <a:gd name="T48" fmla="*/ 0 w 279"/>
                <a:gd name="T49" fmla="*/ 0 h 227"/>
                <a:gd name="T50" fmla="*/ 0 w 279"/>
                <a:gd name="T51" fmla="*/ 0 h 227"/>
                <a:gd name="T52" fmla="*/ 0 w 279"/>
                <a:gd name="T53" fmla="*/ 0 h 227"/>
                <a:gd name="T54" fmla="*/ 0 w 279"/>
                <a:gd name="T55" fmla="*/ 0 h 227"/>
                <a:gd name="T56" fmla="*/ 0 w 279"/>
                <a:gd name="T57" fmla="*/ 0 h 227"/>
                <a:gd name="T58" fmla="*/ 0 w 279"/>
                <a:gd name="T59" fmla="*/ 0 h 227"/>
                <a:gd name="T60" fmla="*/ 0 w 279"/>
                <a:gd name="T61" fmla="*/ 0 h 227"/>
                <a:gd name="T62" fmla="*/ 0 w 279"/>
                <a:gd name="T63" fmla="*/ 0 h 227"/>
                <a:gd name="T64" fmla="*/ 0 w 279"/>
                <a:gd name="T65" fmla="*/ 0 h 227"/>
                <a:gd name="T66" fmla="*/ 0 w 279"/>
                <a:gd name="T67" fmla="*/ 0 h 227"/>
                <a:gd name="T68" fmla="*/ 0 w 279"/>
                <a:gd name="T69" fmla="*/ 0 h 227"/>
                <a:gd name="T70" fmla="*/ 0 w 279"/>
                <a:gd name="T71" fmla="*/ 0 h 227"/>
                <a:gd name="T72" fmla="*/ 0 w 279"/>
                <a:gd name="T73" fmla="*/ 0 h 227"/>
                <a:gd name="T74" fmla="*/ 0 w 279"/>
                <a:gd name="T75" fmla="*/ 0 h 227"/>
                <a:gd name="T76" fmla="*/ 0 w 279"/>
                <a:gd name="T77" fmla="*/ 0 h 227"/>
                <a:gd name="T78" fmla="*/ 0 w 279"/>
                <a:gd name="T79" fmla="*/ 0 h 227"/>
                <a:gd name="T80" fmla="*/ 0 w 279"/>
                <a:gd name="T81" fmla="*/ 0 h 227"/>
                <a:gd name="T82" fmla="*/ 0 w 279"/>
                <a:gd name="T83" fmla="*/ 0 h 227"/>
                <a:gd name="T84" fmla="*/ 0 w 279"/>
                <a:gd name="T85" fmla="*/ 0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9"/>
                <a:gd name="T130" fmla="*/ 0 h 227"/>
                <a:gd name="T131" fmla="*/ 279 w 279"/>
                <a:gd name="T132" fmla="*/ 227 h 2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9" h="227">
                  <a:moveTo>
                    <a:pt x="279" y="227"/>
                  </a:moveTo>
                  <a:lnTo>
                    <a:pt x="273" y="221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0"/>
                  </a:lnTo>
                  <a:lnTo>
                    <a:pt x="252" y="199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0"/>
                  </a:lnTo>
                  <a:lnTo>
                    <a:pt x="232" y="187"/>
                  </a:lnTo>
                  <a:lnTo>
                    <a:pt x="226" y="183"/>
                  </a:lnTo>
                  <a:lnTo>
                    <a:pt x="221" y="180"/>
                  </a:lnTo>
                  <a:lnTo>
                    <a:pt x="219" y="176"/>
                  </a:lnTo>
                  <a:lnTo>
                    <a:pt x="221" y="156"/>
                  </a:lnTo>
                  <a:lnTo>
                    <a:pt x="225" y="131"/>
                  </a:lnTo>
                  <a:lnTo>
                    <a:pt x="226" y="109"/>
                  </a:lnTo>
                  <a:lnTo>
                    <a:pt x="225" y="93"/>
                  </a:lnTo>
                  <a:lnTo>
                    <a:pt x="222" y="86"/>
                  </a:lnTo>
                  <a:lnTo>
                    <a:pt x="221" y="86"/>
                  </a:lnTo>
                  <a:lnTo>
                    <a:pt x="220" y="92"/>
                  </a:lnTo>
                  <a:lnTo>
                    <a:pt x="221" y="100"/>
                  </a:lnTo>
                  <a:lnTo>
                    <a:pt x="219" y="115"/>
                  </a:lnTo>
                  <a:lnTo>
                    <a:pt x="214" y="138"/>
                  </a:lnTo>
                  <a:lnTo>
                    <a:pt x="208" y="160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7"/>
                  </a:lnTo>
                  <a:lnTo>
                    <a:pt x="173" y="139"/>
                  </a:lnTo>
                  <a:lnTo>
                    <a:pt x="166" y="131"/>
                  </a:lnTo>
                  <a:lnTo>
                    <a:pt x="160" y="127"/>
                  </a:lnTo>
                  <a:lnTo>
                    <a:pt x="157" y="123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2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39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2"/>
                  </a:lnTo>
                  <a:lnTo>
                    <a:pt x="95" y="78"/>
                  </a:lnTo>
                  <a:lnTo>
                    <a:pt x="74" y="62"/>
                  </a:lnTo>
                  <a:lnTo>
                    <a:pt x="53" y="48"/>
                  </a:lnTo>
                  <a:lnTo>
                    <a:pt x="36" y="35"/>
                  </a:lnTo>
                  <a:lnTo>
                    <a:pt x="22" y="25"/>
                  </a:lnTo>
                  <a:lnTo>
                    <a:pt x="16" y="20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39"/>
                  </a:lnTo>
                  <a:lnTo>
                    <a:pt x="42" y="50"/>
                  </a:lnTo>
                  <a:lnTo>
                    <a:pt x="59" y="63"/>
                  </a:lnTo>
                  <a:lnTo>
                    <a:pt x="77" y="78"/>
                  </a:lnTo>
                  <a:lnTo>
                    <a:pt x="97" y="93"/>
                  </a:lnTo>
                  <a:lnTo>
                    <a:pt x="113" y="106"/>
                  </a:lnTo>
                  <a:lnTo>
                    <a:pt x="127" y="116"/>
                  </a:lnTo>
                  <a:lnTo>
                    <a:pt x="136" y="122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0"/>
                  </a:lnTo>
                  <a:lnTo>
                    <a:pt x="98" y="131"/>
                  </a:lnTo>
                  <a:lnTo>
                    <a:pt x="82" y="133"/>
                  </a:lnTo>
                  <a:lnTo>
                    <a:pt x="63" y="131"/>
                  </a:lnTo>
                  <a:lnTo>
                    <a:pt x="46" y="130"/>
                  </a:lnTo>
                  <a:lnTo>
                    <a:pt x="31" y="128"/>
                  </a:lnTo>
                  <a:lnTo>
                    <a:pt x="17" y="124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3"/>
                  </a:lnTo>
                  <a:lnTo>
                    <a:pt x="12" y="130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7"/>
                  </a:lnTo>
                  <a:lnTo>
                    <a:pt x="74" y="139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2"/>
                  </a:lnTo>
                  <a:lnTo>
                    <a:pt x="172" y="171"/>
                  </a:lnTo>
                  <a:lnTo>
                    <a:pt x="179" y="177"/>
                  </a:lnTo>
                  <a:lnTo>
                    <a:pt x="183" y="182"/>
                  </a:lnTo>
                  <a:lnTo>
                    <a:pt x="187" y="185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199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4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2"/>
                  </a:lnTo>
                  <a:lnTo>
                    <a:pt x="100" y="225"/>
                  </a:lnTo>
                  <a:lnTo>
                    <a:pt x="113" y="223"/>
                  </a:lnTo>
                  <a:lnTo>
                    <a:pt x="121" y="221"/>
                  </a:lnTo>
                  <a:lnTo>
                    <a:pt x="133" y="219"/>
                  </a:lnTo>
                  <a:lnTo>
                    <a:pt x="145" y="214"/>
                  </a:lnTo>
                  <a:lnTo>
                    <a:pt x="159" y="210"/>
                  </a:lnTo>
                  <a:lnTo>
                    <a:pt x="172" y="206"/>
                  </a:lnTo>
                  <a:lnTo>
                    <a:pt x="183" y="202"/>
                  </a:lnTo>
                  <a:lnTo>
                    <a:pt x="192" y="198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6"/>
                  </a:lnTo>
                  <a:lnTo>
                    <a:pt x="241" y="211"/>
                  </a:lnTo>
                  <a:lnTo>
                    <a:pt x="249" y="214"/>
                  </a:lnTo>
                  <a:lnTo>
                    <a:pt x="257" y="219"/>
                  </a:lnTo>
                  <a:lnTo>
                    <a:pt x="264" y="222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01" name="Picture 139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1" y="6384925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40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33" y="64008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" name="Group 141"/>
          <p:cNvGrpSpPr>
            <a:grpSpLocks/>
          </p:cNvGrpSpPr>
          <p:nvPr/>
        </p:nvGrpSpPr>
        <p:grpSpPr bwMode="auto">
          <a:xfrm rot="5400000">
            <a:off x="-209814" y="5035816"/>
            <a:ext cx="1998663" cy="1655233"/>
            <a:chOff x="4560" y="3538"/>
            <a:chExt cx="1259" cy="782"/>
          </a:xfrm>
        </p:grpSpPr>
        <p:sp>
          <p:nvSpPr>
            <p:cNvPr id="4378" name="Freeform 142"/>
            <p:cNvSpPr>
              <a:spLocks/>
            </p:cNvSpPr>
            <p:nvPr/>
          </p:nvSpPr>
          <p:spPr bwMode="auto">
            <a:xfrm>
              <a:off x="4971" y="4101"/>
              <a:ext cx="29" cy="35"/>
            </a:xfrm>
            <a:custGeom>
              <a:avLst/>
              <a:gdLst>
                <a:gd name="T0" fmla="*/ 1 w 58"/>
                <a:gd name="T1" fmla="*/ 0 h 71"/>
                <a:gd name="T2" fmla="*/ 0 w 58"/>
                <a:gd name="T3" fmla="*/ 0 h 71"/>
                <a:gd name="T4" fmla="*/ 1 w 58"/>
                <a:gd name="T5" fmla="*/ 0 h 71"/>
                <a:gd name="T6" fmla="*/ 1 w 58"/>
                <a:gd name="T7" fmla="*/ 0 h 71"/>
                <a:gd name="T8" fmla="*/ 1 w 58"/>
                <a:gd name="T9" fmla="*/ 0 h 71"/>
                <a:gd name="T10" fmla="*/ 1 w 58"/>
                <a:gd name="T11" fmla="*/ 0 h 71"/>
                <a:gd name="T12" fmla="*/ 1 w 58"/>
                <a:gd name="T13" fmla="*/ 0 h 71"/>
                <a:gd name="T14" fmla="*/ 1 w 58"/>
                <a:gd name="T15" fmla="*/ 0 h 71"/>
                <a:gd name="T16" fmla="*/ 1 w 58"/>
                <a:gd name="T17" fmla="*/ 0 h 71"/>
                <a:gd name="T18" fmla="*/ 1 w 58"/>
                <a:gd name="T19" fmla="*/ 0 h 71"/>
                <a:gd name="T20" fmla="*/ 1 w 58"/>
                <a:gd name="T21" fmla="*/ 0 h 71"/>
                <a:gd name="T22" fmla="*/ 1 w 58"/>
                <a:gd name="T23" fmla="*/ 0 h 71"/>
                <a:gd name="T24" fmla="*/ 1 w 58"/>
                <a:gd name="T25" fmla="*/ 0 h 71"/>
                <a:gd name="T26" fmla="*/ 1 w 58"/>
                <a:gd name="T27" fmla="*/ 0 h 71"/>
                <a:gd name="T28" fmla="*/ 1 w 58"/>
                <a:gd name="T29" fmla="*/ 0 h 71"/>
                <a:gd name="T30" fmla="*/ 1 w 58"/>
                <a:gd name="T31" fmla="*/ 0 h 71"/>
                <a:gd name="T32" fmla="*/ 1 w 58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71"/>
                <a:gd name="T53" fmla="*/ 58 w 58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71">
                  <a:moveTo>
                    <a:pt x="1" y="71"/>
                  </a:moveTo>
                  <a:lnTo>
                    <a:pt x="0" y="66"/>
                  </a:lnTo>
                  <a:lnTo>
                    <a:pt x="5" y="57"/>
                  </a:lnTo>
                  <a:lnTo>
                    <a:pt x="12" y="45"/>
                  </a:lnTo>
                  <a:lnTo>
                    <a:pt x="21" y="33"/>
                  </a:lnTo>
                  <a:lnTo>
                    <a:pt x="31" y="21"/>
                  </a:lnTo>
                  <a:lnTo>
                    <a:pt x="42" y="10"/>
                  </a:lnTo>
                  <a:lnTo>
                    <a:pt x="51" y="3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9" name="Freeform 143"/>
            <p:cNvSpPr>
              <a:spLocks/>
            </p:cNvSpPr>
            <p:nvPr/>
          </p:nvSpPr>
          <p:spPr bwMode="auto">
            <a:xfrm>
              <a:off x="4993" y="4105"/>
              <a:ext cx="11" cy="26"/>
            </a:xfrm>
            <a:custGeom>
              <a:avLst/>
              <a:gdLst>
                <a:gd name="T0" fmla="*/ 1 w 22"/>
                <a:gd name="T1" fmla="*/ 1 h 51"/>
                <a:gd name="T2" fmla="*/ 0 w 22"/>
                <a:gd name="T3" fmla="*/ 1 h 51"/>
                <a:gd name="T4" fmla="*/ 1 w 22"/>
                <a:gd name="T5" fmla="*/ 1 h 51"/>
                <a:gd name="T6" fmla="*/ 1 w 22"/>
                <a:gd name="T7" fmla="*/ 1 h 51"/>
                <a:gd name="T8" fmla="*/ 1 w 22"/>
                <a:gd name="T9" fmla="*/ 0 h 51"/>
                <a:gd name="T10" fmla="*/ 1 w 22"/>
                <a:gd name="T11" fmla="*/ 1 h 51"/>
                <a:gd name="T12" fmla="*/ 1 w 22"/>
                <a:gd name="T13" fmla="*/ 1 h 51"/>
                <a:gd name="T14" fmla="*/ 1 w 22"/>
                <a:gd name="T15" fmla="*/ 1 h 51"/>
                <a:gd name="T16" fmla="*/ 1 w 22"/>
                <a:gd name="T17" fmla="*/ 1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51"/>
                <a:gd name="T29" fmla="*/ 22 w 2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51">
                  <a:moveTo>
                    <a:pt x="2" y="51"/>
                  </a:moveTo>
                  <a:lnTo>
                    <a:pt x="0" y="42"/>
                  </a:lnTo>
                  <a:lnTo>
                    <a:pt x="3" y="25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3"/>
                  </a:lnTo>
                  <a:lnTo>
                    <a:pt x="11" y="32"/>
                  </a:lnTo>
                  <a:lnTo>
                    <a:pt x="8" y="48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0" name="Freeform 144"/>
            <p:cNvSpPr>
              <a:spLocks/>
            </p:cNvSpPr>
            <p:nvPr/>
          </p:nvSpPr>
          <p:spPr bwMode="auto">
            <a:xfrm>
              <a:off x="4843" y="4085"/>
              <a:ext cx="22" cy="20"/>
            </a:xfrm>
            <a:custGeom>
              <a:avLst/>
              <a:gdLst>
                <a:gd name="T0" fmla="*/ 0 w 45"/>
                <a:gd name="T1" fmla="*/ 0 h 41"/>
                <a:gd name="T2" fmla="*/ 0 w 45"/>
                <a:gd name="T3" fmla="*/ 0 h 41"/>
                <a:gd name="T4" fmla="*/ 0 w 45"/>
                <a:gd name="T5" fmla="*/ 0 h 41"/>
                <a:gd name="T6" fmla="*/ 0 w 45"/>
                <a:gd name="T7" fmla="*/ 0 h 41"/>
                <a:gd name="T8" fmla="*/ 0 w 45"/>
                <a:gd name="T9" fmla="*/ 0 h 41"/>
                <a:gd name="T10" fmla="*/ 0 w 45"/>
                <a:gd name="T11" fmla="*/ 0 h 41"/>
                <a:gd name="T12" fmla="*/ 0 w 45"/>
                <a:gd name="T13" fmla="*/ 0 h 41"/>
                <a:gd name="T14" fmla="*/ 0 w 45"/>
                <a:gd name="T15" fmla="*/ 0 h 41"/>
                <a:gd name="T16" fmla="*/ 0 w 45"/>
                <a:gd name="T17" fmla="*/ 0 h 41"/>
                <a:gd name="T18" fmla="*/ 0 w 45"/>
                <a:gd name="T19" fmla="*/ 0 h 41"/>
                <a:gd name="T20" fmla="*/ 0 w 45"/>
                <a:gd name="T21" fmla="*/ 0 h 41"/>
                <a:gd name="T22" fmla="*/ 0 w 45"/>
                <a:gd name="T23" fmla="*/ 0 h 41"/>
                <a:gd name="T24" fmla="*/ 0 w 45"/>
                <a:gd name="T25" fmla="*/ 0 h 41"/>
                <a:gd name="T26" fmla="*/ 0 w 45"/>
                <a:gd name="T27" fmla="*/ 0 h 41"/>
                <a:gd name="T28" fmla="*/ 0 w 45"/>
                <a:gd name="T29" fmla="*/ 0 h 41"/>
                <a:gd name="T30" fmla="*/ 0 w 45"/>
                <a:gd name="T31" fmla="*/ 0 h 41"/>
                <a:gd name="T32" fmla="*/ 0 w 45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1"/>
                <a:gd name="T53" fmla="*/ 45 w 45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1">
                  <a:moveTo>
                    <a:pt x="45" y="0"/>
                  </a:moveTo>
                  <a:lnTo>
                    <a:pt x="42" y="4"/>
                  </a:lnTo>
                  <a:lnTo>
                    <a:pt x="37" y="9"/>
                  </a:lnTo>
                  <a:lnTo>
                    <a:pt x="31" y="18"/>
                  </a:lnTo>
                  <a:lnTo>
                    <a:pt x="26" y="26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9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1" name="Freeform 145"/>
            <p:cNvSpPr>
              <a:spLocks/>
            </p:cNvSpPr>
            <p:nvPr/>
          </p:nvSpPr>
          <p:spPr bwMode="auto">
            <a:xfrm>
              <a:off x="4833" y="4084"/>
              <a:ext cx="28" cy="6"/>
            </a:xfrm>
            <a:custGeom>
              <a:avLst/>
              <a:gdLst>
                <a:gd name="T0" fmla="*/ 1 w 54"/>
                <a:gd name="T1" fmla="*/ 1 h 11"/>
                <a:gd name="T2" fmla="*/ 1 w 54"/>
                <a:gd name="T3" fmla="*/ 1 h 11"/>
                <a:gd name="T4" fmla="*/ 1 w 54"/>
                <a:gd name="T5" fmla="*/ 1 h 11"/>
                <a:gd name="T6" fmla="*/ 1 w 54"/>
                <a:gd name="T7" fmla="*/ 1 h 11"/>
                <a:gd name="T8" fmla="*/ 1 w 54"/>
                <a:gd name="T9" fmla="*/ 1 h 11"/>
                <a:gd name="T10" fmla="*/ 1 w 54"/>
                <a:gd name="T11" fmla="*/ 0 h 11"/>
                <a:gd name="T12" fmla="*/ 1 w 54"/>
                <a:gd name="T13" fmla="*/ 1 h 11"/>
                <a:gd name="T14" fmla="*/ 1 w 54"/>
                <a:gd name="T15" fmla="*/ 1 h 11"/>
                <a:gd name="T16" fmla="*/ 0 w 54"/>
                <a:gd name="T17" fmla="*/ 1 h 11"/>
                <a:gd name="T18" fmla="*/ 1 w 54"/>
                <a:gd name="T19" fmla="*/ 1 h 11"/>
                <a:gd name="T20" fmla="*/ 1 w 54"/>
                <a:gd name="T21" fmla="*/ 1 h 11"/>
                <a:gd name="T22" fmla="*/ 1 w 54"/>
                <a:gd name="T23" fmla="*/ 1 h 11"/>
                <a:gd name="T24" fmla="*/ 1 w 54"/>
                <a:gd name="T25" fmla="*/ 1 h 11"/>
                <a:gd name="T26" fmla="*/ 1 w 54"/>
                <a:gd name="T27" fmla="*/ 1 h 11"/>
                <a:gd name="T28" fmla="*/ 1 w 54"/>
                <a:gd name="T29" fmla="*/ 1 h 11"/>
                <a:gd name="T30" fmla="*/ 1 w 54"/>
                <a:gd name="T31" fmla="*/ 1 h 11"/>
                <a:gd name="T32" fmla="*/ 1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1"/>
                <a:gd name="T53" fmla="*/ 54 w 5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7"/>
                  </a:lnTo>
                  <a:lnTo>
                    <a:pt x="48" y="5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2" name="Freeform 146"/>
            <p:cNvSpPr>
              <a:spLocks/>
            </p:cNvSpPr>
            <p:nvPr/>
          </p:nvSpPr>
          <p:spPr bwMode="auto">
            <a:xfrm>
              <a:off x="4840" y="4063"/>
              <a:ext cx="26" cy="23"/>
            </a:xfrm>
            <a:custGeom>
              <a:avLst/>
              <a:gdLst>
                <a:gd name="T0" fmla="*/ 1 w 51"/>
                <a:gd name="T1" fmla="*/ 1 h 44"/>
                <a:gd name="T2" fmla="*/ 1 w 51"/>
                <a:gd name="T3" fmla="*/ 1 h 44"/>
                <a:gd name="T4" fmla="*/ 1 w 51"/>
                <a:gd name="T5" fmla="*/ 1 h 44"/>
                <a:gd name="T6" fmla="*/ 1 w 51"/>
                <a:gd name="T7" fmla="*/ 1 h 44"/>
                <a:gd name="T8" fmla="*/ 1 w 51"/>
                <a:gd name="T9" fmla="*/ 1 h 44"/>
                <a:gd name="T10" fmla="*/ 1 w 51"/>
                <a:gd name="T11" fmla="*/ 1 h 44"/>
                <a:gd name="T12" fmla="*/ 1 w 51"/>
                <a:gd name="T13" fmla="*/ 1 h 44"/>
                <a:gd name="T14" fmla="*/ 0 w 51"/>
                <a:gd name="T15" fmla="*/ 1 h 44"/>
                <a:gd name="T16" fmla="*/ 1 w 51"/>
                <a:gd name="T17" fmla="*/ 0 h 44"/>
                <a:gd name="T18" fmla="*/ 1 w 51"/>
                <a:gd name="T19" fmla="*/ 0 h 44"/>
                <a:gd name="T20" fmla="*/ 1 w 51"/>
                <a:gd name="T21" fmla="*/ 1 h 44"/>
                <a:gd name="T22" fmla="*/ 1 w 51"/>
                <a:gd name="T23" fmla="*/ 1 h 44"/>
                <a:gd name="T24" fmla="*/ 1 w 51"/>
                <a:gd name="T25" fmla="*/ 1 h 44"/>
                <a:gd name="T26" fmla="*/ 1 w 51"/>
                <a:gd name="T27" fmla="*/ 1 h 44"/>
                <a:gd name="T28" fmla="*/ 1 w 51"/>
                <a:gd name="T29" fmla="*/ 1 h 44"/>
                <a:gd name="T30" fmla="*/ 1 w 51"/>
                <a:gd name="T31" fmla="*/ 1 h 44"/>
                <a:gd name="T32" fmla="*/ 1 w 51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44"/>
                <a:gd name="T53" fmla="*/ 51 w 51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44">
                  <a:moveTo>
                    <a:pt x="51" y="44"/>
                  </a:moveTo>
                  <a:lnTo>
                    <a:pt x="44" y="40"/>
                  </a:lnTo>
                  <a:lnTo>
                    <a:pt x="35" y="34"/>
                  </a:lnTo>
                  <a:lnTo>
                    <a:pt x="26" y="27"/>
                  </a:lnTo>
                  <a:lnTo>
                    <a:pt x="17" y="20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3"/>
                  </a:lnTo>
                  <a:lnTo>
                    <a:pt x="47" y="40"/>
                  </a:lnTo>
                  <a:lnTo>
                    <a:pt x="51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3" name="Freeform 147"/>
            <p:cNvSpPr>
              <a:spLocks/>
            </p:cNvSpPr>
            <p:nvPr/>
          </p:nvSpPr>
          <p:spPr bwMode="auto">
            <a:xfrm>
              <a:off x="4997" y="4068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3" y="68"/>
                  </a:moveTo>
                  <a:lnTo>
                    <a:pt x="1" y="50"/>
                  </a:lnTo>
                  <a:lnTo>
                    <a:pt x="0" y="27"/>
                  </a:lnTo>
                  <a:lnTo>
                    <a:pt x="1" y="9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6"/>
                  </a:lnTo>
                  <a:lnTo>
                    <a:pt x="7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4" name="Freeform 148"/>
            <p:cNvSpPr>
              <a:spLocks/>
            </p:cNvSpPr>
            <p:nvPr/>
          </p:nvSpPr>
          <p:spPr bwMode="auto">
            <a:xfrm>
              <a:off x="5004" y="4075"/>
              <a:ext cx="15" cy="33"/>
            </a:xfrm>
            <a:custGeom>
              <a:avLst/>
              <a:gdLst>
                <a:gd name="T0" fmla="*/ 0 w 30"/>
                <a:gd name="T1" fmla="*/ 1 h 64"/>
                <a:gd name="T2" fmla="*/ 1 w 30"/>
                <a:gd name="T3" fmla="*/ 1 h 64"/>
                <a:gd name="T4" fmla="*/ 1 w 30"/>
                <a:gd name="T5" fmla="*/ 1 h 64"/>
                <a:gd name="T6" fmla="*/ 1 w 30"/>
                <a:gd name="T7" fmla="*/ 1 h 64"/>
                <a:gd name="T8" fmla="*/ 1 w 30"/>
                <a:gd name="T9" fmla="*/ 0 h 64"/>
                <a:gd name="T10" fmla="*/ 1 w 30"/>
                <a:gd name="T11" fmla="*/ 1 h 64"/>
                <a:gd name="T12" fmla="*/ 1 w 30"/>
                <a:gd name="T13" fmla="*/ 1 h 64"/>
                <a:gd name="T14" fmla="*/ 1 w 30"/>
                <a:gd name="T15" fmla="*/ 1 h 64"/>
                <a:gd name="T16" fmla="*/ 1 w 30"/>
                <a:gd name="T17" fmla="*/ 1 h 64"/>
                <a:gd name="T18" fmla="*/ 1 w 30"/>
                <a:gd name="T19" fmla="*/ 1 h 64"/>
                <a:gd name="T20" fmla="*/ 1 w 30"/>
                <a:gd name="T21" fmla="*/ 1 h 64"/>
                <a:gd name="T22" fmla="*/ 1 w 30"/>
                <a:gd name="T23" fmla="*/ 1 h 64"/>
                <a:gd name="T24" fmla="*/ 0 w 30"/>
                <a:gd name="T25" fmla="*/ 1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64"/>
                <a:gd name="T41" fmla="*/ 30 w 30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64">
                  <a:moveTo>
                    <a:pt x="0" y="64"/>
                  </a:moveTo>
                  <a:lnTo>
                    <a:pt x="2" y="48"/>
                  </a:lnTo>
                  <a:lnTo>
                    <a:pt x="8" y="27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29" y="8"/>
                  </a:lnTo>
                  <a:lnTo>
                    <a:pt x="25" y="17"/>
                  </a:lnTo>
                  <a:lnTo>
                    <a:pt x="21" y="28"/>
                  </a:lnTo>
                  <a:lnTo>
                    <a:pt x="14" y="40"/>
                  </a:lnTo>
                  <a:lnTo>
                    <a:pt x="8" y="50"/>
                  </a:lnTo>
                  <a:lnTo>
                    <a:pt x="3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5" name="Freeform 149"/>
            <p:cNvSpPr>
              <a:spLocks/>
            </p:cNvSpPr>
            <p:nvPr/>
          </p:nvSpPr>
          <p:spPr bwMode="auto">
            <a:xfrm>
              <a:off x="4983" y="4068"/>
              <a:ext cx="8" cy="32"/>
            </a:xfrm>
            <a:custGeom>
              <a:avLst/>
              <a:gdLst>
                <a:gd name="T0" fmla="*/ 1 w 15"/>
                <a:gd name="T1" fmla="*/ 1 h 64"/>
                <a:gd name="T2" fmla="*/ 1 w 15"/>
                <a:gd name="T3" fmla="*/ 1 h 64"/>
                <a:gd name="T4" fmla="*/ 0 w 15"/>
                <a:gd name="T5" fmla="*/ 1 h 64"/>
                <a:gd name="T6" fmla="*/ 1 w 15"/>
                <a:gd name="T7" fmla="*/ 1 h 64"/>
                <a:gd name="T8" fmla="*/ 1 w 15"/>
                <a:gd name="T9" fmla="*/ 0 h 64"/>
                <a:gd name="T10" fmla="*/ 1 w 15"/>
                <a:gd name="T11" fmla="*/ 1 h 64"/>
                <a:gd name="T12" fmla="*/ 1 w 15"/>
                <a:gd name="T13" fmla="*/ 1 h 64"/>
                <a:gd name="T14" fmla="*/ 1 w 15"/>
                <a:gd name="T15" fmla="*/ 1 h 64"/>
                <a:gd name="T16" fmla="*/ 1 w 15"/>
                <a:gd name="T17" fmla="*/ 1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4"/>
                <a:gd name="T29" fmla="*/ 15 w 15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4">
                  <a:moveTo>
                    <a:pt x="8" y="64"/>
                  </a:moveTo>
                  <a:lnTo>
                    <a:pt x="3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9" y="0"/>
                  </a:lnTo>
                  <a:lnTo>
                    <a:pt x="15" y="4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6" name="Freeform 150"/>
            <p:cNvSpPr>
              <a:spLocks/>
            </p:cNvSpPr>
            <p:nvPr/>
          </p:nvSpPr>
          <p:spPr bwMode="auto">
            <a:xfrm>
              <a:off x="4971" y="4059"/>
              <a:ext cx="6" cy="35"/>
            </a:xfrm>
            <a:custGeom>
              <a:avLst/>
              <a:gdLst>
                <a:gd name="T0" fmla="*/ 1 w 12"/>
                <a:gd name="T1" fmla="*/ 1 h 70"/>
                <a:gd name="T2" fmla="*/ 1 w 12"/>
                <a:gd name="T3" fmla="*/ 1 h 70"/>
                <a:gd name="T4" fmla="*/ 1 w 12"/>
                <a:gd name="T5" fmla="*/ 1 h 70"/>
                <a:gd name="T6" fmla="*/ 0 w 12"/>
                <a:gd name="T7" fmla="*/ 1 h 70"/>
                <a:gd name="T8" fmla="*/ 1 w 12"/>
                <a:gd name="T9" fmla="*/ 0 h 70"/>
                <a:gd name="T10" fmla="*/ 1 w 12"/>
                <a:gd name="T11" fmla="*/ 1 h 70"/>
                <a:gd name="T12" fmla="*/ 1 w 12"/>
                <a:gd name="T13" fmla="*/ 1 h 70"/>
                <a:gd name="T14" fmla="*/ 1 w 12"/>
                <a:gd name="T15" fmla="*/ 1 h 70"/>
                <a:gd name="T16" fmla="*/ 1 w 12"/>
                <a:gd name="T17" fmla="*/ 1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70"/>
                <a:gd name="T29" fmla="*/ 12 w 12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70">
                  <a:moveTo>
                    <a:pt x="12" y="70"/>
                  </a:moveTo>
                  <a:lnTo>
                    <a:pt x="6" y="56"/>
                  </a:lnTo>
                  <a:lnTo>
                    <a:pt x="1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8"/>
                  </a:lnTo>
                  <a:lnTo>
                    <a:pt x="1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7" name="Freeform 151"/>
            <p:cNvSpPr>
              <a:spLocks/>
            </p:cNvSpPr>
            <p:nvPr/>
          </p:nvSpPr>
          <p:spPr bwMode="auto">
            <a:xfrm>
              <a:off x="4958" y="4053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9"/>
                  </a:lnTo>
                  <a:lnTo>
                    <a:pt x="4" y="0"/>
                  </a:lnTo>
                  <a:lnTo>
                    <a:pt x="10" y="8"/>
                  </a:lnTo>
                  <a:lnTo>
                    <a:pt x="12" y="26"/>
                  </a:lnTo>
                  <a:lnTo>
                    <a:pt x="12" y="49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8" name="Freeform 152"/>
            <p:cNvSpPr>
              <a:spLocks/>
            </p:cNvSpPr>
            <p:nvPr/>
          </p:nvSpPr>
          <p:spPr bwMode="auto">
            <a:xfrm>
              <a:off x="4944" y="4047"/>
              <a:ext cx="9" cy="38"/>
            </a:xfrm>
            <a:custGeom>
              <a:avLst/>
              <a:gdLst>
                <a:gd name="T0" fmla="*/ 1 w 18"/>
                <a:gd name="T1" fmla="*/ 1 h 76"/>
                <a:gd name="T2" fmla="*/ 1 w 18"/>
                <a:gd name="T3" fmla="*/ 1 h 76"/>
                <a:gd name="T4" fmla="*/ 1 w 18"/>
                <a:gd name="T5" fmla="*/ 1 h 76"/>
                <a:gd name="T6" fmla="*/ 0 w 18"/>
                <a:gd name="T7" fmla="*/ 1 h 76"/>
                <a:gd name="T8" fmla="*/ 1 w 18"/>
                <a:gd name="T9" fmla="*/ 0 h 76"/>
                <a:gd name="T10" fmla="*/ 1 w 18"/>
                <a:gd name="T11" fmla="*/ 1 h 76"/>
                <a:gd name="T12" fmla="*/ 1 w 18"/>
                <a:gd name="T13" fmla="*/ 1 h 76"/>
                <a:gd name="T14" fmla="*/ 1 w 18"/>
                <a:gd name="T15" fmla="*/ 1 h 76"/>
                <a:gd name="T16" fmla="*/ 1 w 18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76"/>
                <a:gd name="T29" fmla="*/ 18 w 1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76">
                  <a:moveTo>
                    <a:pt x="18" y="76"/>
                  </a:moveTo>
                  <a:lnTo>
                    <a:pt x="10" y="57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8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9" name="Freeform 153"/>
            <p:cNvSpPr>
              <a:spLocks/>
            </p:cNvSpPr>
            <p:nvPr/>
          </p:nvSpPr>
          <p:spPr bwMode="auto">
            <a:xfrm>
              <a:off x="4926" y="4040"/>
              <a:ext cx="13" cy="42"/>
            </a:xfrm>
            <a:custGeom>
              <a:avLst/>
              <a:gdLst>
                <a:gd name="T0" fmla="*/ 0 w 27"/>
                <a:gd name="T1" fmla="*/ 0 h 85"/>
                <a:gd name="T2" fmla="*/ 0 w 27"/>
                <a:gd name="T3" fmla="*/ 0 h 85"/>
                <a:gd name="T4" fmla="*/ 0 w 27"/>
                <a:gd name="T5" fmla="*/ 0 h 85"/>
                <a:gd name="T6" fmla="*/ 0 w 27"/>
                <a:gd name="T7" fmla="*/ 0 h 85"/>
                <a:gd name="T8" fmla="*/ 0 w 27"/>
                <a:gd name="T9" fmla="*/ 0 h 85"/>
                <a:gd name="T10" fmla="*/ 0 w 27"/>
                <a:gd name="T11" fmla="*/ 0 h 85"/>
                <a:gd name="T12" fmla="*/ 0 w 27"/>
                <a:gd name="T13" fmla="*/ 0 h 85"/>
                <a:gd name="T14" fmla="*/ 0 w 27"/>
                <a:gd name="T15" fmla="*/ 0 h 85"/>
                <a:gd name="T16" fmla="*/ 0 w 27"/>
                <a:gd name="T17" fmla="*/ 0 h 85"/>
                <a:gd name="T18" fmla="*/ 0 w 27"/>
                <a:gd name="T19" fmla="*/ 0 h 85"/>
                <a:gd name="T20" fmla="*/ 0 w 27"/>
                <a:gd name="T21" fmla="*/ 0 h 85"/>
                <a:gd name="T22" fmla="*/ 0 w 27"/>
                <a:gd name="T23" fmla="*/ 0 h 85"/>
                <a:gd name="T24" fmla="*/ 0 w 27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85"/>
                <a:gd name="T41" fmla="*/ 27 w 27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85">
                  <a:moveTo>
                    <a:pt x="27" y="85"/>
                  </a:moveTo>
                  <a:lnTo>
                    <a:pt x="23" y="76"/>
                  </a:lnTo>
                  <a:lnTo>
                    <a:pt x="18" y="64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10"/>
                  </a:lnTo>
                  <a:lnTo>
                    <a:pt x="1" y="3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40"/>
                  </a:lnTo>
                  <a:lnTo>
                    <a:pt x="23" y="67"/>
                  </a:lnTo>
                  <a:lnTo>
                    <a:pt x="27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0" name="Freeform 154"/>
            <p:cNvSpPr>
              <a:spLocks/>
            </p:cNvSpPr>
            <p:nvPr/>
          </p:nvSpPr>
          <p:spPr bwMode="auto">
            <a:xfrm>
              <a:off x="4911" y="4036"/>
              <a:ext cx="17" cy="46"/>
            </a:xfrm>
            <a:custGeom>
              <a:avLst/>
              <a:gdLst>
                <a:gd name="T0" fmla="*/ 0 w 35"/>
                <a:gd name="T1" fmla="*/ 1 h 91"/>
                <a:gd name="T2" fmla="*/ 0 w 35"/>
                <a:gd name="T3" fmla="*/ 1 h 91"/>
                <a:gd name="T4" fmla="*/ 0 w 35"/>
                <a:gd name="T5" fmla="*/ 1 h 91"/>
                <a:gd name="T6" fmla="*/ 0 w 35"/>
                <a:gd name="T7" fmla="*/ 1 h 91"/>
                <a:gd name="T8" fmla="*/ 0 w 35"/>
                <a:gd name="T9" fmla="*/ 1 h 91"/>
                <a:gd name="T10" fmla="*/ 0 w 35"/>
                <a:gd name="T11" fmla="*/ 1 h 91"/>
                <a:gd name="T12" fmla="*/ 0 w 35"/>
                <a:gd name="T13" fmla="*/ 1 h 91"/>
                <a:gd name="T14" fmla="*/ 0 w 35"/>
                <a:gd name="T15" fmla="*/ 1 h 91"/>
                <a:gd name="T16" fmla="*/ 0 w 35"/>
                <a:gd name="T17" fmla="*/ 0 h 91"/>
                <a:gd name="T18" fmla="*/ 0 w 35"/>
                <a:gd name="T19" fmla="*/ 1 h 91"/>
                <a:gd name="T20" fmla="*/ 0 w 35"/>
                <a:gd name="T21" fmla="*/ 1 h 91"/>
                <a:gd name="T22" fmla="*/ 0 w 35"/>
                <a:gd name="T23" fmla="*/ 1 h 91"/>
                <a:gd name="T24" fmla="*/ 0 w 35"/>
                <a:gd name="T25" fmla="*/ 1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91"/>
                <a:gd name="T41" fmla="*/ 35 w 35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1"/>
                  </a:lnTo>
                  <a:lnTo>
                    <a:pt x="12" y="57"/>
                  </a:lnTo>
                  <a:lnTo>
                    <a:pt x="6" y="41"/>
                  </a:lnTo>
                  <a:lnTo>
                    <a:pt x="1" y="26"/>
                  </a:lnTo>
                  <a:lnTo>
                    <a:pt x="0" y="13"/>
                  </a:lnTo>
                  <a:lnTo>
                    <a:pt x="1" y="4"/>
                  </a:lnTo>
                  <a:lnTo>
                    <a:pt x="6" y="0"/>
                  </a:lnTo>
                  <a:lnTo>
                    <a:pt x="18" y="11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1" name="Freeform 155"/>
            <p:cNvSpPr>
              <a:spLocks/>
            </p:cNvSpPr>
            <p:nvPr/>
          </p:nvSpPr>
          <p:spPr bwMode="auto">
            <a:xfrm>
              <a:off x="4884" y="4040"/>
              <a:ext cx="28" cy="43"/>
            </a:xfrm>
            <a:custGeom>
              <a:avLst/>
              <a:gdLst>
                <a:gd name="T0" fmla="*/ 1 w 56"/>
                <a:gd name="T1" fmla="*/ 1 h 86"/>
                <a:gd name="T2" fmla="*/ 1 w 56"/>
                <a:gd name="T3" fmla="*/ 1 h 86"/>
                <a:gd name="T4" fmla="*/ 1 w 56"/>
                <a:gd name="T5" fmla="*/ 1 h 86"/>
                <a:gd name="T6" fmla="*/ 1 w 56"/>
                <a:gd name="T7" fmla="*/ 1 h 86"/>
                <a:gd name="T8" fmla="*/ 1 w 56"/>
                <a:gd name="T9" fmla="*/ 1 h 86"/>
                <a:gd name="T10" fmla="*/ 1 w 56"/>
                <a:gd name="T11" fmla="*/ 1 h 86"/>
                <a:gd name="T12" fmla="*/ 1 w 56"/>
                <a:gd name="T13" fmla="*/ 1 h 86"/>
                <a:gd name="T14" fmla="*/ 0 w 56"/>
                <a:gd name="T15" fmla="*/ 1 h 86"/>
                <a:gd name="T16" fmla="*/ 1 w 56"/>
                <a:gd name="T17" fmla="*/ 0 h 86"/>
                <a:gd name="T18" fmla="*/ 1 w 56"/>
                <a:gd name="T19" fmla="*/ 0 h 86"/>
                <a:gd name="T20" fmla="*/ 1 w 56"/>
                <a:gd name="T21" fmla="*/ 1 h 86"/>
                <a:gd name="T22" fmla="*/ 1 w 56"/>
                <a:gd name="T23" fmla="*/ 1 h 86"/>
                <a:gd name="T24" fmla="*/ 1 w 56"/>
                <a:gd name="T25" fmla="*/ 1 h 86"/>
                <a:gd name="T26" fmla="*/ 1 w 56"/>
                <a:gd name="T27" fmla="*/ 1 h 86"/>
                <a:gd name="T28" fmla="*/ 1 w 56"/>
                <a:gd name="T29" fmla="*/ 1 h 86"/>
                <a:gd name="T30" fmla="*/ 1 w 56"/>
                <a:gd name="T31" fmla="*/ 1 h 86"/>
                <a:gd name="T32" fmla="*/ 1 w 56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86"/>
                <a:gd name="T53" fmla="*/ 56 w 56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86">
                  <a:moveTo>
                    <a:pt x="56" y="86"/>
                  </a:moveTo>
                  <a:lnTo>
                    <a:pt x="47" y="78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40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7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2" name="Freeform 156"/>
            <p:cNvSpPr>
              <a:spLocks/>
            </p:cNvSpPr>
            <p:nvPr/>
          </p:nvSpPr>
          <p:spPr bwMode="auto">
            <a:xfrm>
              <a:off x="4860" y="4047"/>
              <a:ext cx="36" cy="35"/>
            </a:xfrm>
            <a:custGeom>
              <a:avLst/>
              <a:gdLst>
                <a:gd name="T0" fmla="*/ 1 w 71"/>
                <a:gd name="T1" fmla="*/ 0 h 71"/>
                <a:gd name="T2" fmla="*/ 1 w 71"/>
                <a:gd name="T3" fmla="*/ 0 h 71"/>
                <a:gd name="T4" fmla="*/ 1 w 71"/>
                <a:gd name="T5" fmla="*/ 0 h 71"/>
                <a:gd name="T6" fmla="*/ 1 w 71"/>
                <a:gd name="T7" fmla="*/ 0 h 71"/>
                <a:gd name="T8" fmla="*/ 1 w 71"/>
                <a:gd name="T9" fmla="*/ 0 h 71"/>
                <a:gd name="T10" fmla="*/ 1 w 71"/>
                <a:gd name="T11" fmla="*/ 0 h 71"/>
                <a:gd name="T12" fmla="*/ 1 w 71"/>
                <a:gd name="T13" fmla="*/ 0 h 71"/>
                <a:gd name="T14" fmla="*/ 0 w 71"/>
                <a:gd name="T15" fmla="*/ 0 h 71"/>
                <a:gd name="T16" fmla="*/ 1 w 71"/>
                <a:gd name="T17" fmla="*/ 0 h 71"/>
                <a:gd name="T18" fmla="*/ 1 w 71"/>
                <a:gd name="T19" fmla="*/ 0 h 71"/>
                <a:gd name="T20" fmla="*/ 1 w 71"/>
                <a:gd name="T21" fmla="*/ 0 h 71"/>
                <a:gd name="T22" fmla="*/ 1 w 71"/>
                <a:gd name="T23" fmla="*/ 0 h 71"/>
                <a:gd name="T24" fmla="*/ 1 w 71"/>
                <a:gd name="T25" fmla="*/ 0 h 71"/>
                <a:gd name="T26" fmla="*/ 1 w 71"/>
                <a:gd name="T27" fmla="*/ 0 h 71"/>
                <a:gd name="T28" fmla="*/ 1 w 71"/>
                <a:gd name="T29" fmla="*/ 0 h 71"/>
                <a:gd name="T30" fmla="*/ 1 w 71"/>
                <a:gd name="T31" fmla="*/ 0 h 71"/>
                <a:gd name="T32" fmla="*/ 1 w 71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1"/>
                <a:gd name="T53" fmla="*/ 71 w 7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1">
                  <a:moveTo>
                    <a:pt x="71" y="71"/>
                  </a:moveTo>
                  <a:lnTo>
                    <a:pt x="63" y="65"/>
                  </a:lnTo>
                  <a:lnTo>
                    <a:pt x="51" y="57"/>
                  </a:lnTo>
                  <a:lnTo>
                    <a:pt x="38" y="46"/>
                  </a:lnTo>
                  <a:lnTo>
                    <a:pt x="24" y="35"/>
                  </a:lnTo>
                  <a:lnTo>
                    <a:pt x="13" y="23"/>
                  </a:lnTo>
                  <a:lnTo>
                    <a:pt x="3" y="13"/>
                  </a:lnTo>
                  <a:lnTo>
                    <a:pt x="0" y="5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7"/>
                  </a:lnTo>
                  <a:lnTo>
                    <a:pt x="53" y="41"/>
                  </a:lnTo>
                  <a:lnTo>
                    <a:pt x="62" y="52"/>
                  </a:lnTo>
                  <a:lnTo>
                    <a:pt x="69" y="64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3" name="Freeform 157"/>
            <p:cNvSpPr>
              <a:spLocks/>
            </p:cNvSpPr>
            <p:nvPr/>
          </p:nvSpPr>
          <p:spPr bwMode="auto">
            <a:xfrm>
              <a:off x="4848" y="4052"/>
              <a:ext cx="33" cy="32"/>
            </a:xfrm>
            <a:custGeom>
              <a:avLst/>
              <a:gdLst>
                <a:gd name="T0" fmla="*/ 1 w 64"/>
                <a:gd name="T1" fmla="*/ 0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0 w 64"/>
                <a:gd name="T31" fmla="*/ 1 h 64"/>
                <a:gd name="T32" fmla="*/ 1 w 64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4"/>
                <a:gd name="T53" fmla="*/ 64 w 64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4">
                  <a:moveTo>
                    <a:pt x="3" y="0"/>
                  </a:moveTo>
                  <a:lnTo>
                    <a:pt x="7" y="1"/>
                  </a:lnTo>
                  <a:lnTo>
                    <a:pt x="12" y="6"/>
                  </a:lnTo>
                  <a:lnTo>
                    <a:pt x="21" y="16"/>
                  </a:lnTo>
                  <a:lnTo>
                    <a:pt x="29" y="26"/>
                  </a:lnTo>
                  <a:lnTo>
                    <a:pt x="38" y="37"/>
                  </a:lnTo>
                  <a:lnTo>
                    <a:pt x="47" y="48"/>
                  </a:lnTo>
                  <a:lnTo>
                    <a:pt x="56" y="57"/>
                  </a:lnTo>
                  <a:lnTo>
                    <a:pt x="64" y="64"/>
                  </a:lnTo>
                  <a:lnTo>
                    <a:pt x="53" y="61"/>
                  </a:lnTo>
                  <a:lnTo>
                    <a:pt x="40" y="52"/>
                  </a:lnTo>
                  <a:lnTo>
                    <a:pt x="29" y="43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4" name="Freeform 158"/>
            <p:cNvSpPr>
              <a:spLocks/>
            </p:cNvSpPr>
            <p:nvPr/>
          </p:nvSpPr>
          <p:spPr bwMode="auto">
            <a:xfrm>
              <a:off x="4691" y="4115"/>
              <a:ext cx="156" cy="38"/>
            </a:xfrm>
            <a:custGeom>
              <a:avLst/>
              <a:gdLst>
                <a:gd name="T0" fmla="*/ 1 w 312"/>
                <a:gd name="T1" fmla="*/ 1 h 76"/>
                <a:gd name="T2" fmla="*/ 1 w 312"/>
                <a:gd name="T3" fmla="*/ 1 h 76"/>
                <a:gd name="T4" fmla="*/ 1 w 312"/>
                <a:gd name="T5" fmla="*/ 1 h 76"/>
                <a:gd name="T6" fmla="*/ 1 w 312"/>
                <a:gd name="T7" fmla="*/ 1 h 76"/>
                <a:gd name="T8" fmla="*/ 1 w 312"/>
                <a:gd name="T9" fmla="*/ 1 h 76"/>
                <a:gd name="T10" fmla="*/ 1 w 312"/>
                <a:gd name="T11" fmla="*/ 1 h 76"/>
                <a:gd name="T12" fmla="*/ 1 w 312"/>
                <a:gd name="T13" fmla="*/ 1 h 76"/>
                <a:gd name="T14" fmla="*/ 1 w 312"/>
                <a:gd name="T15" fmla="*/ 1 h 76"/>
                <a:gd name="T16" fmla="*/ 1 w 312"/>
                <a:gd name="T17" fmla="*/ 1 h 76"/>
                <a:gd name="T18" fmla="*/ 1 w 312"/>
                <a:gd name="T19" fmla="*/ 1 h 76"/>
                <a:gd name="T20" fmla="*/ 1 w 312"/>
                <a:gd name="T21" fmla="*/ 1 h 76"/>
                <a:gd name="T22" fmla="*/ 1 w 312"/>
                <a:gd name="T23" fmla="*/ 1 h 76"/>
                <a:gd name="T24" fmla="*/ 1 w 312"/>
                <a:gd name="T25" fmla="*/ 1 h 76"/>
                <a:gd name="T26" fmla="*/ 1 w 312"/>
                <a:gd name="T27" fmla="*/ 1 h 76"/>
                <a:gd name="T28" fmla="*/ 1 w 312"/>
                <a:gd name="T29" fmla="*/ 1 h 76"/>
                <a:gd name="T30" fmla="*/ 1 w 312"/>
                <a:gd name="T31" fmla="*/ 1 h 76"/>
                <a:gd name="T32" fmla="*/ 1 w 312"/>
                <a:gd name="T33" fmla="*/ 1 h 76"/>
                <a:gd name="T34" fmla="*/ 1 w 312"/>
                <a:gd name="T35" fmla="*/ 1 h 76"/>
                <a:gd name="T36" fmla="*/ 1 w 312"/>
                <a:gd name="T37" fmla="*/ 1 h 76"/>
                <a:gd name="T38" fmla="*/ 1 w 312"/>
                <a:gd name="T39" fmla="*/ 1 h 76"/>
                <a:gd name="T40" fmla="*/ 0 w 312"/>
                <a:gd name="T41" fmla="*/ 1 h 76"/>
                <a:gd name="T42" fmla="*/ 1 w 312"/>
                <a:gd name="T43" fmla="*/ 1 h 76"/>
                <a:gd name="T44" fmla="*/ 1 w 312"/>
                <a:gd name="T45" fmla="*/ 1 h 76"/>
                <a:gd name="T46" fmla="*/ 1 w 312"/>
                <a:gd name="T47" fmla="*/ 1 h 76"/>
                <a:gd name="T48" fmla="*/ 1 w 312"/>
                <a:gd name="T49" fmla="*/ 1 h 76"/>
                <a:gd name="T50" fmla="*/ 1 w 312"/>
                <a:gd name="T51" fmla="*/ 1 h 76"/>
                <a:gd name="T52" fmla="*/ 1 w 312"/>
                <a:gd name="T53" fmla="*/ 1 h 76"/>
                <a:gd name="T54" fmla="*/ 1 w 312"/>
                <a:gd name="T55" fmla="*/ 0 h 76"/>
                <a:gd name="T56" fmla="*/ 1 w 312"/>
                <a:gd name="T57" fmla="*/ 0 h 76"/>
                <a:gd name="T58" fmla="*/ 1 w 312"/>
                <a:gd name="T59" fmla="*/ 1 h 76"/>
                <a:gd name="T60" fmla="*/ 1 w 312"/>
                <a:gd name="T61" fmla="*/ 1 h 76"/>
                <a:gd name="T62" fmla="*/ 1 w 312"/>
                <a:gd name="T63" fmla="*/ 1 h 76"/>
                <a:gd name="T64" fmla="*/ 1 w 312"/>
                <a:gd name="T65" fmla="*/ 1 h 76"/>
                <a:gd name="T66" fmla="*/ 1 w 312"/>
                <a:gd name="T67" fmla="*/ 1 h 76"/>
                <a:gd name="T68" fmla="*/ 1 w 312"/>
                <a:gd name="T69" fmla="*/ 1 h 76"/>
                <a:gd name="T70" fmla="*/ 1 w 312"/>
                <a:gd name="T71" fmla="*/ 1 h 76"/>
                <a:gd name="T72" fmla="*/ 1 w 312"/>
                <a:gd name="T73" fmla="*/ 1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2"/>
                <a:gd name="T112" fmla="*/ 0 h 76"/>
                <a:gd name="T113" fmla="*/ 312 w 312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3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5"/>
                  </a:lnTo>
                  <a:lnTo>
                    <a:pt x="224" y="25"/>
                  </a:lnTo>
                  <a:lnTo>
                    <a:pt x="203" y="20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3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9"/>
                  </a:lnTo>
                  <a:lnTo>
                    <a:pt x="62" y="22"/>
                  </a:lnTo>
                  <a:lnTo>
                    <a:pt x="44" y="27"/>
                  </a:lnTo>
                  <a:lnTo>
                    <a:pt x="28" y="30"/>
                  </a:lnTo>
                  <a:lnTo>
                    <a:pt x="13" y="3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5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5"/>
                  </a:lnTo>
                  <a:lnTo>
                    <a:pt x="218" y="11"/>
                  </a:lnTo>
                  <a:lnTo>
                    <a:pt x="242" y="17"/>
                  </a:lnTo>
                  <a:lnTo>
                    <a:pt x="263" y="27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5" name="Freeform 159"/>
            <p:cNvSpPr>
              <a:spLocks/>
            </p:cNvSpPr>
            <p:nvPr/>
          </p:nvSpPr>
          <p:spPr bwMode="auto">
            <a:xfrm>
              <a:off x="4694" y="4124"/>
              <a:ext cx="19" cy="34"/>
            </a:xfrm>
            <a:custGeom>
              <a:avLst/>
              <a:gdLst>
                <a:gd name="T0" fmla="*/ 1 w 38"/>
                <a:gd name="T1" fmla="*/ 0 h 68"/>
                <a:gd name="T2" fmla="*/ 1 w 38"/>
                <a:gd name="T3" fmla="*/ 1 h 68"/>
                <a:gd name="T4" fmla="*/ 1 w 38"/>
                <a:gd name="T5" fmla="*/ 1 h 68"/>
                <a:gd name="T6" fmla="*/ 1 w 38"/>
                <a:gd name="T7" fmla="*/ 1 h 68"/>
                <a:gd name="T8" fmla="*/ 1 w 38"/>
                <a:gd name="T9" fmla="*/ 1 h 68"/>
                <a:gd name="T10" fmla="*/ 1 w 38"/>
                <a:gd name="T11" fmla="*/ 1 h 68"/>
                <a:gd name="T12" fmla="*/ 1 w 38"/>
                <a:gd name="T13" fmla="*/ 1 h 68"/>
                <a:gd name="T14" fmla="*/ 0 w 38"/>
                <a:gd name="T15" fmla="*/ 1 h 68"/>
                <a:gd name="T16" fmla="*/ 1 w 38"/>
                <a:gd name="T17" fmla="*/ 1 h 68"/>
                <a:gd name="T18" fmla="*/ 1 w 38"/>
                <a:gd name="T19" fmla="*/ 1 h 68"/>
                <a:gd name="T20" fmla="*/ 1 w 38"/>
                <a:gd name="T21" fmla="*/ 1 h 68"/>
                <a:gd name="T22" fmla="*/ 1 w 38"/>
                <a:gd name="T23" fmla="*/ 1 h 68"/>
                <a:gd name="T24" fmla="*/ 1 w 38"/>
                <a:gd name="T25" fmla="*/ 1 h 68"/>
                <a:gd name="T26" fmla="*/ 1 w 38"/>
                <a:gd name="T27" fmla="*/ 1 h 68"/>
                <a:gd name="T28" fmla="*/ 1 w 38"/>
                <a:gd name="T29" fmla="*/ 1 h 68"/>
                <a:gd name="T30" fmla="*/ 1 w 38"/>
                <a:gd name="T31" fmla="*/ 1 h 68"/>
                <a:gd name="T32" fmla="*/ 1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8"/>
                <a:gd name="T53" fmla="*/ 38 w 3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7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9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6" y="44"/>
                  </a:lnTo>
                  <a:lnTo>
                    <a:pt x="21" y="33"/>
                  </a:lnTo>
                  <a:lnTo>
                    <a:pt x="27" y="21"/>
                  </a:lnTo>
                  <a:lnTo>
                    <a:pt x="32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6" name="Freeform 160"/>
            <p:cNvSpPr>
              <a:spLocks/>
            </p:cNvSpPr>
            <p:nvPr/>
          </p:nvSpPr>
          <p:spPr bwMode="auto">
            <a:xfrm>
              <a:off x="4704" y="4120"/>
              <a:ext cx="22" cy="38"/>
            </a:xfrm>
            <a:custGeom>
              <a:avLst/>
              <a:gdLst>
                <a:gd name="T0" fmla="*/ 0 w 45"/>
                <a:gd name="T1" fmla="*/ 1 h 74"/>
                <a:gd name="T2" fmla="*/ 0 w 45"/>
                <a:gd name="T3" fmla="*/ 1 h 74"/>
                <a:gd name="T4" fmla="*/ 0 w 45"/>
                <a:gd name="T5" fmla="*/ 1 h 74"/>
                <a:gd name="T6" fmla="*/ 0 w 45"/>
                <a:gd name="T7" fmla="*/ 1 h 74"/>
                <a:gd name="T8" fmla="*/ 0 w 45"/>
                <a:gd name="T9" fmla="*/ 1 h 74"/>
                <a:gd name="T10" fmla="*/ 0 w 45"/>
                <a:gd name="T11" fmla="*/ 1 h 74"/>
                <a:gd name="T12" fmla="*/ 0 w 45"/>
                <a:gd name="T13" fmla="*/ 1 h 74"/>
                <a:gd name="T14" fmla="*/ 0 w 45"/>
                <a:gd name="T15" fmla="*/ 1 h 74"/>
                <a:gd name="T16" fmla="*/ 0 w 45"/>
                <a:gd name="T17" fmla="*/ 0 h 74"/>
                <a:gd name="T18" fmla="*/ 0 w 45"/>
                <a:gd name="T19" fmla="*/ 1 h 74"/>
                <a:gd name="T20" fmla="*/ 0 w 45"/>
                <a:gd name="T21" fmla="*/ 1 h 74"/>
                <a:gd name="T22" fmla="*/ 0 w 45"/>
                <a:gd name="T23" fmla="*/ 1 h 74"/>
                <a:gd name="T24" fmla="*/ 0 w 45"/>
                <a:gd name="T25" fmla="*/ 1 h 74"/>
                <a:gd name="T26" fmla="*/ 0 w 45"/>
                <a:gd name="T27" fmla="*/ 1 h 74"/>
                <a:gd name="T28" fmla="*/ 0 w 45"/>
                <a:gd name="T29" fmla="*/ 1 h 74"/>
                <a:gd name="T30" fmla="*/ 0 w 45"/>
                <a:gd name="T31" fmla="*/ 1 h 74"/>
                <a:gd name="T32" fmla="*/ 0 w 45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4"/>
                <a:gd name="T53" fmla="*/ 45 w 45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4">
                  <a:moveTo>
                    <a:pt x="1" y="74"/>
                  </a:moveTo>
                  <a:lnTo>
                    <a:pt x="0" y="71"/>
                  </a:lnTo>
                  <a:lnTo>
                    <a:pt x="1" y="64"/>
                  </a:lnTo>
                  <a:lnTo>
                    <a:pt x="4" y="55"/>
                  </a:lnTo>
                  <a:lnTo>
                    <a:pt x="9" y="43"/>
                  </a:lnTo>
                  <a:lnTo>
                    <a:pt x="16" y="31"/>
                  </a:lnTo>
                  <a:lnTo>
                    <a:pt x="24" y="19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0"/>
                  </a:lnTo>
                  <a:lnTo>
                    <a:pt x="26" y="33"/>
                  </a:lnTo>
                  <a:lnTo>
                    <a:pt x="21" y="46"/>
                  </a:lnTo>
                  <a:lnTo>
                    <a:pt x="14" y="57"/>
                  </a:lnTo>
                  <a:lnTo>
                    <a:pt x="9" y="66"/>
                  </a:lnTo>
                  <a:lnTo>
                    <a:pt x="4" y="73"/>
                  </a:lnTo>
                  <a:lnTo>
                    <a:pt x="1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7" name="Freeform 161"/>
            <p:cNvSpPr>
              <a:spLocks/>
            </p:cNvSpPr>
            <p:nvPr/>
          </p:nvSpPr>
          <p:spPr bwMode="auto">
            <a:xfrm>
              <a:off x="4727" y="4117"/>
              <a:ext cx="30" cy="49"/>
            </a:xfrm>
            <a:custGeom>
              <a:avLst/>
              <a:gdLst>
                <a:gd name="T0" fmla="*/ 1 w 60"/>
                <a:gd name="T1" fmla="*/ 1 h 97"/>
                <a:gd name="T2" fmla="*/ 0 w 60"/>
                <a:gd name="T3" fmla="*/ 1 h 97"/>
                <a:gd name="T4" fmla="*/ 1 w 60"/>
                <a:gd name="T5" fmla="*/ 1 h 97"/>
                <a:gd name="T6" fmla="*/ 1 w 60"/>
                <a:gd name="T7" fmla="*/ 1 h 97"/>
                <a:gd name="T8" fmla="*/ 1 w 60"/>
                <a:gd name="T9" fmla="*/ 1 h 97"/>
                <a:gd name="T10" fmla="*/ 1 w 60"/>
                <a:gd name="T11" fmla="*/ 1 h 97"/>
                <a:gd name="T12" fmla="*/ 1 w 60"/>
                <a:gd name="T13" fmla="*/ 1 h 97"/>
                <a:gd name="T14" fmla="*/ 1 w 60"/>
                <a:gd name="T15" fmla="*/ 1 h 97"/>
                <a:gd name="T16" fmla="*/ 1 w 60"/>
                <a:gd name="T17" fmla="*/ 0 h 97"/>
                <a:gd name="T18" fmla="*/ 1 w 60"/>
                <a:gd name="T19" fmla="*/ 1 h 97"/>
                <a:gd name="T20" fmla="*/ 1 w 60"/>
                <a:gd name="T21" fmla="*/ 1 h 97"/>
                <a:gd name="T22" fmla="*/ 1 w 60"/>
                <a:gd name="T23" fmla="*/ 1 h 97"/>
                <a:gd name="T24" fmla="*/ 1 w 60"/>
                <a:gd name="T25" fmla="*/ 1 h 97"/>
                <a:gd name="T26" fmla="*/ 1 w 60"/>
                <a:gd name="T27" fmla="*/ 1 h 97"/>
                <a:gd name="T28" fmla="*/ 1 w 60"/>
                <a:gd name="T29" fmla="*/ 1 h 97"/>
                <a:gd name="T30" fmla="*/ 1 w 60"/>
                <a:gd name="T31" fmla="*/ 1 h 97"/>
                <a:gd name="T32" fmla="*/ 1 w 60"/>
                <a:gd name="T33" fmla="*/ 1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97"/>
                <a:gd name="T53" fmla="*/ 60 w 60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97">
                  <a:moveTo>
                    <a:pt x="1" y="97"/>
                  </a:moveTo>
                  <a:lnTo>
                    <a:pt x="0" y="92"/>
                  </a:lnTo>
                  <a:lnTo>
                    <a:pt x="2" y="81"/>
                  </a:lnTo>
                  <a:lnTo>
                    <a:pt x="8" y="68"/>
                  </a:lnTo>
                  <a:lnTo>
                    <a:pt x="15" y="51"/>
                  </a:lnTo>
                  <a:lnTo>
                    <a:pt x="25" y="35"/>
                  </a:lnTo>
                  <a:lnTo>
                    <a:pt x="37" y="20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0"/>
                  </a:lnTo>
                  <a:lnTo>
                    <a:pt x="40" y="36"/>
                  </a:lnTo>
                  <a:lnTo>
                    <a:pt x="31" y="55"/>
                  </a:lnTo>
                  <a:lnTo>
                    <a:pt x="22" y="71"/>
                  </a:lnTo>
                  <a:lnTo>
                    <a:pt x="14" y="86"/>
                  </a:lnTo>
                  <a:lnTo>
                    <a:pt x="6" y="95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8" name="Freeform 162"/>
            <p:cNvSpPr>
              <a:spLocks/>
            </p:cNvSpPr>
            <p:nvPr/>
          </p:nvSpPr>
          <p:spPr bwMode="auto">
            <a:xfrm>
              <a:off x="4753" y="4120"/>
              <a:ext cx="33" cy="52"/>
            </a:xfrm>
            <a:custGeom>
              <a:avLst/>
              <a:gdLst>
                <a:gd name="T0" fmla="*/ 1 w 65"/>
                <a:gd name="T1" fmla="*/ 0 h 105"/>
                <a:gd name="T2" fmla="*/ 0 w 65"/>
                <a:gd name="T3" fmla="*/ 0 h 105"/>
                <a:gd name="T4" fmla="*/ 1 w 65"/>
                <a:gd name="T5" fmla="*/ 0 h 105"/>
                <a:gd name="T6" fmla="*/ 1 w 65"/>
                <a:gd name="T7" fmla="*/ 0 h 105"/>
                <a:gd name="T8" fmla="*/ 1 w 65"/>
                <a:gd name="T9" fmla="*/ 0 h 105"/>
                <a:gd name="T10" fmla="*/ 1 w 65"/>
                <a:gd name="T11" fmla="*/ 0 h 105"/>
                <a:gd name="T12" fmla="*/ 1 w 65"/>
                <a:gd name="T13" fmla="*/ 0 h 105"/>
                <a:gd name="T14" fmla="*/ 1 w 65"/>
                <a:gd name="T15" fmla="*/ 0 h 105"/>
                <a:gd name="T16" fmla="*/ 1 w 65"/>
                <a:gd name="T17" fmla="*/ 0 h 105"/>
                <a:gd name="T18" fmla="*/ 1 w 65"/>
                <a:gd name="T19" fmla="*/ 0 h 105"/>
                <a:gd name="T20" fmla="*/ 1 w 65"/>
                <a:gd name="T21" fmla="*/ 0 h 105"/>
                <a:gd name="T22" fmla="*/ 1 w 65"/>
                <a:gd name="T23" fmla="*/ 0 h 105"/>
                <a:gd name="T24" fmla="*/ 1 w 65"/>
                <a:gd name="T25" fmla="*/ 0 h 105"/>
                <a:gd name="T26" fmla="*/ 1 w 65"/>
                <a:gd name="T27" fmla="*/ 0 h 105"/>
                <a:gd name="T28" fmla="*/ 1 w 65"/>
                <a:gd name="T29" fmla="*/ 0 h 105"/>
                <a:gd name="T30" fmla="*/ 1 w 65"/>
                <a:gd name="T31" fmla="*/ 0 h 105"/>
                <a:gd name="T32" fmla="*/ 1 w 65"/>
                <a:gd name="T33" fmla="*/ 0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05"/>
                <a:gd name="T53" fmla="*/ 65 w 65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2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40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2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9" name="Freeform 163"/>
            <p:cNvSpPr>
              <a:spLocks/>
            </p:cNvSpPr>
            <p:nvPr/>
          </p:nvSpPr>
          <p:spPr bwMode="auto">
            <a:xfrm>
              <a:off x="4770" y="4124"/>
              <a:ext cx="35" cy="43"/>
            </a:xfrm>
            <a:custGeom>
              <a:avLst/>
              <a:gdLst>
                <a:gd name="T0" fmla="*/ 0 w 71"/>
                <a:gd name="T1" fmla="*/ 1 h 86"/>
                <a:gd name="T2" fmla="*/ 0 w 71"/>
                <a:gd name="T3" fmla="*/ 1 h 86"/>
                <a:gd name="T4" fmla="*/ 0 w 71"/>
                <a:gd name="T5" fmla="*/ 1 h 86"/>
                <a:gd name="T6" fmla="*/ 0 w 71"/>
                <a:gd name="T7" fmla="*/ 1 h 86"/>
                <a:gd name="T8" fmla="*/ 0 w 71"/>
                <a:gd name="T9" fmla="*/ 1 h 86"/>
                <a:gd name="T10" fmla="*/ 0 w 71"/>
                <a:gd name="T11" fmla="*/ 1 h 86"/>
                <a:gd name="T12" fmla="*/ 0 w 71"/>
                <a:gd name="T13" fmla="*/ 1 h 86"/>
                <a:gd name="T14" fmla="*/ 0 w 71"/>
                <a:gd name="T15" fmla="*/ 1 h 86"/>
                <a:gd name="T16" fmla="*/ 0 w 71"/>
                <a:gd name="T17" fmla="*/ 0 h 86"/>
                <a:gd name="T18" fmla="*/ 0 w 71"/>
                <a:gd name="T19" fmla="*/ 1 h 86"/>
                <a:gd name="T20" fmla="*/ 0 w 71"/>
                <a:gd name="T21" fmla="*/ 1 h 86"/>
                <a:gd name="T22" fmla="*/ 0 w 71"/>
                <a:gd name="T23" fmla="*/ 1 h 86"/>
                <a:gd name="T24" fmla="*/ 0 w 71"/>
                <a:gd name="T25" fmla="*/ 1 h 86"/>
                <a:gd name="T26" fmla="*/ 0 w 71"/>
                <a:gd name="T27" fmla="*/ 1 h 86"/>
                <a:gd name="T28" fmla="*/ 0 w 71"/>
                <a:gd name="T29" fmla="*/ 1 h 86"/>
                <a:gd name="T30" fmla="*/ 0 w 71"/>
                <a:gd name="T31" fmla="*/ 1 h 86"/>
                <a:gd name="T32" fmla="*/ 0 w 71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86"/>
                <a:gd name="T53" fmla="*/ 71 w 71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86">
                  <a:moveTo>
                    <a:pt x="0" y="86"/>
                  </a:moveTo>
                  <a:lnTo>
                    <a:pt x="0" y="81"/>
                  </a:lnTo>
                  <a:lnTo>
                    <a:pt x="5" y="71"/>
                  </a:lnTo>
                  <a:lnTo>
                    <a:pt x="14" y="57"/>
                  </a:lnTo>
                  <a:lnTo>
                    <a:pt x="25" y="42"/>
                  </a:lnTo>
                  <a:lnTo>
                    <a:pt x="37" y="27"/>
                  </a:lnTo>
                  <a:lnTo>
                    <a:pt x="50" y="13"/>
                  </a:lnTo>
                  <a:lnTo>
                    <a:pt x="62" y="4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0"/>
                  </a:lnTo>
                  <a:lnTo>
                    <a:pt x="46" y="35"/>
                  </a:lnTo>
                  <a:lnTo>
                    <a:pt x="35" y="51"/>
                  </a:lnTo>
                  <a:lnTo>
                    <a:pt x="24" y="66"/>
                  </a:lnTo>
                  <a:lnTo>
                    <a:pt x="14" y="78"/>
                  </a:lnTo>
                  <a:lnTo>
                    <a:pt x="6" y="8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0" name="Freeform 164"/>
            <p:cNvSpPr>
              <a:spLocks/>
            </p:cNvSpPr>
            <p:nvPr/>
          </p:nvSpPr>
          <p:spPr bwMode="auto">
            <a:xfrm>
              <a:off x="4789" y="4130"/>
              <a:ext cx="30" cy="36"/>
            </a:xfrm>
            <a:custGeom>
              <a:avLst/>
              <a:gdLst>
                <a:gd name="T0" fmla="*/ 0 w 61"/>
                <a:gd name="T1" fmla="*/ 1 h 71"/>
                <a:gd name="T2" fmla="*/ 0 w 61"/>
                <a:gd name="T3" fmla="*/ 1 h 71"/>
                <a:gd name="T4" fmla="*/ 0 w 61"/>
                <a:gd name="T5" fmla="*/ 1 h 71"/>
                <a:gd name="T6" fmla="*/ 0 w 61"/>
                <a:gd name="T7" fmla="*/ 1 h 71"/>
                <a:gd name="T8" fmla="*/ 0 w 61"/>
                <a:gd name="T9" fmla="*/ 1 h 71"/>
                <a:gd name="T10" fmla="*/ 0 w 61"/>
                <a:gd name="T11" fmla="*/ 1 h 71"/>
                <a:gd name="T12" fmla="*/ 0 w 61"/>
                <a:gd name="T13" fmla="*/ 1 h 71"/>
                <a:gd name="T14" fmla="*/ 0 w 61"/>
                <a:gd name="T15" fmla="*/ 1 h 71"/>
                <a:gd name="T16" fmla="*/ 0 w 61"/>
                <a:gd name="T17" fmla="*/ 0 h 71"/>
                <a:gd name="T18" fmla="*/ 0 w 61"/>
                <a:gd name="T19" fmla="*/ 1 h 71"/>
                <a:gd name="T20" fmla="*/ 0 w 61"/>
                <a:gd name="T21" fmla="*/ 1 h 71"/>
                <a:gd name="T22" fmla="*/ 0 w 61"/>
                <a:gd name="T23" fmla="*/ 1 h 71"/>
                <a:gd name="T24" fmla="*/ 0 w 61"/>
                <a:gd name="T25" fmla="*/ 1 h 71"/>
                <a:gd name="T26" fmla="*/ 0 w 61"/>
                <a:gd name="T27" fmla="*/ 1 h 71"/>
                <a:gd name="T28" fmla="*/ 0 w 61"/>
                <a:gd name="T29" fmla="*/ 1 h 71"/>
                <a:gd name="T30" fmla="*/ 0 w 61"/>
                <a:gd name="T31" fmla="*/ 1 h 71"/>
                <a:gd name="T32" fmla="*/ 0 w 61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71"/>
                <a:gd name="T53" fmla="*/ 61 w 6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6"/>
                  </a:lnTo>
                  <a:lnTo>
                    <a:pt x="27" y="24"/>
                  </a:lnTo>
                  <a:lnTo>
                    <a:pt x="37" y="13"/>
                  </a:lnTo>
                  <a:lnTo>
                    <a:pt x="48" y="5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3"/>
                  </a:lnTo>
                  <a:lnTo>
                    <a:pt x="20" y="55"/>
                  </a:lnTo>
                  <a:lnTo>
                    <a:pt x="12" y="65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1" name="Freeform 165"/>
            <p:cNvSpPr>
              <a:spLocks/>
            </p:cNvSpPr>
            <p:nvPr/>
          </p:nvSpPr>
          <p:spPr bwMode="auto">
            <a:xfrm>
              <a:off x="4808" y="4140"/>
              <a:ext cx="26" cy="25"/>
            </a:xfrm>
            <a:custGeom>
              <a:avLst/>
              <a:gdLst>
                <a:gd name="T0" fmla="*/ 0 w 53"/>
                <a:gd name="T1" fmla="*/ 1 h 50"/>
                <a:gd name="T2" fmla="*/ 0 w 53"/>
                <a:gd name="T3" fmla="*/ 1 h 50"/>
                <a:gd name="T4" fmla="*/ 0 w 53"/>
                <a:gd name="T5" fmla="*/ 1 h 50"/>
                <a:gd name="T6" fmla="*/ 0 w 53"/>
                <a:gd name="T7" fmla="*/ 1 h 50"/>
                <a:gd name="T8" fmla="*/ 0 w 53"/>
                <a:gd name="T9" fmla="*/ 1 h 50"/>
                <a:gd name="T10" fmla="*/ 0 w 53"/>
                <a:gd name="T11" fmla="*/ 1 h 50"/>
                <a:gd name="T12" fmla="*/ 0 w 53"/>
                <a:gd name="T13" fmla="*/ 1 h 50"/>
                <a:gd name="T14" fmla="*/ 0 w 53"/>
                <a:gd name="T15" fmla="*/ 1 h 50"/>
                <a:gd name="T16" fmla="*/ 0 w 53"/>
                <a:gd name="T17" fmla="*/ 0 h 50"/>
                <a:gd name="T18" fmla="*/ 0 w 53"/>
                <a:gd name="T19" fmla="*/ 1 h 50"/>
                <a:gd name="T20" fmla="*/ 0 w 53"/>
                <a:gd name="T21" fmla="*/ 1 h 50"/>
                <a:gd name="T22" fmla="*/ 0 w 53"/>
                <a:gd name="T23" fmla="*/ 1 h 50"/>
                <a:gd name="T24" fmla="*/ 0 w 53"/>
                <a:gd name="T25" fmla="*/ 1 h 50"/>
                <a:gd name="T26" fmla="*/ 0 w 53"/>
                <a:gd name="T27" fmla="*/ 1 h 50"/>
                <a:gd name="T28" fmla="*/ 0 w 53"/>
                <a:gd name="T29" fmla="*/ 1 h 50"/>
                <a:gd name="T30" fmla="*/ 0 w 53"/>
                <a:gd name="T31" fmla="*/ 1 h 50"/>
                <a:gd name="T32" fmla="*/ 0 w 53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0"/>
                <a:gd name="T53" fmla="*/ 53 w 53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0">
                  <a:moveTo>
                    <a:pt x="0" y="50"/>
                  </a:moveTo>
                  <a:lnTo>
                    <a:pt x="0" y="47"/>
                  </a:lnTo>
                  <a:lnTo>
                    <a:pt x="4" y="40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3"/>
                  </a:lnTo>
                  <a:lnTo>
                    <a:pt x="38" y="5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5"/>
                  </a:lnTo>
                  <a:lnTo>
                    <a:pt x="40" y="12"/>
                  </a:lnTo>
                  <a:lnTo>
                    <a:pt x="33" y="20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4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2" name="Freeform 166"/>
            <p:cNvSpPr>
              <a:spLocks/>
            </p:cNvSpPr>
            <p:nvPr/>
          </p:nvSpPr>
          <p:spPr bwMode="auto">
            <a:xfrm>
              <a:off x="4825" y="4146"/>
              <a:ext cx="18" cy="17"/>
            </a:xfrm>
            <a:custGeom>
              <a:avLst/>
              <a:gdLst>
                <a:gd name="T0" fmla="*/ 0 w 34"/>
                <a:gd name="T1" fmla="*/ 0 h 35"/>
                <a:gd name="T2" fmla="*/ 0 w 34"/>
                <a:gd name="T3" fmla="*/ 0 h 35"/>
                <a:gd name="T4" fmla="*/ 1 w 34"/>
                <a:gd name="T5" fmla="*/ 0 h 35"/>
                <a:gd name="T6" fmla="*/ 1 w 34"/>
                <a:gd name="T7" fmla="*/ 0 h 35"/>
                <a:gd name="T8" fmla="*/ 1 w 34"/>
                <a:gd name="T9" fmla="*/ 0 h 35"/>
                <a:gd name="T10" fmla="*/ 1 w 34"/>
                <a:gd name="T11" fmla="*/ 0 h 35"/>
                <a:gd name="T12" fmla="*/ 1 w 34"/>
                <a:gd name="T13" fmla="*/ 0 h 35"/>
                <a:gd name="T14" fmla="*/ 1 w 34"/>
                <a:gd name="T15" fmla="*/ 0 h 35"/>
                <a:gd name="T16" fmla="*/ 1 w 34"/>
                <a:gd name="T17" fmla="*/ 0 h 35"/>
                <a:gd name="T18" fmla="*/ 1 w 34"/>
                <a:gd name="T19" fmla="*/ 0 h 35"/>
                <a:gd name="T20" fmla="*/ 1 w 34"/>
                <a:gd name="T21" fmla="*/ 0 h 35"/>
                <a:gd name="T22" fmla="*/ 1 w 34"/>
                <a:gd name="T23" fmla="*/ 0 h 35"/>
                <a:gd name="T24" fmla="*/ 1 w 34"/>
                <a:gd name="T25" fmla="*/ 0 h 35"/>
                <a:gd name="T26" fmla="*/ 1 w 34"/>
                <a:gd name="T27" fmla="*/ 0 h 35"/>
                <a:gd name="T28" fmla="*/ 1 w 34"/>
                <a:gd name="T29" fmla="*/ 0 h 35"/>
                <a:gd name="T30" fmla="*/ 1 w 34"/>
                <a:gd name="T31" fmla="*/ 0 h 35"/>
                <a:gd name="T32" fmla="*/ 0 w 3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5"/>
                <a:gd name="T53" fmla="*/ 34 w 3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5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9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4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4"/>
                  </a:lnTo>
                  <a:lnTo>
                    <a:pt x="2" y="3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" name="Freeform 167"/>
            <p:cNvSpPr>
              <a:spLocks/>
            </p:cNvSpPr>
            <p:nvPr/>
          </p:nvSpPr>
          <p:spPr bwMode="auto">
            <a:xfrm>
              <a:off x="4680" y="4130"/>
              <a:ext cx="20" cy="22"/>
            </a:xfrm>
            <a:custGeom>
              <a:avLst/>
              <a:gdLst>
                <a:gd name="T0" fmla="*/ 1 w 40"/>
                <a:gd name="T1" fmla="*/ 0 h 44"/>
                <a:gd name="T2" fmla="*/ 1 w 40"/>
                <a:gd name="T3" fmla="*/ 1 h 44"/>
                <a:gd name="T4" fmla="*/ 1 w 40"/>
                <a:gd name="T5" fmla="*/ 1 h 44"/>
                <a:gd name="T6" fmla="*/ 1 w 40"/>
                <a:gd name="T7" fmla="*/ 1 h 44"/>
                <a:gd name="T8" fmla="*/ 1 w 40"/>
                <a:gd name="T9" fmla="*/ 1 h 44"/>
                <a:gd name="T10" fmla="*/ 1 w 40"/>
                <a:gd name="T11" fmla="*/ 1 h 44"/>
                <a:gd name="T12" fmla="*/ 1 w 40"/>
                <a:gd name="T13" fmla="*/ 1 h 44"/>
                <a:gd name="T14" fmla="*/ 1 w 40"/>
                <a:gd name="T15" fmla="*/ 1 h 44"/>
                <a:gd name="T16" fmla="*/ 1 w 40"/>
                <a:gd name="T17" fmla="*/ 1 h 44"/>
                <a:gd name="T18" fmla="*/ 0 w 40"/>
                <a:gd name="T19" fmla="*/ 1 h 44"/>
                <a:gd name="T20" fmla="*/ 1 w 40"/>
                <a:gd name="T21" fmla="*/ 1 h 44"/>
                <a:gd name="T22" fmla="*/ 1 w 40"/>
                <a:gd name="T23" fmla="*/ 1 h 44"/>
                <a:gd name="T24" fmla="*/ 1 w 40"/>
                <a:gd name="T25" fmla="*/ 1 h 44"/>
                <a:gd name="T26" fmla="*/ 1 w 40"/>
                <a:gd name="T27" fmla="*/ 1 h 44"/>
                <a:gd name="T28" fmla="*/ 1 w 40"/>
                <a:gd name="T29" fmla="*/ 1 h 44"/>
                <a:gd name="T30" fmla="*/ 1 w 40"/>
                <a:gd name="T31" fmla="*/ 1 h 44"/>
                <a:gd name="T32" fmla="*/ 1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4"/>
                <a:gd name="T53" fmla="*/ 40 w 40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4">
                  <a:moveTo>
                    <a:pt x="40" y="0"/>
                  </a:moveTo>
                  <a:lnTo>
                    <a:pt x="38" y="4"/>
                  </a:lnTo>
                  <a:lnTo>
                    <a:pt x="33" y="10"/>
                  </a:lnTo>
                  <a:lnTo>
                    <a:pt x="28" y="19"/>
                  </a:lnTo>
                  <a:lnTo>
                    <a:pt x="23" y="27"/>
                  </a:lnTo>
                  <a:lnTo>
                    <a:pt x="17" y="35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7"/>
                  </a:lnTo>
                  <a:lnTo>
                    <a:pt x="13" y="20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" name="Freeform 168"/>
            <p:cNvSpPr>
              <a:spLocks/>
            </p:cNvSpPr>
            <p:nvPr/>
          </p:nvSpPr>
          <p:spPr bwMode="auto">
            <a:xfrm>
              <a:off x="4677" y="4118"/>
              <a:ext cx="24" cy="11"/>
            </a:xfrm>
            <a:custGeom>
              <a:avLst/>
              <a:gdLst>
                <a:gd name="T0" fmla="*/ 1 w 47"/>
                <a:gd name="T1" fmla="*/ 1 h 22"/>
                <a:gd name="T2" fmla="*/ 1 w 47"/>
                <a:gd name="T3" fmla="*/ 1 h 22"/>
                <a:gd name="T4" fmla="*/ 1 w 47"/>
                <a:gd name="T5" fmla="*/ 1 h 22"/>
                <a:gd name="T6" fmla="*/ 1 w 47"/>
                <a:gd name="T7" fmla="*/ 1 h 22"/>
                <a:gd name="T8" fmla="*/ 1 w 47"/>
                <a:gd name="T9" fmla="*/ 1 h 22"/>
                <a:gd name="T10" fmla="*/ 1 w 47"/>
                <a:gd name="T11" fmla="*/ 1 h 22"/>
                <a:gd name="T12" fmla="*/ 1 w 47"/>
                <a:gd name="T13" fmla="*/ 1 h 22"/>
                <a:gd name="T14" fmla="*/ 1 w 47"/>
                <a:gd name="T15" fmla="*/ 0 h 22"/>
                <a:gd name="T16" fmla="*/ 0 w 47"/>
                <a:gd name="T17" fmla="*/ 1 h 22"/>
                <a:gd name="T18" fmla="*/ 0 w 47"/>
                <a:gd name="T19" fmla="*/ 1 h 22"/>
                <a:gd name="T20" fmla="*/ 1 w 47"/>
                <a:gd name="T21" fmla="*/ 1 h 22"/>
                <a:gd name="T22" fmla="*/ 1 w 47"/>
                <a:gd name="T23" fmla="*/ 1 h 22"/>
                <a:gd name="T24" fmla="*/ 1 w 47"/>
                <a:gd name="T25" fmla="*/ 1 h 22"/>
                <a:gd name="T26" fmla="*/ 1 w 47"/>
                <a:gd name="T27" fmla="*/ 1 h 22"/>
                <a:gd name="T28" fmla="*/ 1 w 47"/>
                <a:gd name="T29" fmla="*/ 1 h 22"/>
                <a:gd name="T30" fmla="*/ 1 w 47"/>
                <a:gd name="T31" fmla="*/ 1 h 22"/>
                <a:gd name="T32" fmla="*/ 1 w 47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22"/>
                <a:gd name="T53" fmla="*/ 47 w 4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22">
                  <a:moveTo>
                    <a:pt x="47" y="22"/>
                  </a:moveTo>
                  <a:lnTo>
                    <a:pt x="44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24" y="8"/>
                  </a:lnTo>
                  <a:lnTo>
                    <a:pt x="17" y="5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13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1"/>
                  </a:lnTo>
                  <a:lnTo>
                    <a:pt x="47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" name="Freeform 169"/>
            <p:cNvSpPr>
              <a:spLocks/>
            </p:cNvSpPr>
            <p:nvPr/>
          </p:nvSpPr>
          <p:spPr bwMode="auto">
            <a:xfrm>
              <a:off x="4670" y="4131"/>
              <a:ext cx="26" cy="7"/>
            </a:xfrm>
            <a:custGeom>
              <a:avLst/>
              <a:gdLst>
                <a:gd name="T0" fmla="*/ 0 w 53"/>
                <a:gd name="T1" fmla="*/ 0 h 13"/>
                <a:gd name="T2" fmla="*/ 0 w 53"/>
                <a:gd name="T3" fmla="*/ 0 h 13"/>
                <a:gd name="T4" fmla="*/ 0 w 53"/>
                <a:gd name="T5" fmla="*/ 0 h 13"/>
                <a:gd name="T6" fmla="*/ 0 w 53"/>
                <a:gd name="T7" fmla="*/ 0 h 13"/>
                <a:gd name="T8" fmla="*/ 0 w 53"/>
                <a:gd name="T9" fmla="*/ 0 h 13"/>
                <a:gd name="T10" fmla="*/ 0 w 53"/>
                <a:gd name="T11" fmla="*/ 1 h 13"/>
                <a:gd name="T12" fmla="*/ 0 w 53"/>
                <a:gd name="T13" fmla="*/ 1 h 13"/>
                <a:gd name="T14" fmla="*/ 0 w 53"/>
                <a:gd name="T15" fmla="*/ 1 h 13"/>
                <a:gd name="T16" fmla="*/ 0 w 53"/>
                <a:gd name="T17" fmla="*/ 1 h 13"/>
                <a:gd name="T18" fmla="*/ 0 w 53"/>
                <a:gd name="T19" fmla="*/ 1 h 13"/>
                <a:gd name="T20" fmla="*/ 0 w 53"/>
                <a:gd name="T21" fmla="*/ 1 h 13"/>
                <a:gd name="T22" fmla="*/ 0 w 53"/>
                <a:gd name="T23" fmla="*/ 1 h 13"/>
                <a:gd name="T24" fmla="*/ 0 w 53"/>
                <a:gd name="T25" fmla="*/ 1 h 13"/>
                <a:gd name="T26" fmla="*/ 0 w 53"/>
                <a:gd name="T27" fmla="*/ 1 h 13"/>
                <a:gd name="T28" fmla="*/ 0 w 53"/>
                <a:gd name="T29" fmla="*/ 1 h 13"/>
                <a:gd name="T30" fmla="*/ 0 w 53"/>
                <a:gd name="T31" fmla="*/ 1 h 13"/>
                <a:gd name="T32" fmla="*/ 0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3"/>
                <a:gd name="T53" fmla="*/ 53 w 5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1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" name="Freeform 170"/>
            <p:cNvSpPr>
              <a:spLocks/>
            </p:cNvSpPr>
            <p:nvPr/>
          </p:nvSpPr>
          <p:spPr bwMode="auto">
            <a:xfrm>
              <a:off x="4685" y="4105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1 h 40"/>
                <a:gd name="T14" fmla="*/ 0 w 48"/>
                <a:gd name="T15" fmla="*/ 1 h 40"/>
                <a:gd name="T16" fmla="*/ 1 w 48"/>
                <a:gd name="T17" fmla="*/ 1 h 40"/>
                <a:gd name="T18" fmla="*/ 1 w 48"/>
                <a:gd name="T19" fmla="*/ 0 h 40"/>
                <a:gd name="T20" fmla="*/ 1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48" y="40"/>
                  </a:moveTo>
                  <a:lnTo>
                    <a:pt x="42" y="36"/>
                  </a:lnTo>
                  <a:lnTo>
                    <a:pt x="34" y="31"/>
                  </a:lnTo>
                  <a:lnTo>
                    <a:pt x="25" y="25"/>
                  </a:lnTo>
                  <a:lnTo>
                    <a:pt x="16" y="19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3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6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" name="Freeform 171"/>
            <p:cNvSpPr>
              <a:spLocks/>
            </p:cNvSpPr>
            <p:nvPr/>
          </p:nvSpPr>
          <p:spPr bwMode="auto">
            <a:xfrm>
              <a:off x="4831" y="4108"/>
              <a:ext cx="7" cy="34"/>
            </a:xfrm>
            <a:custGeom>
              <a:avLst/>
              <a:gdLst>
                <a:gd name="T0" fmla="*/ 1 w 14"/>
                <a:gd name="T1" fmla="*/ 1 h 68"/>
                <a:gd name="T2" fmla="*/ 0 w 14"/>
                <a:gd name="T3" fmla="*/ 1 h 68"/>
                <a:gd name="T4" fmla="*/ 0 w 14"/>
                <a:gd name="T5" fmla="*/ 1 h 68"/>
                <a:gd name="T6" fmla="*/ 1 w 14"/>
                <a:gd name="T7" fmla="*/ 1 h 68"/>
                <a:gd name="T8" fmla="*/ 1 w 14"/>
                <a:gd name="T9" fmla="*/ 0 h 68"/>
                <a:gd name="T10" fmla="*/ 1 w 14"/>
                <a:gd name="T11" fmla="*/ 1 h 68"/>
                <a:gd name="T12" fmla="*/ 1 w 14"/>
                <a:gd name="T13" fmla="*/ 1 h 68"/>
                <a:gd name="T14" fmla="*/ 1 w 14"/>
                <a:gd name="T15" fmla="*/ 1 h 68"/>
                <a:gd name="T16" fmla="*/ 1 w 14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8"/>
                <a:gd name="T29" fmla="*/ 14 w 14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7"/>
                  </a:lnTo>
                  <a:lnTo>
                    <a:pt x="6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" name="Freeform 172"/>
            <p:cNvSpPr>
              <a:spLocks/>
            </p:cNvSpPr>
            <p:nvPr/>
          </p:nvSpPr>
          <p:spPr bwMode="auto">
            <a:xfrm>
              <a:off x="4840" y="4113"/>
              <a:ext cx="11" cy="33"/>
            </a:xfrm>
            <a:custGeom>
              <a:avLst/>
              <a:gdLst>
                <a:gd name="T0" fmla="*/ 0 w 23"/>
                <a:gd name="T1" fmla="*/ 1 h 65"/>
                <a:gd name="T2" fmla="*/ 0 w 23"/>
                <a:gd name="T3" fmla="*/ 1 h 65"/>
                <a:gd name="T4" fmla="*/ 0 w 23"/>
                <a:gd name="T5" fmla="*/ 1 h 65"/>
                <a:gd name="T6" fmla="*/ 0 w 23"/>
                <a:gd name="T7" fmla="*/ 1 h 65"/>
                <a:gd name="T8" fmla="*/ 0 w 23"/>
                <a:gd name="T9" fmla="*/ 0 h 65"/>
                <a:gd name="T10" fmla="*/ 0 w 23"/>
                <a:gd name="T11" fmla="*/ 1 h 65"/>
                <a:gd name="T12" fmla="*/ 0 w 23"/>
                <a:gd name="T13" fmla="*/ 1 h 65"/>
                <a:gd name="T14" fmla="*/ 0 w 23"/>
                <a:gd name="T15" fmla="*/ 1 h 65"/>
                <a:gd name="T16" fmla="*/ 0 w 23"/>
                <a:gd name="T17" fmla="*/ 1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65"/>
                <a:gd name="T29" fmla="*/ 23 w 23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65">
                  <a:moveTo>
                    <a:pt x="0" y="65"/>
                  </a:moveTo>
                  <a:lnTo>
                    <a:pt x="1" y="50"/>
                  </a:lnTo>
                  <a:lnTo>
                    <a:pt x="4" y="28"/>
                  </a:lnTo>
                  <a:lnTo>
                    <a:pt x="11" y="9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8"/>
                  </a:lnTo>
                  <a:lnTo>
                    <a:pt x="6" y="5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" name="Freeform 173"/>
            <p:cNvSpPr>
              <a:spLocks/>
            </p:cNvSpPr>
            <p:nvPr/>
          </p:nvSpPr>
          <p:spPr bwMode="auto">
            <a:xfrm>
              <a:off x="4814" y="4099"/>
              <a:ext cx="7" cy="32"/>
            </a:xfrm>
            <a:custGeom>
              <a:avLst/>
              <a:gdLst>
                <a:gd name="T0" fmla="*/ 1 w 14"/>
                <a:gd name="T1" fmla="*/ 1 h 63"/>
                <a:gd name="T2" fmla="*/ 1 w 14"/>
                <a:gd name="T3" fmla="*/ 1 h 63"/>
                <a:gd name="T4" fmla="*/ 0 w 14"/>
                <a:gd name="T5" fmla="*/ 1 h 63"/>
                <a:gd name="T6" fmla="*/ 1 w 14"/>
                <a:gd name="T7" fmla="*/ 1 h 63"/>
                <a:gd name="T8" fmla="*/ 1 w 14"/>
                <a:gd name="T9" fmla="*/ 0 h 63"/>
                <a:gd name="T10" fmla="*/ 1 w 14"/>
                <a:gd name="T11" fmla="*/ 1 h 63"/>
                <a:gd name="T12" fmla="*/ 1 w 14"/>
                <a:gd name="T13" fmla="*/ 1 h 63"/>
                <a:gd name="T14" fmla="*/ 1 w 14"/>
                <a:gd name="T15" fmla="*/ 1 h 63"/>
                <a:gd name="T16" fmla="*/ 1 w 14"/>
                <a:gd name="T17" fmla="*/ 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3"/>
                <a:gd name="T29" fmla="*/ 14 w 14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3"/>
                  </a:lnTo>
                  <a:lnTo>
                    <a:pt x="8" y="0"/>
                  </a:lnTo>
                  <a:lnTo>
                    <a:pt x="14" y="5"/>
                  </a:lnTo>
                  <a:lnTo>
                    <a:pt x="12" y="23"/>
                  </a:lnTo>
                  <a:lnTo>
                    <a:pt x="9" y="45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" name="Freeform 174"/>
            <p:cNvSpPr>
              <a:spLocks/>
            </p:cNvSpPr>
            <p:nvPr/>
          </p:nvSpPr>
          <p:spPr bwMode="auto">
            <a:xfrm>
              <a:off x="4794" y="4090"/>
              <a:ext cx="11" cy="37"/>
            </a:xfrm>
            <a:custGeom>
              <a:avLst/>
              <a:gdLst>
                <a:gd name="T0" fmla="*/ 1 w 21"/>
                <a:gd name="T1" fmla="*/ 0 h 75"/>
                <a:gd name="T2" fmla="*/ 1 w 21"/>
                <a:gd name="T3" fmla="*/ 0 h 75"/>
                <a:gd name="T4" fmla="*/ 1 w 21"/>
                <a:gd name="T5" fmla="*/ 0 h 75"/>
                <a:gd name="T6" fmla="*/ 0 w 21"/>
                <a:gd name="T7" fmla="*/ 0 h 75"/>
                <a:gd name="T8" fmla="*/ 1 w 21"/>
                <a:gd name="T9" fmla="*/ 0 h 75"/>
                <a:gd name="T10" fmla="*/ 1 w 21"/>
                <a:gd name="T11" fmla="*/ 0 h 75"/>
                <a:gd name="T12" fmla="*/ 1 w 21"/>
                <a:gd name="T13" fmla="*/ 0 h 75"/>
                <a:gd name="T14" fmla="*/ 1 w 21"/>
                <a:gd name="T15" fmla="*/ 0 h 75"/>
                <a:gd name="T16" fmla="*/ 1 w 21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75"/>
                <a:gd name="T29" fmla="*/ 21 w 21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3"/>
                  </a:lnTo>
                  <a:lnTo>
                    <a:pt x="0" y="11"/>
                  </a:lnTo>
                  <a:lnTo>
                    <a:pt x="4" y="0"/>
                  </a:lnTo>
                  <a:lnTo>
                    <a:pt x="13" y="9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" name="Freeform 175"/>
            <p:cNvSpPr>
              <a:spLocks/>
            </p:cNvSpPr>
            <p:nvPr/>
          </p:nvSpPr>
          <p:spPr bwMode="auto">
            <a:xfrm>
              <a:off x="4776" y="4081"/>
              <a:ext cx="13" cy="40"/>
            </a:xfrm>
            <a:custGeom>
              <a:avLst/>
              <a:gdLst>
                <a:gd name="T0" fmla="*/ 1 w 25"/>
                <a:gd name="T1" fmla="*/ 0 h 81"/>
                <a:gd name="T2" fmla="*/ 1 w 25"/>
                <a:gd name="T3" fmla="*/ 0 h 81"/>
                <a:gd name="T4" fmla="*/ 1 w 25"/>
                <a:gd name="T5" fmla="*/ 0 h 81"/>
                <a:gd name="T6" fmla="*/ 1 w 25"/>
                <a:gd name="T7" fmla="*/ 0 h 81"/>
                <a:gd name="T8" fmla="*/ 1 w 25"/>
                <a:gd name="T9" fmla="*/ 0 h 81"/>
                <a:gd name="T10" fmla="*/ 1 w 25"/>
                <a:gd name="T11" fmla="*/ 0 h 81"/>
                <a:gd name="T12" fmla="*/ 0 w 25"/>
                <a:gd name="T13" fmla="*/ 0 h 81"/>
                <a:gd name="T14" fmla="*/ 0 w 25"/>
                <a:gd name="T15" fmla="*/ 0 h 81"/>
                <a:gd name="T16" fmla="*/ 1 w 25"/>
                <a:gd name="T17" fmla="*/ 0 h 81"/>
                <a:gd name="T18" fmla="*/ 1 w 25"/>
                <a:gd name="T19" fmla="*/ 0 h 81"/>
                <a:gd name="T20" fmla="*/ 1 w 25"/>
                <a:gd name="T21" fmla="*/ 0 h 81"/>
                <a:gd name="T22" fmla="*/ 1 w 25"/>
                <a:gd name="T23" fmla="*/ 0 h 81"/>
                <a:gd name="T24" fmla="*/ 1 w 25"/>
                <a:gd name="T25" fmla="*/ 0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81"/>
                <a:gd name="T41" fmla="*/ 25 w 25"/>
                <a:gd name="T42" fmla="*/ 81 h 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81">
                  <a:moveTo>
                    <a:pt x="25" y="81"/>
                  </a:moveTo>
                  <a:lnTo>
                    <a:pt x="22" y="73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5"/>
                  </a:lnTo>
                  <a:lnTo>
                    <a:pt x="2" y="21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3"/>
                  </a:lnTo>
                  <a:lnTo>
                    <a:pt x="18" y="38"/>
                  </a:lnTo>
                  <a:lnTo>
                    <a:pt x="22" y="65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" name="Freeform 176"/>
            <p:cNvSpPr>
              <a:spLocks/>
            </p:cNvSpPr>
            <p:nvPr/>
          </p:nvSpPr>
          <p:spPr bwMode="auto">
            <a:xfrm>
              <a:off x="4736" y="4078"/>
              <a:ext cx="21" cy="43"/>
            </a:xfrm>
            <a:custGeom>
              <a:avLst/>
              <a:gdLst>
                <a:gd name="T0" fmla="*/ 0 w 44"/>
                <a:gd name="T1" fmla="*/ 0 h 87"/>
                <a:gd name="T2" fmla="*/ 0 w 44"/>
                <a:gd name="T3" fmla="*/ 0 h 87"/>
                <a:gd name="T4" fmla="*/ 0 w 44"/>
                <a:gd name="T5" fmla="*/ 0 h 87"/>
                <a:gd name="T6" fmla="*/ 0 w 44"/>
                <a:gd name="T7" fmla="*/ 0 h 87"/>
                <a:gd name="T8" fmla="*/ 0 w 44"/>
                <a:gd name="T9" fmla="*/ 0 h 87"/>
                <a:gd name="T10" fmla="*/ 0 w 44"/>
                <a:gd name="T11" fmla="*/ 0 h 87"/>
                <a:gd name="T12" fmla="*/ 0 w 44"/>
                <a:gd name="T13" fmla="*/ 0 h 87"/>
                <a:gd name="T14" fmla="*/ 0 w 44"/>
                <a:gd name="T15" fmla="*/ 0 h 87"/>
                <a:gd name="T16" fmla="*/ 0 w 44"/>
                <a:gd name="T17" fmla="*/ 0 h 87"/>
                <a:gd name="T18" fmla="*/ 0 w 44"/>
                <a:gd name="T19" fmla="*/ 0 h 87"/>
                <a:gd name="T20" fmla="*/ 0 w 44"/>
                <a:gd name="T21" fmla="*/ 0 h 87"/>
                <a:gd name="T22" fmla="*/ 0 w 44"/>
                <a:gd name="T23" fmla="*/ 0 h 87"/>
                <a:gd name="T24" fmla="*/ 0 w 44"/>
                <a:gd name="T25" fmla="*/ 0 h 87"/>
                <a:gd name="T26" fmla="*/ 0 w 44"/>
                <a:gd name="T27" fmla="*/ 0 h 87"/>
                <a:gd name="T28" fmla="*/ 0 w 44"/>
                <a:gd name="T29" fmla="*/ 0 h 87"/>
                <a:gd name="T30" fmla="*/ 0 w 44"/>
                <a:gd name="T31" fmla="*/ 0 h 87"/>
                <a:gd name="T32" fmla="*/ 0 w 44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87"/>
                <a:gd name="T53" fmla="*/ 44 w 44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87">
                  <a:moveTo>
                    <a:pt x="44" y="87"/>
                  </a:moveTo>
                  <a:lnTo>
                    <a:pt x="37" y="79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6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1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" name="Freeform 177"/>
            <p:cNvSpPr>
              <a:spLocks/>
            </p:cNvSpPr>
            <p:nvPr/>
          </p:nvSpPr>
          <p:spPr bwMode="auto">
            <a:xfrm>
              <a:off x="4698" y="4085"/>
              <a:ext cx="25" cy="39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w 52"/>
                <a:gd name="T17" fmla="*/ 0 h 80"/>
                <a:gd name="T18" fmla="*/ 0 w 52"/>
                <a:gd name="T19" fmla="*/ 0 h 80"/>
                <a:gd name="T20" fmla="*/ 0 w 52"/>
                <a:gd name="T21" fmla="*/ 0 h 80"/>
                <a:gd name="T22" fmla="*/ 0 w 52"/>
                <a:gd name="T23" fmla="*/ 0 h 80"/>
                <a:gd name="T24" fmla="*/ 0 w 52"/>
                <a:gd name="T25" fmla="*/ 0 h 80"/>
                <a:gd name="T26" fmla="*/ 0 w 52"/>
                <a:gd name="T27" fmla="*/ 0 h 80"/>
                <a:gd name="T28" fmla="*/ 0 w 52"/>
                <a:gd name="T29" fmla="*/ 0 h 80"/>
                <a:gd name="T30" fmla="*/ 0 w 52"/>
                <a:gd name="T31" fmla="*/ 0 h 80"/>
                <a:gd name="T32" fmla="*/ 0 w 52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7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9" y="36"/>
                  </a:lnTo>
                  <a:lnTo>
                    <a:pt x="36" y="51"/>
                  </a:lnTo>
                  <a:lnTo>
                    <a:pt x="43" y="63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" name="Freeform 178"/>
            <p:cNvSpPr>
              <a:spLocks/>
            </p:cNvSpPr>
            <p:nvPr/>
          </p:nvSpPr>
          <p:spPr bwMode="auto">
            <a:xfrm>
              <a:off x="4751" y="4083"/>
              <a:ext cx="23" cy="36"/>
            </a:xfrm>
            <a:custGeom>
              <a:avLst/>
              <a:gdLst>
                <a:gd name="T0" fmla="*/ 1 w 45"/>
                <a:gd name="T1" fmla="*/ 1 h 72"/>
                <a:gd name="T2" fmla="*/ 1 w 45"/>
                <a:gd name="T3" fmla="*/ 1 h 72"/>
                <a:gd name="T4" fmla="*/ 1 w 45"/>
                <a:gd name="T5" fmla="*/ 1 h 72"/>
                <a:gd name="T6" fmla="*/ 1 w 45"/>
                <a:gd name="T7" fmla="*/ 1 h 72"/>
                <a:gd name="T8" fmla="*/ 1 w 45"/>
                <a:gd name="T9" fmla="*/ 1 h 72"/>
                <a:gd name="T10" fmla="*/ 1 w 45"/>
                <a:gd name="T11" fmla="*/ 1 h 72"/>
                <a:gd name="T12" fmla="*/ 1 w 45"/>
                <a:gd name="T13" fmla="*/ 1 h 72"/>
                <a:gd name="T14" fmla="*/ 0 w 45"/>
                <a:gd name="T15" fmla="*/ 1 h 72"/>
                <a:gd name="T16" fmla="*/ 1 w 45"/>
                <a:gd name="T17" fmla="*/ 0 h 72"/>
                <a:gd name="T18" fmla="*/ 1 w 45"/>
                <a:gd name="T19" fmla="*/ 1 h 72"/>
                <a:gd name="T20" fmla="*/ 1 w 45"/>
                <a:gd name="T21" fmla="*/ 1 h 72"/>
                <a:gd name="T22" fmla="*/ 1 w 45"/>
                <a:gd name="T23" fmla="*/ 1 h 72"/>
                <a:gd name="T24" fmla="*/ 1 w 45"/>
                <a:gd name="T25" fmla="*/ 1 h 72"/>
                <a:gd name="T26" fmla="*/ 1 w 45"/>
                <a:gd name="T27" fmla="*/ 1 h 72"/>
                <a:gd name="T28" fmla="*/ 1 w 45"/>
                <a:gd name="T29" fmla="*/ 1 h 72"/>
                <a:gd name="T30" fmla="*/ 1 w 45"/>
                <a:gd name="T31" fmla="*/ 1 h 72"/>
                <a:gd name="T32" fmla="*/ 1 w 45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2"/>
                <a:gd name="T53" fmla="*/ 45 w 45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2">
                  <a:moveTo>
                    <a:pt x="45" y="72"/>
                  </a:moveTo>
                  <a:lnTo>
                    <a:pt x="39" y="65"/>
                  </a:lnTo>
                  <a:lnTo>
                    <a:pt x="31" y="56"/>
                  </a:lnTo>
                  <a:lnTo>
                    <a:pt x="23" y="45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2"/>
                  </a:lnTo>
                  <a:lnTo>
                    <a:pt x="15" y="9"/>
                  </a:lnTo>
                  <a:lnTo>
                    <a:pt x="22" y="19"/>
                  </a:lnTo>
                  <a:lnTo>
                    <a:pt x="28" y="32"/>
                  </a:lnTo>
                  <a:lnTo>
                    <a:pt x="32" y="45"/>
                  </a:lnTo>
                  <a:lnTo>
                    <a:pt x="38" y="57"/>
                  </a:lnTo>
                  <a:lnTo>
                    <a:pt x="42" y="66"/>
                  </a:lnTo>
                  <a:lnTo>
                    <a:pt x="45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" name="Freeform 179"/>
            <p:cNvSpPr>
              <a:spLocks/>
            </p:cNvSpPr>
            <p:nvPr/>
          </p:nvSpPr>
          <p:spPr bwMode="auto">
            <a:xfrm>
              <a:off x="4738" y="4116"/>
              <a:ext cx="33" cy="53"/>
            </a:xfrm>
            <a:custGeom>
              <a:avLst/>
              <a:gdLst>
                <a:gd name="T0" fmla="*/ 0 w 67"/>
                <a:gd name="T1" fmla="*/ 1 h 106"/>
                <a:gd name="T2" fmla="*/ 0 w 67"/>
                <a:gd name="T3" fmla="*/ 1 h 106"/>
                <a:gd name="T4" fmla="*/ 0 w 67"/>
                <a:gd name="T5" fmla="*/ 1 h 106"/>
                <a:gd name="T6" fmla="*/ 0 w 67"/>
                <a:gd name="T7" fmla="*/ 1 h 106"/>
                <a:gd name="T8" fmla="*/ 0 w 67"/>
                <a:gd name="T9" fmla="*/ 1 h 106"/>
                <a:gd name="T10" fmla="*/ 0 w 67"/>
                <a:gd name="T11" fmla="*/ 1 h 106"/>
                <a:gd name="T12" fmla="*/ 0 w 67"/>
                <a:gd name="T13" fmla="*/ 1 h 106"/>
                <a:gd name="T14" fmla="*/ 0 w 67"/>
                <a:gd name="T15" fmla="*/ 1 h 106"/>
                <a:gd name="T16" fmla="*/ 0 w 67"/>
                <a:gd name="T17" fmla="*/ 0 h 106"/>
                <a:gd name="T18" fmla="*/ 0 w 67"/>
                <a:gd name="T19" fmla="*/ 1 h 106"/>
                <a:gd name="T20" fmla="*/ 0 w 67"/>
                <a:gd name="T21" fmla="*/ 1 h 106"/>
                <a:gd name="T22" fmla="*/ 0 w 67"/>
                <a:gd name="T23" fmla="*/ 1 h 106"/>
                <a:gd name="T24" fmla="*/ 0 w 67"/>
                <a:gd name="T25" fmla="*/ 1 h 106"/>
                <a:gd name="T26" fmla="*/ 0 w 67"/>
                <a:gd name="T27" fmla="*/ 1 h 106"/>
                <a:gd name="T28" fmla="*/ 0 w 67"/>
                <a:gd name="T29" fmla="*/ 1 h 106"/>
                <a:gd name="T30" fmla="*/ 0 w 67"/>
                <a:gd name="T31" fmla="*/ 1 h 106"/>
                <a:gd name="T32" fmla="*/ 0 w 67"/>
                <a:gd name="T33" fmla="*/ 1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06"/>
                <a:gd name="T53" fmla="*/ 67 w 67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06">
                  <a:moveTo>
                    <a:pt x="1" y="106"/>
                  </a:moveTo>
                  <a:lnTo>
                    <a:pt x="0" y="101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5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9"/>
                  </a:lnTo>
                  <a:lnTo>
                    <a:pt x="67" y="0"/>
                  </a:lnTo>
                  <a:lnTo>
                    <a:pt x="62" y="9"/>
                  </a:lnTo>
                  <a:lnTo>
                    <a:pt x="55" y="22"/>
                  </a:lnTo>
                  <a:lnTo>
                    <a:pt x="46" y="41"/>
                  </a:lnTo>
                  <a:lnTo>
                    <a:pt x="34" y="59"/>
                  </a:lnTo>
                  <a:lnTo>
                    <a:pt x="24" y="78"/>
                  </a:lnTo>
                  <a:lnTo>
                    <a:pt x="14" y="93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" name="Freeform 180"/>
            <p:cNvSpPr>
              <a:spLocks/>
            </p:cNvSpPr>
            <p:nvPr/>
          </p:nvSpPr>
          <p:spPr bwMode="auto">
            <a:xfrm>
              <a:off x="4715" y="4119"/>
              <a:ext cx="29" cy="41"/>
            </a:xfrm>
            <a:custGeom>
              <a:avLst/>
              <a:gdLst>
                <a:gd name="T0" fmla="*/ 0 w 57"/>
                <a:gd name="T1" fmla="*/ 0 h 83"/>
                <a:gd name="T2" fmla="*/ 0 w 57"/>
                <a:gd name="T3" fmla="*/ 0 h 83"/>
                <a:gd name="T4" fmla="*/ 1 w 57"/>
                <a:gd name="T5" fmla="*/ 0 h 83"/>
                <a:gd name="T6" fmla="*/ 1 w 57"/>
                <a:gd name="T7" fmla="*/ 0 h 83"/>
                <a:gd name="T8" fmla="*/ 1 w 57"/>
                <a:gd name="T9" fmla="*/ 0 h 83"/>
                <a:gd name="T10" fmla="*/ 1 w 57"/>
                <a:gd name="T11" fmla="*/ 0 h 83"/>
                <a:gd name="T12" fmla="*/ 1 w 57"/>
                <a:gd name="T13" fmla="*/ 0 h 83"/>
                <a:gd name="T14" fmla="*/ 1 w 57"/>
                <a:gd name="T15" fmla="*/ 0 h 83"/>
                <a:gd name="T16" fmla="*/ 1 w 57"/>
                <a:gd name="T17" fmla="*/ 0 h 83"/>
                <a:gd name="T18" fmla="*/ 1 w 57"/>
                <a:gd name="T19" fmla="*/ 0 h 83"/>
                <a:gd name="T20" fmla="*/ 1 w 57"/>
                <a:gd name="T21" fmla="*/ 0 h 83"/>
                <a:gd name="T22" fmla="*/ 1 w 57"/>
                <a:gd name="T23" fmla="*/ 0 h 83"/>
                <a:gd name="T24" fmla="*/ 1 w 57"/>
                <a:gd name="T25" fmla="*/ 0 h 83"/>
                <a:gd name="T26" fmla="*/ 1 w 57"/>
                <a:gd name="T27" fmla="*/ 0 h 83"/>
                <a:gd name="T28" fmla="*/ 1 w 57"/>
                <a:gd name="T29" fmla="*/ 0 h 83"/>
                <a:gd name="T30" fmla="*/ 1 w 57"/>
                <a:gd name="T31" fmla="*/ 0 h 83"/>
                <a:gd name="T32" fmla="*/ 0 w 57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83"/>
                <a:gd name="T53" fmla="*/ 57 w 57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1"/>
                  </a:lnTo>
                  <a:lnTo>
                    <a:pt x="34" y="36"/>
                  </a:lnTo>
                  <a:lnTo>
                    <a:pt x="25" y="50"/>
                  </a:lnTo>
                  <a:lnTo>
                    <a:pt x="17" y="63"/>
                  </a:lnTo>
                  <a:lnTo>
                    <a:pt x="9" y="74"/>
                  </a:lnTo>
                  <a:lnTo>
                    <a:pt x="3" y="81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" name="Freeform 181"/>
            <p:cNvSpPr>
              <a:spLocks/>
            </p:cNvSpPr>
            <p:nvPr/>
          </p:nvSpPr>
          <p:spPr bwMode="auto">
            <a:xfrm>
              <a:off x="4715" y="4082"/>
              <a:ext cx="26" cy="39"/>
            </a:xfrm>
            <a:custGeom>
              <a:avLst/>
              <a:gdLst>
                <a:gd name="T0" fmla="*/ 1 w 52"/>
                <a:gd name="T1" fmla="*/ 0 h 80"/>
                <a:gd name="T2" fmla="*/ 1 w 52"/>
                <a:gd name="T3" fmla="*/ 0 h 80"/>
                <a:gd name="T4" fmla="*/ 1 w 52"/>
                <a:gd name="T5" fmla="*/ 0 h 80"/>
                <a:gd name="T6" fmla="*/ 1 w 52"/>
                <a:gd name="T7" fmla="*/ 0 h 80"/>
                <a:gd name="T8" fmla="*/ 1 w 52"/>
                <a:gd name="T9" fmla="*/ 0 h 80"/>
                <a:gd name="T10" fmla="*/ 1 w 52"/>
                <a:gd name="T11" fmla="*/ 0 h 80"/>
                <a:gd name="T12" fmla="*/ 1 w 52"/>
                <a:gd name="T13" fmla="*/ 0 h 80"/>
                <a:gd name="T14" fmla="*/ 0 w 52"/>
                <a:gd name="T15" fmla="*/ 0 h 80"/>
                <a:gd name="T16" fmla="*/ 1 w 52"/>
                <a:gd name="T17" fmla="*/ 0 h 80"/>
                <a:gd name="T18" fmla="*/ 1 w 52"/>
                <a:gd name="T19" fmla="*/ 0 h 80"/>
                <a:gd name="T20" fmla="*/ 1 w 52"/>
                <a:gd name="T21" fmla="*/ 0 h 80"/>
                <a:gd name="T22" fmla="*/ 1 w 52"/>
                <a:gd name="T23" fmla="*/ 0 h 80"/>
                <a:gd name="T24" fmla="*/ 1 w 52"/>
                <a:gd name="T25" fmla="*/ 0 h 80"/>
                <a:gd name="T26" fmla="*/ 1 w 52"/>
                <a:gd name="T27" fmla="*/ 0 h 80"/>
                <a:gd name="T28" fmla="*/ 1 w 52"/>
                <a:gd name="T29" fmla="*/ 0 h 80"/>
                <a:gd name="T30" fmla="*/ 1 w 52"/>
                <a:gd name="T31" fmla="*/ 0 h 80"/>
                <a:gd name="T32" fmla="*/ 1 w 52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4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15" y="10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4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" name="Freeform 182"/>
            <p:cNvSpPr>
              <a:spLocks/>
            </p:cNvSpPr>
            <p:nvPr/>
          </p:nvSpPr>
          <p:spPr bwMode="auto">
            <a:xfrm>
              <a:off x="4578" y="4173"/>
              <a:ext cx="132" cy="32"/>
            </a:xfrm>
            <a:custGeom>
              <a:avLst/>
              <a:gdLst>
                <a:gd name="T0" fmla="*/ 0 w 265"/>
                <a:gd name="T1" fmla="*/ 0 h 65"/>
                <a:gd name="T2" fmla="*/ 0 w 265"/>
                <a:gd name="T3" fmla="*/ 0 h 65"/>
                <a:gd name="T4" fmla="*/ 0 w 265"/>
                <a:gd name="T5" fmla="*/ 0 h 65"/>
                <a:gd name="T6" fmla="*/ 0 w 265"/>
                <a:gd name="T7" fmla="*/ 0 h 65"/>
                <a:gd name="T8" fmla="*/ 0 w 265"/>
                <a:gd name="T9" fmla="*/ 0 h 65"/>
                <a:gd name="T10" fmla="*/ 0 w 265"/>
                <a:gd name="T11" fmla="*/ 0 h 65"/>
                <a:gd name="T12" fmla="*/ 0 w 265"/>
                <a:gd name="T13" fmla="*/ 0 h 65"/>
                <a:gd name="T14" fmla="*/ 0 w 265"/>
                <a:gd name="T15" fmla="*/ 0 h 65"/>
                <a:gd name="T16" fmla="*/ 0 w 265"/>
                <a:gd name="T17" fmla="*/ 0 h 65"/>
                <a:gd name="T18" fmla="*/ 0 w 265"/>
                <a:gd name="T19" fmla="*/ 0 h 65"/>
                <a:gd name="T20" fmla="*/ 0 w 265"/>
                <a:gd name="T21" fmla="*/ 0 h 65"/>
                <a:gd name="T22" fmla="*/ 0 w 265"/>
                <a:gd name="T23" fmla="*/ 0 h 65"/>
                <a:gd name="T24" fmla="*/ 0 w 265"/>
                <a:gd name="T25" fmla="*/ 0 h 65"/>
                <a:gd name="T26" fmla="*/ 0 w 265"/>
                <a:gd name="T27" fmla="*/ 0 h 65"/>
                <a:gd name="T28" fmla="*/ 0 w 265"/>
                <a:gd name="T29" fmla="*/ 0 h 65"/>
                <a:gd name="T30" fmla="*/ 0 w 265"/>
                <a:gd name="T31" fmla="*/ 0 h 65"/>
                <a:gd name="T32" fmla="*/ 0 w 265"/>
                <a:gd name="T33" fmla="*/ 0 h 65"/>
                <a:gd name="T34" fmla="*/ 0 w 265"/>
                <a:gd name="T35" fmla="*/ 0 h 65"/>
                <a:gd name="T36" fmla="*/ 0 w 265"/>
                <a:gd name="T37" fmla="*/ 0 h 65"/>
                <a:gd name="T38" fmla="*/ 0 w 265"/>
                <a:gd name="T39" fmla="*/ 0 h 65"/>
                <a:gd name="T40" fmla="*/ 0 w 265"/>
                <a:gd name="T41" fmla="*/ 0 h 65"/>
                <a:gd name="T42" fmla="*/ 0 w 265"/>
                <a:gd name="T43" fmla="*/ 0 h 65"/>
                <a:gd name="T44" fmla="*/ 0 w 265"/>
                <a:gd name="T45" fmla="*/ 0 h 65"/>
                <a:gd name="T46" fmla="*/ 0 w 265"/>
                <a:gd name="T47" fmla="*/ 0 h 65"/>
                <a:gd name="T48" fmla="*/ 0 w 265"/>
                <a:gd name="T49" fmla="*/ 0 h 65"/>
                <a:gd name="T50" fmla="*/ 0 w 265"/>
                <a:gd name="T51" fmla="*/ 0 h 65"/>
                <a:gd name="T52" fmla="*/ 0 w 265"/>
                <a:gd name="T53" fmla="*/ 0 h 65"/>
                <a:gd name="T54" fmla="*/ 0 w 265"/>
                <a:gd name="T55" fmla="*/ 0 h 65"/>
                <a:gd name="T56" fmla="*/ 0 w 265"/>
                <a:gd name="T57" fmla="*/ 0 h 65"/>
                <a:gd name="T58" fmla="*/ 0 w 265"/>
                <a:gd name="T59" fmla="*/ 0 h 65"/>
                <a:gd name="T60" fmla="*/ 0 w 265"/>
                <a:gd name="T61" fmla="*/ 0 h 65"/>
                <a:gd name="T62" fmla="*/ 0 w 265"/>
                <a:gd name="T63" fmla="*/ 0 h 65"/>
                <a:gd name="T64" fmla="*/ 0 w 265"/>
                <a:gd name="T65" fmla="*/ 0 h 65"/>
                <a:gd name="T66" fmla="*/ 0 w 265"/>
                <a:gd name="T67" fmla="*/ 0 h 65"/>
                <a:gd name="T68" fmla="*/ 0 w 265"/>
                <a:gd name="T69" fmla="*/ 0 h 65"/>
                <a:gd name="T70" fmla="*/ 0 w 265"/>
                <a:gd name="T71" fmla="*/ 0 h 65"/>
                <a:gd name="T72" fmla="*/ 0 w 265"/>
                <a:gd name="T73" fmla="*/ 0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65"/>
                <a:gd name="T113" fmla="*/ 265 w 265"/>
                <a:gd name="T114" fmla="*/ 65 h 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3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8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7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3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2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2"/>
                  </a:lnTo>
                  <a:lnTo>
                    <a:pt x="165" y="5"/>
                  </a:lnTo>
                  <a:lnTo>
                    <a:pt x="186" y="10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3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" name="Freeform 183"/>
            <p:cNvSpPr>
              <a:spLocks/>
            </p:cNvSpPr>
            <p:nvPr/>
          </p:nvSpPr>
          <p:spPr bwMode="auto">
            <a:xfrm>
              <a:off x="4580" y="4181"/>
              <a:ext cx="16" cy="28"/>
            </a:xfrm>
            <a:custGeom>
              <a:avLst/>
              <a:gdLst>
                <a:gd name="T0" fmla="*/ 0 w 33"/>
                <a:gd name="T1" fmla="*/ 0 h 58"/>
                <a:gd name="T2" fmla="*/ 0 w 33"/>
                <a:gd name="T3" fmla="*/ 0 h 58"/>
                <a:gd name="T4" fmla="*/ 0 w 33"/>
                <a:gd name="T5" fmla="*/ 0 h 58"/>
                <a:gd name="T6" fmla="*/ 0 w 33"/>
                <a:gd name="T7" fmla="*/ 0 h 58"/>
                <a:gd name="T8" fmla="*/ 0 w 33"/>
                <a:gd name="T9" fmla="*/ 0 h 58"/>
                <a:gd name="T10" fmla="*/ 0 w 33"/>
                <a:gd name="T11" fmla="*/ 0 h 58"/>
                <a:gd name="T12" fmla="*/ 0 w 33"/>
                <a:gd name="T13" fmla="*/ 0 h 58"/>
                <a:gd name="T14" fmla="*/ 0 w 33"/>
                <a:gd name="T15" fmla="*/ 0 h 58"/>
                <a:gd name="T16" fmla="*/ 0 w 33"/>
                <a:gd name="T17" fmla="*/ 0 h 58"/>
                <a:gd name="T18" fmla="*/ 0 w 33"/>
                <a:gd name="T19" fmla="*/ 0 h 58"/>
                <a:gd name="T20" fmla="*/ 0 w 33"/>
                <a:gd name="T21" fmla="*/ 0 h 58"/>
                <a:gd name="T22" fmla="*/ 0 w 33"/>
                <a:gd name="T23" fmla="*/ 0 h 58"/>
                <a:gd name="T24" fmla="*/ 0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58"/>
                <a:gd name="T41" fmla="*/ 33 w 33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3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" name="Freeform 184"/>
            <p:cNvSpPr>
              <a:spLocks/>
            </p:cNvSpPr>
            <p:nvPr/>
          </p:nvSpPr>
          <p:spPr bwMode="auto">
            <a:xfrm>
              <a:off x="4589" y="4178"/>
              <a:ext cx="19" cy="31"/>
            </a:xfrm>
            <a:custGeom>
              <a:avLst/>
              <a:gdLst>
                <a:gd name="T0" fmla="*/ 1 w 38"/>
                <a:gd name="T1" fmla="*/ 0 h 63"/>
                <a:gd name="T2" fmla="*/ 0 w 38"/>
                <a:gd name="T3" fmla="*/ 0 h 63"/>
                <a:gd name="T4" fmla="*/ 1 w 38"/>
                <a:gd name="T5" fmla="*/ 0 h 63"/>
                <a:gd name="T6" fmla="*/ 1 w 38"/>
                <a:gd name="T7" fmla="*/ 0 h 63"/>
                <a:gd name="T8" fmla="*/ 1 w 38"/>
                <a:gd name="T9" fmla="*/ 0 h 63"/>
                <a:gd name="T10" fmla="*/ 1 w 38"/>
                <a:gd name="T11" fmla="*/ 0 h 63"/>
                <a:gd name="T12" fmla="*/ 1 w 38"/>
                <a:gd name="T13" fmla="*/ 0 h 63"/>
                <a:gd name="T14" fmla="*/ 1 w 38"/>
                <a:gd name="T15" fmla="*/ 0 h 63"/>
                <a:gd name="T16" fmla="*/ 1 w 38"/>
                <a:gd name="T17" fmla="*/ 0 h 63"/>
                <a:gd name="T18" fmla="*/ 1 w 38"/>
                <a:gd name="T19" fmla="*/ 0 h 63"/>
                <a:gd name="T20" fmla="*/ 1 w 38"/>
                <a:gd name="T21" fmla="*/ 0 h 63"/>
                <a:gd name="T22" fmla="*/ 1 w 38"/>
                <a:gd name="T23" fmla="*/ 0 h 63"/>
                <a:gd name="T24" fmla="*/ 1 w 38"/>
                <a:gd name="T25" fmla="*/ 0 h 63"/>
                <a:gd name="T26" fmla="*/ 1 w 38"/>
                <a:gd name="T27" fmla="*/ 0 h 63"/>
                <a:gd name="T28" fmla="*/ 1 w 38"/>
                <a:gd name="T29" fmla="*/ 0 h 63"/>
                <a:gd name="T30" fmla="*/ 1 w 38"/>
                <a:gd name="T31" fmla="*/ 0 h 63"/>
                <a:gd name="T32" fmla="*/ 1 w 38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3"/>
                <a:gd name="T53" fmla="*/ 38 w 38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3">
                  <a:moveTo>
                    <a:pt x="1" y="63"/>
                  </a:moveTo>
                  <a:lnTo>
                    <a:pt x="0" y="61"/>
                  </a:lnTo>
                  <a:lnTo>
                    <a:pt x="1" y="54"/>
                  </a:lnTo>
                  <a:lnTo>
                    <a:pt x="3" y="46"/>
                  </a:lnTo>
                  <a:lnTo>
                    <a:pt x="8" y="36"/>
                  </a:lnTo>
                  <a:lnTo>
                    <a:pt x="13" y="26"/>
                  </a:lnTo>
                  <a:lnTo>
                    <a:pt x="20" y="16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7"/>
                  </a:lnTo>
                  <a:lnTo>
                    <a:pt x="23" y="27"/>
                  </a:lnTo>
                  <a:lnTo>
                    <a:pt x="17" y="38"/>
                  </a:lnTo>
                  <a:lnTo>
                    <a:pt x="12" y="48"/>
                  </a:lnTo>
                  <a:lnTo>
                    <a:pt x="6" y="56"/>
                  </a:lnTo>
                  <a:lnTo>
                    <a:pt x="3" y="62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" name="Freeform 185"/>
            <p:cNvSpPr>
              <a:spLocks/>
            </p:cNvSpPr>
            <p:nvPr/>
          </p:nvSpPr>
          <p:spPr bwMode="auto">
            <a:xfrm>
              <a:off x="4608" y="4175"/>
              <a:ext cx="26" cy="41"/>
            </a:xfrm>
            <a:custGeom>
              <a:avLst/>
              <a:gdLst>
                <a:gd name="T0" fmla="*/ 1 w 52"/>
                <a:gd name="T1" fmla="*/ 0 h 83"/>
                <a:gd name="T2" fmla="*/ 0 w 52"/>
                <a:gd name="T3" fmla="*/ 0 h 83"/>
                <a:gd name="T4" fmla="*/ 1 w 52"/>
                <a:gd name="T5" fmla="*/ 0 h 83"/>
                <a:gd name="T6" fmla="*/ 1 w 52"/>
                <a:gd name="T7" fmla="*/ 0 h 83"/>
                <a:gd name="T8" fmla="*/ 1 w 52"/>
                <a:gd name="T9" fmla="*/ 0 h 83"/>
                <a:gd name="T10" fmla="*/ 1 w 52"/>
                <a:gd name="T11" fmla="*/ 0 h 83"/>
                <a:gd name="T12" fmla="*/ 1 w 52"/>
                <a:gd name="T13" fmla="*/ 0 h 83"/>
                <a:gd name="T14" fmla="*/ 1 w 52"/>
                <a:gd name="T15" fmla="*/ 0 h 83"/>
                <a:gd name="T16" fmla="*/ 1 w 52"/>
                <a:gd name="T17" fmla="*/ 0 h 83"/>
                <a:gd name="T18" fmla="*/ 1 w 52"/>
                <a:gd name="T19" fmla="*/ 0 h 83"/>
                <a:gd name="T20" fmla="*/ 1 w 52"/>
                <a:gd name="T21" fmla="*/ 0 h 83"/>
                <a:gd name="T22" fmla="*/ 1 w 52"/>
                <a:gd name="T23" fmla="*/ 0 h 83"/>
                <a:gd name="T24" fmla="*/ 1 w 52"/>
                <a:gd name="T25" fmla="*/ 0 h 83"/>
                <a:gd name="T26" fmla="*/ 1 w 52"/>
                <a:gd name="T27" fmla="*/ 0 h 83"/>
                <a:gd name="T28" fmla="*/ 1 w 52"/>
                <a:gd name="T29" fmla="*/ 0 h 83"/>
                <a:gd name="T30" fmla="*/ 1 w 52"/>
                <a:gd name="T31" fmla="*/ 0 h 83"/>
                <a:gd name="T32" fmla="*/ 1 w 52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3"/>
                <a:gd name="T53" fmla="*/ 52 w 52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" name="Freeform 186"/>
            <p:cNvSpPr>
              <a:spLocks/>
            </p:cNvSpPr>
            <p:nvPr/>
          </p:nvSpPr>
          <p:spPr bwMode="auto">
            <a:xfrm>
              <a:off x="4630" y="4177"/>
              <a:ext cx="28" cy="45"/>
            </a:xfrm>
            <a:custGeom>
              <a:avLst/>
              <a:gdLst>
                <a:gd name="T0" fmla="*/ 0 w 57"/>
                <a:gd name="T1" fmla="*/ 1 h 90"/>
                <a:gd name="T2" fmla="*/ 0 w 57"/>
                <a:gd name="T3" fmla="*/ 1 h 90"/>
                <a:gd name="T4" fmla="*/ 0 w 57"/>
                <a:gd name="T5" fmla="*/ 1 h 90"/>
                <a:gd name="T6" fmla="*/ 0 w 57"/>
                <a:gd name="T7" fmla="*/ 1 h 90"/>
                <a:gd name="T8" fmla="*/ 0 w 57"/>
                <a:gd name="T9" fmla="*/ 1 h 90"/>
                <a:gd name="T10" fmla="*/ 0 w 57"/>
                <a:gd name="T11" fmla="*/ 1 h 90"/>
                <a:gd name="T12" fmla="*/ 0 w 57"/>
                <a:gd name="T13" fmla="*/ 1 h 90"/>
                <a:gd name="T14" fmla="*/ 0 w 57"/>
                <a:gd name="T15" fmla="*/ 1 h 90"/>
                <a:gd name="T16" fmla="*/ 0 w 57"/>
                <a:gd name="T17" fmla="*/ 0 h 90"/>
                <a:gd name="T18" fmla="*/ 0 w 57"/>
                <a:gd name="T19" fmla="*/ 1 h 90"/>
                <a:gd name="T20" fmla="*/ 0 w 57"/>
                <a:gd name="T21" fmla="*/ 1 h 90"/>
                <a:gd name="T22" fmla="*/ 0 w 57"/>
                <a:gd name="T23" fmla="*/ 1 h 90"/>
                <a:gd name="T24" fmla="*/ 0 w 57"/>
                <a:gd name="T25" fmla="*/ 1 h 90"/>
                <a:gd name="T26" fmla="*/ 0 w 57"/>
                <a:gd name="T27" fmla="*/ 1 h 90"/>
                <a:gd name="T28" fmla="*/ 0 w 57"/>
                <a:gd name="T29" fmla="*/ 1 h 90"/>
                <a:gd name="T30" fmla="*/ 0 w 57"/>
                <a:gd name="T31" fmla="*/ 1 h 90"/>
                <a:gd name="T32" fmla="*/ 0 w 57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90"/>
                <a:gd name="T53" fmla="*/ 57 w 57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90">
                  <a:moveTo>
                    <a:pt x="2" y="90"/>
                  </a:moveTo>
                  <a:lnTo>
                    <a:pt x="0" y="86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8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9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" name="Freeform 187"/>
            <p:cNvSpPr>
              <a:spLocks/>
            </p:cNvSpPr>
            <p:nvPr/>
          </p:nvSpPr>
          <p:spPr bwMode="auto">
            <a:xfrm>
              <a:off x="4645" y="4181"/>
              <a:ext cx="30" cy="37"/>
            </a:xfrm>
            <a:custGeom>
              <a:avLst/>
              <a:gdLst>
                <a:gd name="T0" fmla="*/ 0 w 60"/>
                <a:gd name="T1" fmla="*/ 1 h 74"/>
                <a:gd name="T2" fmla="*/ 0 w 60"/>
                <a:gd name="T3" fmla="*/ 1 h 74"/>
                <a:gd name="T4" fmla="*/ 1 w 60"/>
                <a:gd name="T5" fmla="*/ 1 h 74"/>
                <a:gd name="T6" fmla="*/ 1 w 60"/>
                <a:gd name="T7" fmla="*/ 1 h 74"/>
                <a:gd name="T8" fmla="*/ 1 w 60"/>
                <a:gd name="T9" fmla="*/ 1 h 74"/>
                <a:gd name="T10" fmla="*/ 1 w 60"/>
                <a:gd name="T11" fmla="*/ 1 h 74"/>
                <a:gd name="T12" fmla="*/ 1 w 60"/>
                <a:gd name="T13" fmla="*/ 1 h 74"/>
                <a:gd name="T14" fmla="*/ 1 w 60"/>
                <a:gd name="T15" fmla="*/ 1 h 74"/>
                <a:gd name="T16" fmla="*/ 1 w 60"/>
                <a:gd name="T17" fmla="*/ 0 h 74"/>
                <a:gd name="T18" fmla="*/ 1 w 60"/>
                <a:gd name="T19" fmla="*/ 1 h 74"/>
                <a:gd name="T20" fmla="*/ 1 w 60"/>
                <a:gd name="T21" fmla="*/ 1 h 74"/>
                <a:gd name="T22" fmla="*/ 1 w 60"/>
                <a:gd name="T23" fmla="*/ 1 h 74"/>
                <a:gd name="T24" fmla="*/ 1 w 60"/>
                <a:gd name="T25" fmla="*/ 1 h 74"/>
                <a:gd name="T26" fmla="*/ 1 w 60"/>
                <a:gd name="T27" fmla="*/ 1 h 74"/>
                <a:gd name="T28" fmla="*/ 1 w 60"/>
                <a:gd name="T29" fmla="*/ 1 h 74"/>
                <a:gd name="T30" fmla="*/ 1 w 60"/>
                <a:gd name="T31" fmla="*/ 1 h 74"/>
                <a:gd name="T32" fmla="*/ 0 w 60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74"/>
                <a:gd name="T53" fmla="*/ 60 w 60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74">
                  <a:moveTo>
                    <a:pt x="0" y="74"/>
                  </a:moveTo>
                  <a:lnTo>
                    <a:pt x="0" y="71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5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8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" name="Freeform 188"/>
            <p:cNvSpPr>
              <a:spLocks/>
            </p:cNvSpPr>
            <p:nvPr/>
          </p:nvSpPr>
          <p:spPr bwMode="auto">
            <a:xfrm>
              <a:off x="4661" y="4186"/>
              <a:ext cx="26" cy="30"/>
            </a:xfrm>
            <a:custGeom>
              <a:avLst/>
              <a:gdLst>
                <a:gd name="T0" fmla="*/ 1 w 52"/>
                <a:gd name="T1" fmla="*/ 0 h 61"/>
                <a:gd name="T2" fmla="*/ 0 w 52"/>
                <a:gd name="T3" fmla="*/ 0 h 61"/>
                <a:gd name="T4" fmla="*/ 1 w 52"/>
                <a:gd name="T5" fmla="*/ 0 h 61"/>
                <a:gd name="T6" fmla="*/ 1 w 52"/>
                <a:gd name="T7" fmla="*/ 0 h 61"/>
                <a:gd name="T8" fmla="*/ 1 w 52"/>
                <a:gd name="T9" fmla="*/ 0 h 61"/>
                <a:gd name="T10" fmla="*/ 1 w 52"/>
                <a:gd name="T11" fmla="*/ 0 h 61"/>
                <a:gd name="T12" fmla="*/ 1 w 52"/>
                <a:gd name="T13" fmla="*/ 0 h 61"/>
                <a:gd name="T14" fmla="*/ 1 w 52"/>
                <a:gd name="T15" fmla="*/ 0 h 61"/>
                <a:gd name="T16" fmla="*/ 1 w 52"/>
                <a:gd name="T17" fmla="*/ 0 h 61"/>
                <a:gd name="T18" fmla="*/ 1 w 52"/>
                <a:gd name="T19" fmla="*/ 0 h 61"/>
                <a:gd name="T20" fmla="*/ 1 w 52"/>
                <a:gd name="T21" fmla="*/ 0 h 61"/>
                <a:gd name="T22" fmla="*/ 1 w 52"/>
                <a:gd name="T23" fmla="*/ 0 h 61"/>
                <a:gd name="T24" fmla="*/ 1 w 52"/>
                <a:gd name="T25" fmla="*/ 0 h 61"/>
                <a:gd name="T26" fmla="*/ 1 w 52"/>
                <a:gd name="T27" fmla="*/ 0 h 61"/>
                <a:gd name="T28" fmla="*/ 1 w 52"/>
                <a:gd name="T29" fmla="*/ 0 h 61"/>
                <a:gd name="T30" fmla="*/ 1 w 52"/>
                <a:gd name="T31" fmla="*/ 0 h 61"/>
                <a:gd name="T32" fmla="*/ 1 w 52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61"/>
                <a:gd name="T53" fmla="*/ 52 w 5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6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7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60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5" name="Freeform 189"/>
            <p:cNvSpPr>
              <a:spLocks/>
            </p:cNvSpPr>
            <p:nvPr/>
          </p:nvSpPr>
          <p:spPr bwMode="auto">
            <a:xfrm>
              <a:off x="4677" y="4195"/>
              <a:ext cx="22" cy="21"/>
            </a:xfrm>
            <a:custGeom>
              <a:avLst/>
              <a:gdLst>
                <a:gd name="T0" fmla="*/ 0 w 45"/>
                <a:gd name="T1" fmla="*/ 0 h 43"/>
                <a:gd name="T2" fmla="*/ 0 w 45"/>
                <a:gd name="T3" fmla="*/ 0 h 43"/>
                <a:gd name="T4" fmla="*/ 0 w 45"/>
                <a:gd name="T5" fmla="*/ 0 h 43"/>
                <a:gd name="T6" fmla="*/ 0 w 45"/>
                <a:gd name="T7" fmla="*/ 0 h 43"/>
                <a:gd name="T8" fmla="*/ 0 w 45"/>
                <a:gd name="T9" fmla="*/ 0 h 43"/>
                <a:gd name="T10" fmla="*/ 0 w 45"/>
                <a:gd name="T11" fmla="*/ 0 h 43"/>
                <a:gd name="T12" fmla="*/ 0 w 45"/>
                <a:gd name="T13" fmla="*/ 0 h 43"/>
                <a:gd name="T14" fmla="*/ 0 w 45"/>
                <a:gd name="T15" fmla="*/ 0 h 43"/>
                <a:gd name="T16" fmla="*/ 0 w 45"/>
                <a:gd name="T17" fmla="*/ 0 h 43"/>
                <a:gd name="T18" fmla="*/ 0 w 45"/>
                <a:gd name="T19" fmla="*/ 0 h 43"/>
                <a:gd name="T20" fmla="*/ 0 w 45"/>
                <a:gd name="T21" fmla="*/ 0 h 43"/>
                <a:gd name="T22" fmla="*/ 0 w 45"/>
                <a:gd name="T23" fmla="*/ 0 h 43"/>
                <a:gd name="T24" fmla="*/ 0 w 45"/>
                <a:gd name="T25" fmla="*/ 0 h 43"/>
                <a:gd name="T26" fmla="*/ 0 w 45"/>
                <a:gd name="T27" fmla="*/ 0 h 43"/>
                <a:gd name="T28" fmla="*/ 0 w 45"/>
                <a:gd name="T29" fmla="*/ 0 h 43"/>
                <a:gd name="T30" fmla="*/ 0 w 45"/>
                <a:gd name="T31" fmla="*/ 0 h 43"/>
                <a:gd name="T32" fmla="*/ 0 w 4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3"/>
                <a:gd name="T53" fmla="*/ 45 w 4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3">
                  <a:moveTo>
                    <a:pt x="0" y="43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7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5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5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" name="Freeform 190"/>
            <p:cNvSpPr>
              <a:spLocks/>
            </p:cNvSpPr>
            <p:nvPr/>
          </p:nvSpPr>
          <p:spPr bwMode="auto">
            <a:xfrm>
              <a:off x="4692" y="4200"/>
              <a:ext cx="15" cy="13"/>
            </a:xfrm>
            <a:custGeom>
              <a:avLst/>
              <a:gdLst>
                <a:gd name="T0" fmla="*/ 0 w 30"/>
                <a:gd name="T1" fmla="*/ 0 h 27"/>
                <a:gd name="T2" fmla="*/ 1 w 30"/>
                <a:gd name="T3" fmla="*/ 0 h 27"/>
                <a:gd name="T4" fmla="*/ 1 w 30"/>
                <a:gd name="T5" fmla="*/ 0 h 27"/>
                <a:gd name="T6" fmla="*/ 1 w 30"/>
                <a:gd name="T7" fmla="*/ 0 h 27"/>
                <a:gd name="T8" fmla="*/ 1 w 30"/>
                <a:gd name="T9" fmla="*/ 0 h 27"/>
                <a:gd name="T10" fmla="*/ 1 w 30"/>
                <a:gd name="T11" fmla="*/ 0 h 27"/>
                <a:gd name="T12" fmla="*/ 1 w 30"/>
                <a:gd name="T13" fmla="*/ 0 h 27"/>
                <a:gd name="T14" fmla="*/ 1 w 30"/>
                <a:gd name="T15" fmla="*/ 0 h 27"/>
                <a:gd name="T16" fmla="*/ 0 w 30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7"/>
                <a:gd name="T29" fmla="*/ 30 w 30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1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8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7" name="Freeform 191"/>
            <p:cNvSpPr>
              <a:spLocks/>
            </p:cNvSpPr>
            <p:nvPr/>
          </p:nvSpPr>
          <p:spPr bwMode="auto">
            <a:xfrm>
              <a:off x="4569" y="4186"/>
              <a:ext cx="17" cy="18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1 h 35"/>
                <a:gd name="T4" fmla="*/ 0 w 35"/>
                <a:gd name="T5" fmla="*/ 1 h 35"/>
                <a:gd name="T6" fmla="*/ 0 w 35"/>
                <a:gd name="T7" fmla="*/ 1 h 35"/>
                <a:gd name="T8" fmla="*/ 0 w 35"/>
                <a:gd name="T9" fmla="*/ 1 h 35"/>
                <a:gd name="T10" fmla="*/ 0 w 35"/>
                <a:gd name="T11" fmla="*/ 1 h 35"/>
                <a:gd name="T12" fmla="*/ 0 w 35"/>
                <a:gd name="T13" fmla="*/ 1 h 35"/>
                <a:gd name="T14" fmla="*/ 0 w 35"/>
                <a:gd name="T15" fmla="*/ 1 h 35"/>
                <a:gd name="T16" fmla="*/ 0 w 35"/>
                <a:gd name="T17" fmla="*/ 1 h 35"/>
                <a:gd name="T18" fmla="*/ 0 w 35"/>
                <a:gd name="T19" fmla="*/ 1 h 35"/>
                <a:gd name="T20" fmla="*/ 0 w 35"/>
                <a:gd name="T21" fmla="*/ 1 h 35"/>
                <a:gd name="T22" fmla="*/ 0 w 35"/>
                <a:gd name="T23" fmla="*/ 1 h 35"/>
                <a:gd name="T24" fmla="*/ 0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35"/>
                <a:gd name="T41" fmla="*/ 35 w 35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8" name="Freeform 192"/>
            <p:cNvSpPr>
              <a:spLocks/>
            </p:cNvSpPr>
            <p:nvPr/>
          </p:nvSpPr>
          <p:spPr bwMode="auto">
            <a:xfrm>
              <a:off x="4566" y="4176"/>
              <a:ext cx="20" cy="9"/>
            </a:xfrm>
            <a:custGeom>
              <a:avLst/>
              <a:gdLst>
                <a:gd name="T0" fmla="*/ 1 w 40"/>
                <a:gd name="T1" fmla="*/ 1 h 17"/>
                <a:gd name="T2" fmla="*/ 1 w 40"/>
                <a:gd name="T3" fmla="*/ 1 h 17"/>
                <a:gd name="T4" fmla="*/ 1 w 40"/>
                <a:gd name="T5" fmla="*/ 1 h 17"/>
                <a:gd name="T6" fmla="*/ 1 w 40"/>
                <a:gd name="T7" fmla="*/ 1 h 17"/>
                <a:gd name="T8" fmla="*/ 1 w 40"/>
                <a:gd name="T9" fmla="*/ 1 h 17"/>
                <a:gd name="T10" fmla="*/ 1 w 40"/>
                <a:gd name="T11" fmla="*/ 1 h 17"/>
                <a:gd name="T12" fmla="*/ 1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1 h 17"/>
                <a:gd name="T20" fmla="*/ 1 w 40"/>
                <a:gd name="T21" fmla="*/ 1 h 17"/>
                <a:gd name="T22" fmla="*/ 1 w 40"/>
                <a:gd name="T23" fmla="*/ 1 h 17"/>
                <a:gd name="T24" fmla="*/ 1 w 40"/>
                <a:gd name="T25" fmla="*/ 1 h 17"/>
                <a:gd name="T26" fmla="*/ 1 w 40"/>
                <a:gd name="T27" fmla="*/ 1 h 17"/>
                <a:gd name="T28" fmla="*/ 1 w 40"/>
                <a:gd name="T29" fmla="*/ 1 h 17"/>
                <a:gd name="T30" fmla="*/ 1 w 40"/>
                <a:gd name="T31" fmla="*/ 1 h 17"/>
                <a:gd name="T32" fmla="*/ 1 w 40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17"/>
                <a:gd name="T53" fmla="*/ 40 w 4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2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9" name="Freeform 193"/>
            <p:cNvSpPr>
              <a:spLocks/>
            </p:cNvSpPr>
            <p:nvPr/>
          </p:nvSpPr>
          <p:spPr bwMode="auto">
            <a:xfrm>
              <a:off x="4560" y="4187"/>
              <a:ext cx="22" cy="5"/>
            </a:xfrm>
            <a:custGeom>
              <a:avLst/>
              <a:gdLst>
                <a:gd name="T0" fmla="*/ 0 w 45"/>
                <a:gd name="T1" fmla="*/ 0 h 10"/>
                <a:gd name="T2" fmla="*/ 0 w 45"/>
                <a:gd name="T3" fmla="*/ 0 h 10"/>
                <a:gd name="T4" fmla="*/ 0 w 45"/>
                <a:gd name="T5" fmla="*/ 0 h 10"/>
                <a:gd name="T6" fmla="*/ 0 w 45"/>
                <a:gd name="T7" fmla="*/ 0 h 10"/>
                <a:gd name="T8" fmla="*/ 0 w 45"/>
                <a:gd name="T9" fmla="*/ 0 h 10"/>
                <a:gd name="T10" fmla="*/ 0 w 45"/>
                <a:gd name="T11" fmla="*/ 0 h 10"/>
                <a:gd name="T12" fmla="*/ 0 w 45"/>
                <a:gd name="T13" fmla="*/ 1 h 10"/>
                <a:gd name="T14" fmla="*/ 0 w 45"/>
                <a:gd name="T15" fmla="*/ 1 h 10"/>
                <a:gd name="T16" fmla="*/ 0 w 45"/>
                <a:gd name="T17" fmla="*/ 1 h 10"/>
                <a:gd name="T18" fmla="*/ 0 w 45"/>
                <a:gd name="T19" fmla="*/ 1 h 10"/>
                <a:gd name="T20" fmla="*/ 0 w 45"/>
                <a:gd name="T21" fmla="*/ 1 h 10"/>
                <a:gd name="T22" fmla="*/ 0 w 45"/>
                <a:gd name="T23" fmla="*/ 1 h 10"/>
                <a:gd name="T24" fmla="*/ 0 w 45"/>
                <a:gd name="T25" fmla="*/ 1 h 10"/>
                <a:gd name="T26" fmla="*/ 0 w 45"/>
                <a:gd name="T27" fmla="*/ 1 h 10"/>
                <a:gd name="T28" fmla="*/ 0 w 45"/>
                <a:gd name="T29" fmla="*/ 1 h 10"/>
                <a:gd name="T30" fmla="*/ 0 w 45"/>
                <a:gd name="T31" fmla="*/ 1 h 10"/>
                <a:gd name="T32" fmla="*/ 0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0"/>
                <a:gd name="T53" fmla="*/ 45 w 45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4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0" name="Freeform 194"/>
            <p:cNvSpPr>
              <a:spLocks/>
            </p:cNvSpPr>
            <p:nvPr/>
          </p:nvSpPr>
          <p:spPr bwMode="auto">
            <a:xfrm>
              <a:off x="4573" y="4165"/>
              <a:ext cx="20" cy="17"/>
            </a:xfrm>
            <a:custGeom>
              <a:avLst/>
              <a:gdLst>
                <a:gd name="T0" fmla="*/ 0 w 42"/>
                <a:gd name="T1" fmla="*/ 1 h 34"/>
                <a:gd name="T2" fmla="*/ 0 w 42"/>
                <a:gd name="T3" fmla="*/ 1 h 34"/>
                <a:gd name="T4" fmla="*/ 0 w 42"/>
                <a:gd name="T5" fmla="*/ 1 h 34"/>
                <a:gd name="T6" fmla="*/ 0 w 42"/>
                <a:gd name="T7" fmla="*/ 1 h 34"/>
                <a:gd name="T8" fmla="*/ 0 w 42"/>
                <a:gd name="T9" fmla="*/ 1 h 34"/>
                <a:gd name="T10" fmla="*/ 0 w 42"/>
                <a:gd name="T11" fmla="*/ 1 h 34"/>
                <a:gd name="T12" fmla="*/ 0 w 42"/>
                <a:gd name="T13" fmla="*/ 1 h 34"/>
                <a:gd name="T14" fmla="*/ 0 w 42"/>
                <a:gd name="T15" fmla="*/ 1 h 34"/>
                <a:gd name="T16" fmla="*/ 0 w 42"/>
                <a:gd name="T17" fmla="*/ 0 h 34"/>
                <a:gd name="T18" fmla="*/ 0 w 42"/>
                <a:gd name="T19" fmla="*/ 0 h 34"/>
                <a:gd name="T20" fmla="*/ 0 w 42"/>
                <a:gd name="T21" fmla="*/ 1 h 34"/>
                <a:gd name="T22" fmla="*/ 0 w 42"/>
                <a:gd name="T23" fmla="*/ 1 h 34"/>
                <a:gd name="T24" fmla="*/ 0 w 42"/>
                <a:gd name="T25" fmla="*/ 1 h 34"/>
                <a:gd name="T26" fmla="*/ 0 w 42"/>
                <a:gd name="T27" fmla="*/ 1 h 34"/>
                <a:gd name="T28" fmla="*/ 0 w 42"/>
                <a:gd name="T29" fmla="*/ 1 h 34"/>
                <a:gd name="T30" fmla="*/ 0 w 42"/>
                <a:gd name="T31" fmla="*/ 1 h 34"/>
                <a:gd name="T32" fmla="*/ 0 w 42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4"/>
                <a:gd name="T53" fmla="*/ 42 w 4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4">
                  <a:moveTo>
                    <a:pt x="42" y="34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9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1" name="Freeform 195"/>
            <p:cNvSpPr>
              <a:spLocks/>
            </p:cNvSpPr>
            <p:nvPr/>
          </p:nvSpPr>
          <p:spPr bwMode="auto">
            <a:xfrm>
              <a:off x="4696" y="4167"/>
              <a:ext cx="7" cy="29"/>
            </a:xfrm>
            <a:custGeom>
              <a:avLst/>
              <a:gdLst>
                <a:gd name="T0" fmla="*/ 1 w 13"/>
                <a:gd name="T1" fmla="*/ 1 h 57"/>
                <a:gd name="T2" fmla="*/ 1 w 13"/>
                <a:gd name="T3" fmla="*/ 1 h 57"/>
                <a:gd name="T4" fmla="*/ 0 w 13"/>
                <a:gd name="T5" fmla="*/ 1 h 57"/>
                <a:gd name="T6" fmla="*/ 1 w 13"/>
                <a:gd name="T7" fmla="*/ 1 h 57"/>
                <a:gd name="T8" fmla="*/ 1 w 13"/>
                <a:gd name="T9" fmla="*/ 0 h 57"/>
                <a:gd name="T10" fmla="*/ 1 w 13"/>
                <a:gd name="T11" fmla="*/ 1 h 57"/>
                <a:gd name="T12" fmla="*/ 1 w 13"/>
                <a:gd name="T13" fmla="*/ 1 h 57"/>
                <a:gd name="T14" fmla="*/ 1 w 13"/>
                <a:gd name="T15" fmla="*/ 1 h 57"/>
                <a:gd name="T16" fmla="*/ 1 w 13"/>
                <a:gd name="T17" fmla="*/ 1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7"/>
                <a:gd name="T29" fmla="*/ 13 w 13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7">
                  <a:moveTo>
                    <a:pt x="2" y="57"/>
                  </a:moveTo>
                  <a:lnTo>
                    <a:pt x="1" y="42"/>
                  </a:lnTo>
                  <a:lnTo>
                    <a:pt x="0" y="24"/>
                  </a:lnTo>
                  <a:lnTo>
                    <a:pt x="2" y="8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3"/>
                  </a:lnTo>
                  <a:lnTo>
                    <a:pt x="6" y="42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2" name="Freeform 196"/>
            <p:cNvSpPr>
              <a:spLocks/>
            </p:cNvSpPr>
            <p:nvPr/>
          </p:nvSpPr>
          <p:spPr bwMode="auto">
            <a:xfrm>
              <a:off x="4704" y="4172"/>
              <a:ext cx="10" cy="28"/>
            </a:xfrm>
            <a:custGeom>
              <a:avLst/>
              <a:gdLst>
                <a:gd name="T0" fmla="*/ 0 w 18"/>
                <a:gd name="T1" fmla="*/ 1 h 55"/>
                <a:gd name="T2" fmla="*/ 1 w 18"/>
                <a:gd name="T3" fmla="*/ 1 h 55"/>
                <a:gd name="T4" fmla="*/ 1 w 18"/>
                <a:gd name="T5" fmla="*/ 1 h 55"/>
                <a:gd name="T6" fmla="*/ 1 w 18"/>
                <a:gd name="T7" fmla="*/ 1 h 55"/>
                <a:gd name="T8" fmla="*/ 1 w 18"/>
                <a:gd name="T9" fmla="*/ 0 h 55"/>
                <a:gd name="T10" fmla="*/ 1 w 18"/>
                <a:gd name="T11" fmla="*/ 1 h 55"/>
                <a:gd name="T12" fmla="*/ 1 w 18"/>
                <a:gd name="T13" fmla="*/ 1 h 55"/>
                <a:gd name="T14" fmla="*/ 1 w 18"/>
                <a:gd name="T15" fmla="*/ 1 h 55"/>
                <a:gd name="T16" fmla="*/ 0 w 18"/>
                <a:gd name="T17" fmla="*/ 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55"/>
                <a:gd name="T29" fmla="*/ 18 w 18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55">
                  <a:moveTo>
                    <a:pt x="0" y="55"/>
                  </a:moveTo>
                  <a:lnTo>
                    <a:pt x="1" y="42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3" name="Freeform 197"/>
            <p:cNvSpPr>
              <a:spLocks/>
            </p:cNvSpPr>
            <p:nvPr/>
          </p:nvSpPr>
          <p:spPr bwMode="auto">
            <a:xfrm>
              <a:off x="4682" y="4159"/>
              <a:ext cx="6" cy="27"/>
            </a:xfrm>
            <a:custGeom>
              <a:avLst/>
              <a:gdLst>
                <a:gd name="T0" fmla="*/ 1 w 12"/>
                <a:gd name="T1" fmla="*/ 1 h 54"/>
                <a:gd name="T2" fmla="*/ 1 w 12"/>
                <a:gd name="T3" fmla="*/ 1 h 54"/>
                <a:gd name="T4" fmla="*/ 0 w 12"/>
                <a:gd name="T5" fmla="*/ 1 h 54"/>
                <a:gd name="T6" fmla="*/ 1 w 12"/>
                <a:gd name="T7" fmla="*/ 1 h 54"/>
                <a:gd name="T8" fmla="*/ 1 w 12"/>
                <a:gd name="T9" fmla="*/ 0 h 54"/>
                <a:gd name="T10" fmla="*/ 1 w 12"/>
                <a:gd name="T11" fmla="*/ 1 h 54"/>
                <a:gd name="T12" fmla="*/ 1 w 12"/>
                <a:gd name="T13" fmla="*/ 1 h 54"/>
                <a:gd name="T14" fmla="*/ 1 w 12"/>
                <a:gd name="T15" fmla="*/ 1 h 54"/>
                <a:gd name="T16" fmla="*/ 1 w 12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4"/>
                <a:gd name="T29" fmla="*/ 12 w 1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9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4" name="Freeform 198"/>
            <p:cNvSpPr>
              <a:spLocks/>
            </p:cNvSpPr>
            <p:nvPr/>
          </p:nvSpPr>
          <p:spPr bwMode="auto">
            <a:xfrm>
              <a:off x="4665" y="4152"/>
              <a:ext cx="10" cy="31"/>
            </a:xfrm>
            <a:custGeom>
              <a:avLst/>
              <a:gdLst>
                <a:gd name="T0" fmla="*/ 1 w 19"/>
                <a:gd name="T1" fmla="*/ 1 h 62"/>
                <a:gd name="T2" fmla="*/ 1 w 19"/>
                <a:gd name="T3" fmla="*/ 1 h 62"/>
                <a:gd name="T4" fmla="*/ 1 w 19"/>
                <a:gd name="T5" fmla="*/ 1 h 62"/>
                <a:gd name="T6" fmla="*/ 0 w 19"/>
                <a:gd name="T7" fmla="*/ 1 h 62"/>
                <a:gd name="T8" fmla="*/ 1 w 19"/>
                <a:gd name="T9" fmla="*/ 0 h 62"/>
                <a:gd name="T10" fmla="*/ 1 w 19"/>
                <a:gd name="T11" fmla="*/ 1 h 62"/>
                <a:gd name="T12" fmla="*/ 1 w 19"/>
                <a:gd name="T13" fmla="*/ 1 h 62"/>
                <a:gd name="T14" fmla="*/ 1 w 19"/>
                <a:gd name="T15" fmla="*/ 1 h 62"/>
                <a:gd name="T16" fmla="*/ 1 w 19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62"/>
                <a:gd name="T29" fmla="*/ 19 w 19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7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5" name="Freeform 199"/>
            <p:cNvSpPr>
              <a:spLocks/>
            </p:cNvSpPr>
            <p:nvPr/>
          </p:nvSpPr>
          <p:spPr bwMode="auto">
            <a:xfrm>
              <a:off x="4650" y="4144"/>
              <a:ext cx="11" cy="34"/>
            </a:xfrm>
            <a:custGeom>
              <a:avLst/>
              <a:gdLst>
                <a:gd name="T0" fmla="*/ 1 w 21"/>
                <a:gd name="T1" fmla="*/ 0 h 69"/>
                <a:gd name="T2" fmla="*/ 1 w 21"/>
                <a:gd name="T3" fmla="*/ 0 h 69"/>
                <a:gd name="T4" fmla="*/ 1 w 21"/>
                <a:gd name="T5" fmla="*/ 0 h 69"/>
                <a:gd name="T6" fmla="*/ 0 w 21"/>
                <a:gd name="T7" fmla="*/ 0 h 69"/>
                <a:gd name="T8" fmla="*/ 1 w 21"/>
                <a:gd name="T9" fmla="*/ 0 h 69"/>
                <a:gd name="T10" fmla="*/ 1 w 21"/>
                <a:gd name="T11" fmla="*/ 0 h 69"/>
                <a:gd name="T12" fmla="*/ 1 w 21"/>
                <a:gd name="T13" fmla="*/ 0 h 69"/>
                <a:gd name="T14" fmla="*/ 1 w 21"/>
                <a:gd name="T15" fmla="*/ 0 h 69"/>
                <a:gd name="T16" fmla="*/ 1 w 21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69"/>
                <a:gd name="T29" fmla="*/ 21 w 21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69">
                  <a:moveTo>
                    <a:pt x="21" y="69"/>
                  </a:moveTo>
                  <a:lnTo>
                    <a:pt x="13" y="53"/>
                  </a:lnTo>
                  <a:lnTo>
                    <a:pt x="5" y="28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0"/>
                  </a:lnTo>
                  <a:lnTo>
                    <a:pt x="16" y="31"/>
                  </a:lnTo>
                  <a:lnTo>
                    <a:pt x="19" y="54"/>
                  </a:lnTo>
                  <a:lnTo>
                    <a:pt x="21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6" name="Freeform 200"/>
            <p:cNvSpPr>
              <a:spLocks/>
            </p:cNvSpPr>
            <p:nvPr/>
          </p:nvSpPr>
          <p:spPr bwMode="auto">
            <a:xfrm>
              <a:off x="4616" y="4142"/>
              <a:ext cx="18" cy="36"/>
            </a:xfrm>
            <a:custGeom>
              <a:avLst/>
              <a:gdLst>
                <a:gd name="T0" fmla="*/ 0 w 37"/>
                <a:gd name="T1" fmla="*/ 0 h 73"/>
                <a:gd name="T2" fmla="*/ 0 w 37"/>
                <a:gd name="T3" fmla="*/ 0 h 73"/>
                <a:gd name="T4" fmla="*/ 0 w 37"/>
                <a:gd name="T5" fmla="*/ 0 h 73"/>
                <a:gd name="T6" fmla="*/ 0 w 37"/>
                <a:gd name="T7" fmla="*/ 0 h 73"/>
                <a:gd name="T8" fmla="*/ 0 w 37"/>
                <a:gd name="T9" fmla="*/ 0 h 73"/>
                <a:gd name="T10" fmla="*/ 0 w 37"/>
                <a:gd name="T11" fmla="*/ 0 h 73"/>
                <a:gd name="T12" fmla="*/ 0 w 37"/>
                <a:gd name="T13" fmla="*/ 0 h 73"/>
                <a:gd name="T14" fmla="*/ 0 w 37"/>
                <a:gd name="T15" fmla="*/ 0 h 73"/>
                <a:gd name="T16" fmla="*/ 0 w 37"/>
                <a:gd name="T17" fmla="*/ 0 h 73"/>
                <a:gd name="T18" fmla="*/ 0 w 37"/>
                <a:gd name="T19" fmla="*/ 0 h 73"/>
                <a:gd name="T20" fmla="*/ 0 w 37"/>
                <a:gd name="T21" fmla="*/ 0 h 73"/>
                <a:gd name="T22" fmla="*/ 0 w 37"/>
                <a:gd name="T23" fmla="*/ 0 h 73"/>
                <a:gd name="T24" fmla="*/ 0 w 37"/>
                <a:gd name="T25" fmla="*/ 0 h 73"/>
                <a:gd name="T26" fmla="*/ 0 w 37"/>
                <a:gd name="T27" fmla="*/ 0 h 73"/>
                <a:gd name="T28" fmla="*/ 0 w 37"/>
                <a:gd name="T29" fmla="*/ 0 h 73"/>
                <a:gd name="T30" fmla="*/ 0 w 37"/>
                <a:gd name="T31" fmla="*/ 0 h 73"/>
                <a:gd name="T32" fmla="*/ 0 w 37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73"/>
                <a:gd name="T53" fmla="*/ 37 w 37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73">
                  <a:moveTo>
                    <a:pt x="37" y="73"/>
                  </a:moveTo>
                  <a:lnTo>
                    <a:pt x="31" y="66"/>
                  </a:lnTo>
                  <a:lnTo>
                    <a:pt x="24" y="57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9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8"/>
                  </a:lnTo>
                  <a:lnTo>
                    <a:pt x="32" y="67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" name="Freeform 201"/>
            <p:cNvSpPr>
              <a:spLocks/>
            </p:cNvSpPr>
            <p:nvPr/>
          </p:nvSpPr>
          <p:spPr bwMode="auto">
            <a:xfrm>
              <a:off x="4584" y="4147"/>
              <a:ext cx="21" cy="34"/>
            </a:xfrm>
            <a:custGeom>
              <a:avLst/>
              <a:gdLst>
                <a:gd name="T0" fmla="*/ 0 w 44"/>
                <a:gd name="T1" fmla="*/ 1 h 68"/>
                <a:gd name="T2" fmla="*/ 0 w 44"/>
                <a:gd name="T3" fmla="*/ 1 h 68"/>
                <a:gd name="T4" fmla="*/ 0 w 44"/>
                <a:gd name="T5" fmla="*/ 1 h 68"/>
                <a:gd name="T6" fmla="*/ 0 w 44"/>
                <a:gd name="T7" fmla="*/ 1 h 68"/>
                <a:gd name="T8" fmla="*/ 0 w 44"/>
                <a:gd name="T9" fmla="*/ 1 h 68"/>
                <a:gd name="T10" fmla="*/ 0 w 44"/>
                <a:gd name="T11" fmla="*/ 1 h 68"/>
                <a:gd name="T12" fmla="*/ 0 w 44"/>
                <a:gd name="T13" fmla="*/ 1 h 68"/>
                <a:gd name="T14" fmla="*/ 0 w 44"/>
                <a:gd name="T15" fmla="*/ 1 h 68"/>
                <a:gd name="T16" fmla="*/ 0 w 44"/>
                <a:gd name="T17" fmla="*/ 0 h 68"/>
                <a:gd name="T18" fmla="*/ 0 w 44"/>
                <a:gd name="T19" fmla="*/ 1 h 68"/>
                <a:gd name="T20" fmla="*/ 0 w 44"/>
                <a:gd name="T21" fmla="*/ 1 h 68"/>
                <a:gd name="T22" fmla="*/ 0 w 44"/>
                <a:gd name="T23" fmla="*/ 1 h 68"/>
                <a:gd name="T24" fmla="*/ 0 w 44"/>
                <a:gd name="T25" fmla="*/ 1 h 68"/>
                <a:gd name="T26" fmla="*/ 0 w 44"/>
                <a:gd name="T27" fmla="*/ 1 h 68"/>
                <a:gd name="T28" fmla="*/ 0 w 44"/>
                <a:gd name="T29" fmla="*/ 1 h 68"/>
                <a:gd name="T30" fmla="*/ 0 w 44"/>
                <a:gd name="T31" fmla="*/ 1 h 68"/>
                <a:gd name="T32" fmla="*/ 0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2" y="43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7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" name="Freeform 202"/>
            <p:cNvSpPr>
              <a:spLocks/>
            </p:cNvSpPr>
            <p:nvPr/>
          </p:nvSpPr>
          <p:spPr bwMode="auto">
            <a:xfrm>
              <a:off x="4629" y="4146"/>
              <a:ext cx="19" cy="31"/>
            </a:xfrm>
            <a:custGeom>
              <a:avLst/>
              <a:gdLst>
                <a:gd name="T0" fmla="*/ 1 w 37"/>
                <a:gd name="T1" fmla="*/ 1 h 62"/>
                <a:gd name="T2" fmla="*/ 1 w 37"/>
                <a:gd name="T3" fmla="*/ 1 h 62"/>
                <a:gd name="T4" fmla="*/ 1 w 37"/>
                <a:gd name="T5" fmla="*/ 1 h 62"/>
                <a:gd name="T6" fmla="*/ 1 w 37"/>
                <a:gd name="T7" fmla="*/ 1 h 62"/>
                <a:gd name="T8" fmla="*/ 1 w 37"/>
                <a:gd name="T9" fmla="*/ 1 h 62"/>
                <a:gd name="T10" fmla="*/ 1 w 37"/>
                <a:gd name="T11" fmla="*/ 1 h 62"/>
                <a:gd name="T12" fmla="*/ 1 w 37"/>
                <a:gd name="T13" fmla="*/ 1 h 62"/>
                <a:gd name="T14" fmla="*/ 0 w 37"/>
                <a:gd name="T15" fmla="*/ 1 h 62"/>
                <a:gd name="T16" fmla="*/ 1 w 37"/>
                <a:gd name="T17" fmla="*/ 0 h 62"/>
                <a:gd name="T18" fmla="*/ 1 w 37"/>
                <a:gd name="T19" fmla="*/ 1 h 62"/>
                <a:gd name="T20" fmla="*/ 1 w 37"/>
                <a:gd name="T21" fmla="*/ 1 h 62"/>
                <a:gd name="T22" fmla="*/ 1 w 37"/>
                <a:gd name="T23" fmla="*/ 1 h 62"/>
                <a:gd name="T24" fmla="*/ 1 w 37"/>
                <a:gd name="T25" fmla="*/ 1 h 62"/>
                <a:gd name="T26" fmla="*/ 1 w 37"/>
                <a:gd name="T27" fmla="*/ 1 h 62"/>
                <a:gd name="T28" fmla="*/ 1 w 37"/>
                <a:gd name="T29" fmla="*/ 1 h 62"/>
                <a:gd name="T30" fmla="*/ 1 w 37"/>
                <a:gd name="T31" fmla="*/ 1 h 62"/>
                <a:gd name="T32" fmla="*/ 1 w 37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62"/>
                <a:gd name="T53" fmla="*/ 37 w 3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62">
                  <a:moveTo>
                    <a:pt x="37" y="62"/>
                  </a:moveTo>
                  <a:lnTo>
                    <a:pt x="32" y="57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9"/>
                  </a:lnTo>
                  <a:lnTo>
                    <a:pt x="1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50"/>
                  </a:lnTo>
                  <a:lnTo>
                    <a:pt x="35" y="58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" name="Freeform 203"/>
            <p:cNvSpPr>
              <a:spLocks/>
            </p:cNvSpPr>
            <p:nvPr/>
          </p:nvSpPr>
          <p:spPr bwMode="auto">
            <a:xfrm>
              <a:off x="4618" y="4174"/>
              <a:ext cx="28" cy="45"/>
            </a:xfrm>
            <a:custGeom>
              <a:avLst/>
              <a:gdLst>
                <a:gd name="T0" fmla="*/ 0 w 58"/>
                <a:gd name="T1" fmla="*/ 1 h 90"/>
                <a:gd name="T2" fmla="*/ 0 w 58"/>
                <a:gd name="T3" fmla="*/ 1 h 90"/>
                <a:gd name="T4" fmla="*/ 0 w 58"/>
                <a:gd name="T5" fmla="*/ 1 h 90"/>
                <a:gd name="T6" fmla="*/ 0 w 58"/>
                <a:gd name="T7" fmla="*/ 1 h 90"/>
                <a:gd name="T8" fmla="*/ 0 w 58"/>
                <a:gd name="T9" fmla="*/ 1 h 90"/>
                <a:gd name="T10" fmla="*/ 0 w 58"/>
                <a:gd name="T11" fmla="*/ 1 h 90"/>
                <a:gd name="T12" fmla="*/ 0 w 58"/>
                <a:gd name="T13" fmla="*/ 1 h 90"/>
                <a:gd name="T14" fmla="*/ 0 w 58"/>
                <a:gd name="T15" fmla="*/ 1 h 90"/>
                <a:gd name="T16" fmla="*/ 0 w 58"/>
                <a:gd name="T17" fmla="*/ 0 h 90"/>
                <a:gd name="T18" fmla="*/ 0 w 58"/>
                <a:gd name="T19" fmla="*/ 1 h 90"/>
                <a:gd name="T20" fmla="*/ 0 w 58"/>
                <a:gd name="T21" fmla="*/ 1 h 90"/>
                <a:gd name="T22" fmla="*/ 0 w 58"/>
                <a:gd name="T23" fmla="*/ 1 h 90"/>
                <a:gd name="T24" fmla="*/ 0 w 58"/>
                <a:gd name="T25" fmla="*/ 1 h 90"/>
                <a:gd name="T26" fmla="*/ 0 w 58"/>
                <a:gd name="T27" fmla="*/ 1 h 90"/>
                <a:gd name="T28" fmla="*/ 0 w 58"/>
                <a:gd name="T29" fmla="*/ 1 h 90"/>
                <a:gd name="T30" fmla="*/ 0 w 58"/>
                <a:gd name="T31" fmla="*/ 1 h 90"/>
                <a:gd name="T32" fmla="*/ 0 w 58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90"/>
                <a:gd name="T53" fmla="*/ 58 w 58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90">
                  <a:moveTo>
                    <a:pt x="1" y="90"/>
                  </a:moveTo>
                  <a:lnTo>
                    <a:pt x="0" y="85"/>
                  </a:lnTo>
                  <a:lnTo>
                    <a:pt x="4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7" y="31"/>
                  </a:lnTo>
                  <a:lnTo>
                    <a:pt x="38" y="17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8"/>
                  </a:lnTo>
                  <a:lnTo>
                    <a:pt x="39" y="33"/>
                  </a:lnTo>
                  <a:lnTo>
                    <a:pt x="30" y="49"/>
                  </a:lnTo>
                  <a:lnTo>
                    <a:pt x="21" y="65"/>
                  </a:lnTo>
                  <a:lnTo>
                    <a:pt x="12" y="78"/>
                  </a:lnTo>
                  <a:lnTo>
                    <a:pt x="6" y="87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" name="Freeform 204"/>
            <p:cNvSpPr>
              <a:spLocks/>
            </p:cNvSpPr>
            <p:nvPr/>
          </p:nvSpPr>
          <p:spPr bwMode="auto">
            <a:xfrm>
              <a:off x="4599" y="4176"/>
              <a:ext cx="24" cy="35"/>
            </a:xfrm>
            <a:custGeom>
              <a:avLst/>
              <a:gdLst>
                <a:gd name="T0" fmla="*/ 0 w 48"/>
                <a:gd name="T1" fmla="*/ 1 h 70"/>
                <a:gd name="T2" fmla="*/ 0 w 48"/>
                <a:gd name="T3" fmla="*/ 1 h 70"/>
                <a:gd name="T4" fmla="*/ 1 w 48"/>
                <a:gd name="T5" fmla="*/ 1 h 70"/>
                <a:gd name="T6" fmla="*/ 1 w 48"/>
                <a:gd name="T7" fmla="*/ 1 h 70"/>
                <a:gd name="T8" fmla="*/ 1 w 48"/>
                <a:gd name="T9" fmla="*/ 1 h 70"/>
                <a:gd name="T10" fmla="*/ 1 w 48"/>
                <a:gd name="T11" fmla="*/ 1 h 70"/>
                <a:gd name="T12" fmla="*/ 1 w 48"/>
                <a:gd name="T13" fmla="*/ 1 h 70"/>
                <a:gd name="T14" fmla="*/ 1 w 48"/>
                <a:gd name="T15" fmla="*/ 1 h 70"/>
                <a:gd name="T16" fmla="*/ 1 w 48"/>
                <a:gd name="T17" fmla="*/ 0 h 70"/>
                <a:gd name="T18" fmla="*/ 1 w 48"/>
                <a:gd name="T19" fmla="*/ 1 h 70"/>
                <a:gd name="T20" fmla="*/ 1 w 48"/>
                <a:gd name="T21" fmla="*/ 1 h 70"/>
                <a:gd name="T22" fmla="*/ 1 w 48"/>
                <a:gd name="T23" fmla="*/ 1 h 70"/>
                <a:gd name="T24" fmla="*/ 1 w 48"/>
                <a:gd name="T25" fmla="*/ 1 h 70"/>
                <a:gd name="T26" fmla="*/ 1 w 48"/>
                <a:gd name="T27" fmla="*/ 1 h 70"/>
                <a:gd name="T28" fmla="*/ 1 w 48"/>
                <a:gd name="T29" fmla="*/ 1 h 70"/>
                <a:gd name="T30" fmla="*/ 1 w 48"/>
                <a:gd name="T31" fmla="*/ 1 h 70"/>
                <a:gd name="T32" fmla="*/ 0 w 48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70"/>
                <a:gd name="T53" fmla="*/ 48 w 48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50"/>
                  </a:lnTo>
                  <a:lnTo>
                    <a:pt x="13" y="38"/>
                  </a:lnTo>
                  <a:lnTo>
                    <a:pt x="20" y="27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9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1" name="Freeform 205"/>
            <p:cNvSpPr>
              <a:spLocks/>
            </p:cNvSpPr>
            <p:nvPr/>
          </p:nvSpPr>
          <p:spPr bwMode="auto">
            <a:xfrm>
              <a:off x="4598" y="4145"/>
              <a:ext cx="22" cy="34"/>
            </a:xfrm>
            <a:custGeom>
              <a:avLst/>
              <a:gdLst>
                <a:gd name="T0" fmla="*/ 1 w 44"/>
                <a:gd name="T1" fmla="*/ 1 h 68"/>
                <a:gd name="T2" fmla="*/ 1 w 44"/>
                <a:gd name="T3" fmla="*/ 1 h 68"/>
                <a:gd name="T4" fmla="*/ 1 w 44"/>
                <a:gd name="T5" fmla="*/ 1 h 68"/>
                <a:gd name="T6" fmla="*/ 1 w 44"/>
                <a:gd name="T7" fmla="*/ 1 h 68"/>
                <a:gd name="T8" fmla="*/ 1 w 44"/>
                <a:gd name="T9" fmla="*/ 1 h 68"/>
                <a:gd name="T10" fmla="*/ 1 w 44"/>
                <a:gd name="T11" fmla="*/ 1 h 68"/>
                <a:gd name="T12" fmla="*/ 1 w 44"/>
                <a:gd name="T13" fmla="*/ 1 h 68"/>
                <a:gd name="T14" fmla="*/ 0 w 44"/>
                <a:gd name="T15" fmla="*/ 1 h 68"/>
                <a:gd name="T16" fmla="*/ 1 w 44"/>
                <a:gd name="T17" fmla="*/ 0 h 68"/>
                <a:gd name="T18" fmla="*/ 1 w 44"/>
                <a:gd name="T19" fmla="*/ 1 h 68"/>
                <a:gd name="T20" fmla="*/ 1 w 44"/>
                <a:gd name="T21" fmla="*/ 1 h 68"/>
                <a:gd name="T22" fmla="*/ 1 w 44"/>
                <a:gd name="T23" fmla="*/ 1 h 68"/>
                <a:gd name="T24" fmla="*/ 1 w 44"/>
                <a:gd name="T25" fmla="*/ 1 h 68"/>
                <a:gd name="T26" fmla="*/ 1 w 44"/>
                <a:gd name="T27" fmla="*/ 1 h 68"/>
                <a:gd name="T28" fmla="*/ 1 w 44"/>
                <a:gd name="T29" fmla="*/ 1 h 68"/>
                <a:gd name="T30" fmla="*/ 1 w 44"/>
                <a:gd name="T31" fmla="*/ 1 h 68"/>
                <a:gd name="T32" fmla="*/ 1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3"/>
                  </a:lnTo>
                  <a:lnTo>
                    <a:pt x="15" y="32"/>
                  </a:lnTo>
                  <a:lnTo>
                    <a:pt x="7" y="21"/>
                  </a:lnTo>
                  <a:lnTo>
                    <a:pt x="2" y="12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3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" name="Freeform 206"/>
            <p:cNvSpPr>
              <a:spLocks/>
            </p:cNvSpPr>
            <p:nvPr/>
          </p:nvSpPr>
          <p:spPr bwMode="auto">
            <a:xfrm>
              <a:off x="5486" y="3652"/>
              <a:ext cx="86" cy="88"/>
            </a:xfrm>
            <a:custGeom>
              <a:avLst/>
              <a:gdLst>
                <a:gd name="T0" fmla="*/ 0 w 173"/>
                <a:gd name="T1" fmla="*/ 0 h 178"/>
                <a:gd name="T2" fmla="*/ 0 w 173"/>
                <a:gd name="T3" fmla="*/ 0 h 178"/>
                <a:gd name="T4" fmla="*/ 0 w 173"/>
                <a:gd name="T5" fmla="*/ 0 h 178"/>
                <a:gd name="T6" fmla="*/ 0 w 173"/>
                <a:gd name="T7" fmla="*/ 0 h 178"/>
                <a:gd name="T8" fmla="*/ 0 w 173"/>
                <a:gd name="T9" fmla="*/ 0 h 178"/>
                <a:gd name="T10" fmla="*/ 0 w 173"/>
                <a:gd name="T11" fmla="*/ 0 h 178"/>
                <a:gd name="T12" fmla="*/ 0 w 173"/>
                <a:gd name="T13" fmla="*/ 0 h 178"/>
                <a:gd name="T14" fmla="*/ 0 w 173"/>
                <a:gd name="T15" fmla="*/ 0 h 178"/>
                <a:gd name="T16" fmla="*/ 0 w 173"/>
                <a:gd name="T17" fmla="*/ 0 h 178"/>
                <a:gd name="T18" fmla="*/ 0 w 173"/>
                <a:gd name="T19" fmla="*/ 0 h 178"/>
                <a:gd name="T20" fmla="*/ 0 w 173"/>
                <a:gd name="T21" fmla="*/ 0 h 178"/>
                <a:gd name="T22" fmla="*/ 0 w 173"/>
                <a:gd name="T23" fmla="*/ 0 h 178"/>
                <a:gd name="T24" fmla="*/ 0 w 173"/>
                <a:gd name="T25" fmla="*/ 0 h 178"/>
                <a:gd name="T26" fmla="*/ 0 w 173"/>
                <a:gd name="T27" fmla="*/ 0 h 178"/>
                <a:gd name="T28" fmla="*/ 0 w 173"/>
                <a:gd name="T29" fmla="*/ 0 h 178"/>
                <a:gd name="T30" fmla="*/ 0 w 173"/>
                <a:gd name="T31" fmla="*/ 0 h 178"/>
                <a:gd name="T32" fmla="*/ 0 w 173"/>
                <a:gd name="T33" fmla="*/ 0 h 178"/>
                <a:gd name="T34" fmla="*/ 0 w 173"/>
                <a:gd name="T35" fmla="*/ 0 h 178"/>
                <a:gd name="T36" fmla="*/ 0 w 173"/>
                <a:gd name="T37" fmla="*/ 0 h 178"/>
                <a:gd name="T38" fmla="*/ 0 w 173"/>
                <a:gd name="T39" fmla="*/ 0 h 178"/>
                <a:gd name="T40" fmla="*/ 0 w 173"/>
                <a:gd name="T41" fmla="*/ 0 h 178"/>
                <a:gd name="T42" fmla="*/ 0 w 173"/>
                <a:gd name="T43" fmla="*/ 0 h 178"/>
                <a:gd name="T44" fmla="*/ 0 w 173"/>
                <a:gd name="T45" fmla="*/ 0 h 178"/>
                <a:gd name="T46" fmla="*/ 0 w 173"/>
                <a:gd name="T47" fmla="*/ 0 h 178"/>
                <a:gd name="T48" fmla="*/ 0 w 173"/>
                <a:gd name="T49" fmla="*/ 0 h 178"/>
                <a:gd name="T50" fmla="*/ 0 w 173"/>
                <a:gd name="T51" fmla="*/ 0 h 178"/>
                <a:gd name="T52" fmla="*/ 0 w 173"/>
                <a:gd name="T53" fmla="*/ 0 h 178"/>
                <a:gd name="T54" fmla="*/ 0 w 173"/>
                <a:gd name="T55" fmla="*/ 0 h 178"/>
                <a:gd name="T56" fmla="*/ 0 w 173"/>
                <a:gd name="T57" fmla="*/ 0 h 178"/>
                <a:gd name="T58" fmla="*/ 0 w 173"/>
                <a:gd name="T59" fmla="*/ 0 h 178"/>
                <a:gd name="T60" fmla="*/ 0 w 173"/>
                <a:gd name="T61" fmla="*/ 0 h 178"/>
                <a:gd name="T62" fmla="*/ 0 w 173"/>
                <a:gd name="T63" fmla="*/ 0 h 178"/>
                <a:gd name="T64" fmla="*/ 0 w 173"/>
                <a:gd name="T65" fmla="*/ 0 h 178"/>
                <a:gd name="T66" fmla="*/ 0 w 173"/>
                <a:gd name="T67" fmla="*/ 0 h 178"/>
                <a:gd name="T68" fmla="*/ 0 w 173"/>
                <a:gd name="T69" fmla="*/ 0 h 178"/>
                <a:gd name="T70" fmla="*/ 0 w 173"/>
                <a:gd name="T71" fmla="*/ 0 h 178"/>
                <a:gd name="T72" fmla="*/ 0 w 173"/>
                <a:gd name="T73" fmla="*/ 0 h 178"/>
                <a:gd name="T74" fmla="*/ 0 w 173"/>
                <a:gd name="T75" fmla="*/ 0 h 178"/>
                <a:gd name="T76" fmla="*/ 0 w 173"/>
                <a:gd name="T77" fmla="*/ 0 h 178"/>
                <a:gd name="T78" fmla="*/ 0 w 173"/>
                <a:gd name="T79" fmla="*/ 0 h 178"/>
                <a:gd name="T80" fmla="*/ 0 w 173"/>
                <a:gd name="T81" fmla="*/ 0 h 178"/>
                <a:gd name="T82" fmla="*/ 0 w 173"/>
                <a:gd name="T83" fmla="*/ 0 h 178"/>
                <a:gd name="T84" fmla="*/ 0 w 173"/>
                <a:gd name="T85" fmla="*/ 0 h 178"/>
                <a:gd name="T86" fmla="*/ 0 w 173"/>
                <a:gd name="T87" fmla="*/ 0 h 178"/>
                <a:gd name="T88" fmla="*/ 0 w 173"/>
                <a:gd name="T89" fmla="*/ 0 h 178"/>
                <a:gd name="T90" fmla="*/ 0 w 173"/>
                <a:gd name="T91" fmla="*/ 0 h 178"/>
                <a:gd name="T92" fmla="*/ 0 w 173"/>
                <a:gd name="T93" fmla="*/ 0 h 178"/>
                <a:gd name="T94" fmla="*/ 0 w 173"/>
                <a:gd name="T95" fmla="*/ 0 h 178"/>
                <a:gd name="T96" fmla="*/ 0 w 173"/>
                <a:gd name="T97" fmla="*/ 0 h 178"/>
                <a:gd name="T98" fmla="*/ 0 w 173"/>
                <a:gd name="T99" fmla="*/ 0 h 178"/>
                <a:gd name="T100" fmla="*/ 0 w 173"/>
                <a:gd name="T101" fmla="*/ 0 h 178"/>
                <a:gd name="T102" fmla="*/ 0 w 173"/>
                <a:gd name="T103" fmla="*/ 0 h 178"/>
                <a:gd name="T104" fmla="*/ 0 w 173"/>
                <a:gd name="T105" fmla="*/ 0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3"/>
                <a:gd name="T160" fmla="*/ 0 h 178"/>
                <a:gd name="T161" fmla="*/ 173 w 173"/>
                <a:gd name="T162" fmla="*/ 178 h 1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3" h="178">
                  <a:moveTo>
                    <a:pt x="43" y="40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6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1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9"/>
                  </a:lnTo>
                  <a:lnTo>
                    <a:pt x="26" y="139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9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40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4" y="0"/>
                  </a:lnTo>
                  <a:lnTo>
                    <a:pt x="89" y="2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40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" name="Freeform 207"/>
            <p:cNvSpPr>
              <a:spLocks/>
            </p:cNvSpPr>
            <p:nvPr/>
          </p:nvSpPr>
          <p:spPr bwMode="auto">
            <a:xfrm>
              <a:off x="5425" y="3769"/>
              <a:ext cx="89" cy="154"/>
            </a:xfrm>
            <a:custGeom>
              <a:avLst/>
              <a:gdLst>
                <a:gd name="T0" fmla="*/ 0 w 179"/>
                <a:gd name="T1" fmla="*/ 0 h 309"/>
                <a:gd name="T2" fmla="*/ 0 w 179"/>
                <a:gd name="T3" fmla="*/ 0 h 309"/>
                <a:gd name="T4" fmla="*/ 0 w 179"/>
                <a:gd name="T5" fmla="*/ 0 h 309"/>
                <a:gd name="T6" fmla="*/ 0 w 179"/>
                <a:gd name="T7" fmla="*/ 0 h 309"/>
                <a:gd name="T8" fmla="*/ 0 w 179"/>
                <a:gd name="T9" fmla="*/ 0 h 309"/>
                <a:gd name="T10" fmla="*/ 0 w 179"/>
                <a:gd name="T11" fmla="*/ 0 h 309"/>
                <a:gd name="T12" fmla="*/ 0 w 179"/>
                <a:gd name="T13" fmla="*/ 0 h 309"/>
                <a:gd name="T14" fmla="*/ 0 w 179"/>
                <a:gd name="T15" fmla="*/ 0 h 309"/>
                <a:gd name="T16" fmla="*/ 0 w 179"/>
                <a:gd name="T17" fmla="*/ 0 h 309"/>
                <a:gd name="T18" fmla="*/ 0 w 179"/>
                <a:gd name="T19" fmla="*/ 0 h 309"/>
                <a:gd name="T20" fmla="*/ 0 w 179"/>
                <a:gd name="T21" fmla="*/ 0 h 309"/>
                <a:gd name="T22" fmla="*/ 0 w 179"/>
                <a:gd name="T23" fmla="*/ 0 h 309"/>
                <a:gd name="T24" fmla="*/ 0 w 179"/>
                <a:gd name="T25" fmla="*/ 0 h 309"/>
                <a:gd name="T26" fmla="*/ 0 w 179"/>
                <a:gd name="T27" fmla="*/ 0 h 309"/>
                <a:gd name="T28" fmla="*/ 0 w 179"/>
                <a:gd name="T29" fmla="*/ 0 h 309"/>
                <a:gd name="T30" fmla="*/ 0 w 179"/>
                <a:gd name="T31" fmla="*/ 0 h 309"/>
                <a:gd name="T32" fmla="*/ 0 w 179"/>
                <a:gd name="T33" fmla="*/ 0 h 309"/>
                <a:gd name="T34" fmla="*/ 0 w 179"/>
                <a:gd name="T35" fmla="*/ 0 h 309"/>
                <a:gd name="T36" fmla="*/ 0 w 179"/>
                <a:gd name="T37" fmla="*/ 0 h 309"/>
                <a:gd name="T38" fmla="*/ 0 w 179"/>
                <a:gd name="T39" fmla="*/ 0 h 309"/>
                <a:gd name="T40" fmla="*/ 0 w 179"/>
                <a:gd name="T41" fmla="*/ 0 h 309"/>
                <a:gd name="T42" fmla="*/ 0 w 179"/>
                <a:gd name="T43" fmla="*/ 0 h 309"/>
                <a:gd name="T44" fmla="*/ 0 w 179"/>
                <a:gd name="T45" fmla="*/ 0 h 309"/>
                <a:gd name="T46" fmla="*/ 0 w 179"/>
                <a:gd name="T47" fmla="*/ 0 h 309"/>
                <a:gd name="T48" fmla="*/ 0 w 179"/>
                <a:gd name="T49" fmla="*/ 0 h 309"/>
                <a:gd name="T50" fmla="*/ 0 w 179"/>
                <a:gd name="T51" fmla="*/ 0 h 309"/>
                <a:gd name="T52" fmla="*/ 0 w 179"/>
                <a:gd name="T53" fmla="*/ 0 h 309"/>
                <a:gd name="T54" fmla="*/ 0 w 179"/>
                <a:gd name="T55" fmla="*/ 0 h 309"/>
                <a:gd name="T56" fmla="*/ 0 w 179"/>
                <a:gd name="T57" fmla="*/ 0 h 309"/>
                <a:gd name="T58" fmla="*/ 0 w 179"/>
                <a:gd name="T59" fmla="*/ 0 h 309"/>
                <a:gd name="T60" fmla="*/ 0 w 179"/>
                <a:gd name="T61" fmla="*/ 0 h 309"/>
                <a:gd name="T62" fmla="*/ 0 w 179"/>
                <a:gd name="T63" fmla="*/ 0 h 309"/>
                <a:gd name="T64" fmla="*/ 0 w 179"/>
                <a:gd name="T65" fmla="*/ 0 h 309"/>
                <a:gd name="T66" fmla="*/ 0 w 179"/>
                <a:gd name="T67" fmla="*/ 0 h 309"/>
                <a:gd name="T68" fmla="*/ 0 w 179"/>
                <a:gd name="T69" fmla="*/ 0 h 309"/>
                <a:gd name="T70" fmla="*/ 0 w 179"/>
                <a:gd name="T71" fmla="*/ 0 h 309"/>
                <a:gd name="T72" fmla="*/ 0 w 179"/>
                <a:gd name="T73" fmla="*/ 0 h 309"/>
                <a:gd name="T74" fmla="*/ 0 w 179"/>
                <a:gd name="T75" fmla="*/ 0 h 309"/>
                <a:gd name="T76" fmla="*/ 0 w 179"/>
                <a:gd name="T77" fmla="*/ 0 h 309"/>
                <a:gd name="T78" fmla="*/ 0 w 179"/>
                <a:gd name="T79" fmla="*/ 0 h 309"/>
                <a:gd name="T80" fmla="*/ 0 w 179"/>
                <a:gd name="T81" fmla="*/ 0 h 309"/>
                <a:gd name="T82" fmla="*/ 0 w 179"/>
                <a:gd name="T83" fmla="*/ 0 h 309"/>
                <a:gd name="T84" fmla="*/ 0 w 179"/>
                <a:gd name="T85" fmla="*/ 0 h 309"/>
                <a:gd name="T86" fmla="*/ 0 w 179"/>
                <a:gd name="T87" fmla="*/ 0 h 309"/>
                <a:gd name="T88" fmla="*/ 0 w 179"/>
                <a:gd name="T89" fmla="*/ 0 h 309"/>
                <a:gd name="T90" fmla="*/ 0 w 179"/>
                <a:gd name="T91" fmla="*/ 0 h 309"/>
                <a:gd name="T92" fmla="*/ 0 w 179"/>
                <a:gd name="T93" fmla="*/ 0 h 309"/>
                <a:gd name="T94" fmla="*/ 0 w 179"/>
                <a:gd name="T95" fmla="*/ 0 h 309"/>
                <a:gd name="T96" fmla="*/ 0 w 179"/>
                <a:gd name="T97" fmla="*/ 0 h 309"/>
                <a:gd name="T98" fmla="*/ 0 w 179"/>
                <a:gd name="T99" fmla="*/ 0 h 309"/>
                <a:gd name="T100" fmla="*/ 0 w 179"/>
                <a:gd name="T101" fmla="*/ 0 h 309"/>
                <a:gd name="T102" fmla="*/ 0 w 179"/>
                <a:gd name="T103" fmla="*/ 0 h 309"/>
                <a:gd name="T104" fmla="*/ 0 w 179"/>
                <a:gd name="T105" fmla="*/ 0 h 309"/>
                <a:gd name="T106" fmla="*/ 0 w 179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9"/>
                <a:gd name="T163" fmla="*/ 0 h 309"/>
                <a:gd name="T164" fmla="*/ 179 w 179"/>
                <a:gd name="T165" fmla="*/ 309 h 3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09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1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5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5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8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3"/>
                  </a:lnTo>
                  <a:lnTo>
                    <a:pt x="134" y="246"/>
                  </a:lnTo>
                  <a:lnTo>
                    <a:pt x="147" y="241"/>
                  </a:lnTo>
                  <a:lnTo>
                    <a:pt x="161" y="238"/>
                  </a:lnTo>
                  <a:lnTo>
                    <a:pt x="154" y="225"/>
                  </a:lnTo>
                  <a:lnTo>
                    <a:pt x="150" y="207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" name="Freeform 208"/>
            <p:cNvSpPr>
              <a:spLocks/>
            </p:cNvSpPr>
            <p:nvPr/>
          </p:nvSpPr>
          <p:spPr bwMode="auto">
            <a:xfrm>
              <a:off x="5652" y="3729"/>
              <a:ext cx="167" cy="128"/>
            </a:xfrm>
            <a:custGeom>
              <a:avLst/>
              <a:gdLst>
                <a:gd name="T0" fmla="*/ 1 w 334"/>
                <a:gd name="T1" fmla="*/ 0 h 255"/>
                <a:gd name="T2" fmla="*/ 1 w 334"/>
                <a:gd name="T3" fmla="*/ 1 h 255"/>
                <a:gd name="T4" fmla="*/ 1 w 334"/>
                <a:gd name="T5" fmla="*/ 1 h 255"/>
                <a:gd name="T6" fmla="*/ 1 w 334"/>
                <a:gd name="T7" fmla="*/ 1 h 255"/>
                <a:gd name="T8" fmla="*/ 1 w 334"/>
                <a:gd name="T9" fmla="*/ 1 h 255"/>
                <a:gd name="T10" fmla="*/ 1 w 334"/>
                <a:gd name="T11" fmla="*/ 1 h 255"/>
                <a:gd name="T12" fmla="*/ 1 w 334"/>
                <a:gd name="T13" fmla="*/ 1 h 255"/>
                <a:gd name="T14" fmla="*/ 1 w 334"/>
                <a:gd name="T15" fmla="*/ 1 h 255"/>
                <a:gd name="T16" fmla="*/ 1 w 334"/>
                <a:gd name="T17" fmla="*/ 1 h 255"/>
                <a:gd name="T18" fmla="*/ 1 w 334"/>
                <a:gd name="T19" fmla="*/ 1 h 255"/>
                <a:gd name="T20" fmla="*/ 1 w 334"/>
                <a:gd name="T21" fmla="*/ 1 h 255"/>
                <a:gd name="T22" fmla="*/ 1 w 334"/>
                <a:gd name="T23" fmla="*/ 1 h 255"/>
                <a:gd name="T24" fmla="*/ 0 w 334"/>
                <a:gd name="T25" fmla="*/ 1 h 255"/>
                <a:gd name="T26" fmla="*/ 1 w 334"/>
                <a:gd name="T27" fmla="*/ 1 h 255"/>
                <a:gd name="T28" fmla="*/ 1 w 334"/>
                <a:gd name="T29" fmla="*/ 1 h 255"/>
                <a:gd name="T30" fmla="*/ 1 w 334"/>
                <a:gd name="T31" fmla="*/ 1 h 255"/>
                <a:gd name="T32" fmla="*/ 1 w 334"/>
                <a:gd name="T33" fmla="*/ 1 h 255"/>
                <a:gd name="T34" fmla="*/ 1 w 334"/>
                <a:gd name="T35" fmla="*/ 1 h 255"/>
                <a:gd name="T36" fmla="*/ 1 w 334"/>
                <a:gd name="T37" fmla="*/ 1 h 255"/>
                <a:gd name="T38" fmla="*/ 1 w 334"/>
                <a:gd name="T39" fmla="*/ 1 h 255"/>
                <a:gd name="T40" fmla="*/ 1 w 334"/>
                <a:gd name="T41" fmla="*/ 1 h 255"/>
                <a:gd name="T42" fmla="*/ 1 w 334"/>
                <a:gd name="T43" fmla="*/ 1 h 255"/>
                <a:gd name="T44" fmla="*/ 1 w 334"/>
                <a:gd name="T45" fmla="*/ 1 h 255"/>
                <a:gd name="T46" fmla="*/ 1 w 334"/>
                <a:gd name="T47" fmla="*/ 1 h 255"/>
                <a:gd name="T48" fmla="*/ 1 w 334"/>
                <a:gd name="T49" fmla="*/ 1 h 255"/>
                <a:gd name="T50" fmla="*/ 1 w 334"/>
                <a:gd name="T51" fmla="*/ 1 h 255"/>
                <a:gd name="T52" fmla="*/ 1 w 334"/>
                <a:gd name="T53" fmla="*/ 1 h 255"/>
                <a:gd name="T54" fmla="*/ 1 w 334"/>
                <a:gd name="T55" fmla="*/ 1 h 255"/>
                <a:gd name="T56" fmla="*/ 1 w 334"/>
                <a:gd name="T57" fmla="*/ 1 h 255"/>
                <a:gd name="T58" fmla="*/ 1 w 334"/>
                <a:gd name="T59" fmla="*/ 1 h 255"/>
                <a:gd name="T60" fmla="*/ 1 w 334"/>
                <a:gd name="T61" fmla="*/ 1 h 255"/>
                <a:gd name="T62" fmla="*/ 1 w 334"/>
                <a:gd name="T63" fmla="*/ 1 h 255"/>
                <a:gd name="T64" fmla="*/ 1 w 334"/>
                <a:gd name="T65" fmla="*/ 1 h 255"/>
                <a:gd name="T66" fmla="*/ 1 w 334"/>
                <a:gd name="T67" fmla="*/ 1 h 255"/>
                <a:gd name="T68" fmla="*/ 1 w 334"/>
                <a:gd name="T69" fmla="*/ 1 h 255"/>
                <a:gd name="T70" fmla="*/ 1 w 334"/>
                <a:gd name="T71" fmla="*/ 1 h 255"/>
                <a:gd name="T72" fmla="*/ 1 w 334"/>
                <a:gd name="T73" fmla="*/ 1 h 255"/>
                <a:gd name="T74" fmla="*/ 1 w 334"/>
                <a:gd name="T75" fmla="*/ 1 h 255"/>
                <a:gd name="T76" fmla="*/ 1 w 334"/>
                <a:gd name="T77" fmla="*/ 1 h 255"/>
                <a:gd name="T78" fmla="*/ 1 w 334"/>
                <a:gd name="T79" fmla="*/ 1 h 255"/>
                <a:gd name="T80" fmla="*/ 1 w 334"/>
                <a:gd name="T81" fmla="*/ 1 h 255"/>
                <a:gd name="T82" fmla="*/ 1 w 334"/>
                <a:gd name="T83" fmla="*/ 1 h 255"/>
                <a:gd name="T84" fmla="*/ 1 w 334"/>
                <a:gd name="T85" fmla="*/ 1 h 255"/>
                <a:gd name="T86" fmla="*/ 1 w 334"/>
                <a:gd name="T87" fmla="*/ 1 h 255"/>
                <a:gd name="T88" fmla="*/ 1 w 334"/>
                <a:gd name="T89" fmla="*/ 1 h 255"/>
                <a:gd name="T90" fmla="*/ 1 w 334"/>
                <a:gd name="T91" fmla="*/ 1 h 255"/>
                <a:gd name="T92" fmla="*/ 1 w 334"/>
                <a:gd name="T93" fmla="*/ 1 h 255"/>
                <a:gd name="T94" fmla="*/ 1 w 334"/>
                <a:gd name="T95" fmla="*/ 1 h 255"/>
                <a:gd name="T96" fmla="*/ 1 w 334"/>
                <a:gd name="T97" fmla="*/ 1 h 255"/>
                <a:gd name="T98" fmla="*/ 1 w 334"/>
                <a:gd name="T99" fmla="*/ 1 h 255"/>
                <a:gd name="T100" fmla="*/ 1 w 334"/>
                <a:gd name="T101" fmla="*/ 1 h 255"/>
                <a:gd name="T102" fmla="*/ 1 w 334"/>
                <a:gd name="T103" fmla="*/ 1 h 255"/>
                <a:gd name="T104" fmla="*/ 1 w 334"/>
                <a:gd name="T105" fmla="*/ 1 h 255"/>
                <a:gd name="T106" fmla="*/ 1 w 334"/>
                <a:gd name="T107" fmla="*/ 1 h 255"/>
                <a:gd name="T108" fmla="*/ 1 w 334"/>
                <a:gd name="T109" fmla="*/ 1 h 255"/>
                <a:gd name="T110" fmla="*/ 1 w 334"/>
                <a:gd name="T111" fmla="*/ 1 h 255"/>
                <a:gd name="T112" fmla="*/ 1 w 334"/>
                <a:gd name="T113" fmla="*/ 1 h 255"/>
                <a:gd name="T114" fmla="*/ 1 w 334"/>
                <a:gd name="T115" fmla="*/ 1 h 255"/>
                <a:gd name="T116" fmla="*/ 1 w 334"/>
                <a:gd name="T117" fmla="*/ 1 h 255"/>
                <a:gd name="T118" fmla="*/ 1 w 334"/>
                <a:gd name="T119" fmla="*/ 1 h 255"/>
                <a:gd name="T120" fmla="*/ 1 w 334"/>
                <a:gd name="T121" fmla="*/ 0 h 2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4"/>
                <a:gd name="T184" fmla="*/ 0 h 255"/>
                <a:gd name="T185" fmla="*/ 334 w 334"/>
                <a:gd name="T186" fmla="*/ 255 h 2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4" h="255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4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0"/>
                  </a:lnTo>
                  <a:lnTo>
                    <a:pt x="181" y="255"/>
                  </a:lnTo>
                  <a:lnTo>
                    <a:pt x="191" y="247"/>
                  </a:lnTo>
                  <a:lnTo>
                    <a:pt x="204" y="240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5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4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3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" name="Freeform 209"/>
            <p:cNvSpPr>
              <a:spLocks/>
            </p:cNvSpPr>
            <p:nvPr/>
          </p:nvSpPr>
          <p:spPr bwMode="auto">
            <a:xfrm>
              <a:off x="5566" y="3538"/>
              <a:ext cx="147" cy="180"/>
            </a:xfrm>
            <a:custGeom>
              <a:avLst/>
              <a:gdLst>
                <a:gd name="T0" fmla="*/ 1 w 293"/>
                <a:gd name="T1" fmla="*/ 1 h 360"/>
                <a:gd name="T2" fmla="*/ 1 w 293"/>
                <a:gd name="T3" fmla="*/ 1 h 360"/>
                <a:gd name="T4" fmla="*/ 1 w 293"/>
                <a:gd name="T5" fmla="*/ 1 h 360"/>
                <a:gd name="T6" fmla="*/ 1 w 293"/>
                <a:gd name="T7" fmla="*/ 1 h 360"/>
                <a:gd name="T8" fmla="*/ 1 w 293"/>
                <a:gd name="T9" fmla="*/ 1 h 360"/>
                <a:gd name="T10" fmla="*/ 1 w 293"/>
                <a:gd name="T11" fmla="*/ 1 h 360"/>
                <a:gd name="T12" fmla="*/ 1 w 293"/>
                <a:gd name="T13" fmla="*/ 1 h 360"/>
                <a:gd name="T14" fmla="*/ 1 w 293"/>
                <a:gd name="T15" fmla="*/ 1 h 360"/>
                <a:gd name="T16" fmla="*/ 1 w 293"/>
                <a:gd name="T17" fmla="*/ 1 h 360"/>
                <a:gd name="T18" fmla="*/ 1 w 293"/>
                <a:gd name="T19" fmla="*/ 1 h 360"/>
                <a:gd name="T20" fmla="*/ 1 w 293"/>
                <a:gd name="T21" fmla="*/ 1 h 360"/>
                <a:gd name="T22" fmla="*/ 1 w 293"/>
                <a:gd name="T23" fmla="*/ 1 h 360"/>
                <a:gd name="T24" fmla="*/ 1 w 293"/>
                <a:gd name="T25" fmla="*/ 1 h 360"/>
                <a:gd name="T26" fmla="*/ 0 w 293"/>
                <a:gd name="T27" fmla="*/ 1 h 360"/>
                <a:gd name="T28" fmla="*/ 1 w 293"/>
                <a:gd name="T29" fmla="*/ 1 h 360"/>
                <a:gd name="T30" fmla="*/ 1 w 293"/>
                <a:gd name="T31" fmla="*/ 1 h 360"/>
                <a:gd name="T32" fmla="*/ 1 w 293"/>
                <a:gd name="T33" fmla="*/ 1 h 360"/>
                <a:gd name="T34" fmla="*/ 1 w 293"/>
                <a:gd name="T35" fmla="*/ 1 h 360"/>
                <a:gd name="T36" fmla="*/ 1 w 293"/>
                <a:gd name="T37" fmla="*/ 1 h 360"/>
                <a:gd name="T38" fmla="*/ 1 w 293"/>
                <a:gd name="T39" fmla="*/ 1 h 360"/>
                <a:gd name="T40" fmla="*/ 1 w 293"/>
                <a:gd name="T41" fmla="*/ 1 h 360"/>
                <a:gd name="T42" fmla="*/ 1 w 293"/>
                <a:gd name="T43" fmla="*/ 1 h 360"/>
                <a:gd name="T44" fmla="*/ 1 w 293"/>
                <a:gd name="T45" fmla="*/ 1 h 360"/>
                <a:gd name="T46" fmla="*/ 1 w 293"/>
                <a:gd name="T47" fmla="*/ 1 h 360"/>
                <a:gd name="T48" fmla="*/ 1 w 293"/>
                <a:gd name="T49" fmla="*/ 1 h 360"/>
                <a:gd name="T50" fmla="*/ 1 w 293"/>
                <a:gd name="T51" fmla="*/ 1 h 360"/>
                <a:gd name="T52" fmla="*/ 1 w 293"/>
                <a:gd name="T53" fmla="*/ 1 h 360"/>
                <a:gd name="T54" fmla="*/ 1 w 293"/>
                <a:gd name="T55" fmla="*/ 1 h 360"/>
                <a:gd name="T56" fmla="*/ 1 w 293"/>
                <a:gd name="T57" fmla="*/ 1 h 360"/>
                <a:gd name="T58" fmla="*/ 1 w 293"/>
                <a:gd name="T59" fmla="*/ 1 h 360"/>
                <a:gd name="T60" fmla="*/ 1 w 293"/>
                <a:gd name="T61" fmla="*/ 1 h 360"/>
                <a:gd name="T62" fmla="*/ 1 w 293"/>
                <a:gd name="T63" fmla="*/ 1 h 360"/>
                <a:gd name="T64" fmla="*/ 1 w 293"/>
                <a:gd name="T65" fmla="*/ 1 h 360"/>
                <a:gd name="T66" fmla="*/ 1 w 293"/>
                <a:gd name="T67" fmla="*/ 1 h 360"/>
                <a:gd name="T68" fmla="*/ 1 w 293"/>
                <a:gd name="T69" fmla="*/ 1 h 360"/>
                <a:gd name="T70" fmla="*/ 1 w 293"/>
                <a:gd name="T71" fmla="*/ 1 h 3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3"/>
                <a:gd name="T109" fmla="*/ 0 h 360"/>
                <a:gd name="T110" fmla="*/ 293 w 293"/>
                <a:gd name="T111" fmla="*/ 360 h 3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3" h="360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7"/>
                  </a:lnTo>
                  <a:lnTo>
                    <a:pt x="185" y="183"/>
                  </a:lnTo>
                  <a:lnTo>
                    <a:pt x="160" y="193"/>
                  </a:lnTo>
                  <a:lnTo>
                    <a:pt x="134" y="210"/>
                  </a:lnTo>
                  <a:lnTo>
                    <a:pt x="112" y="234"/>
                  </a:lnTo>
                  <a:lnTo>
                    <a:pt x="95" y="269"/>
                  </a:lnTo>
                  <a:lnTo>
                    <a:pt x="89" y="285"/>
                  </a:lnTo>
                  <a:lnTo>
                    <a:pt x="85" y="300"/>
                  </a:lnTo>
                  <a:lnTo>
                    <a:pt x="80" y="313"/>
                  </a:lnTo>
                  <a:lnTo>
                    <a:pt x="76" y="323"/>
                  </a:lnTo>
                  <a:lnTo>
                    <a:pt x="71" y="332"/>
                  </a:lnTo>
                  <a:lnTo>
                    <a:pt x="65" y="340"/>
                  </a:lnTo>
                  <a:lnTo>
                    <a:pt x="61" y="345"/>
                  </a:lnTo>
                  <a:lnTo>
                    <a:pt x="54" y="347"/>
                  </a:lnTo>
                  <a:lnTo>
                    <a:pt x="47" y="348"/>
                  </a:lnTo>
                  <a:lnTo>
                    <a:pt x="39" y="350"/>
                  </a:lnTo>
                  <a:lnTo>
                    <a:pt x="31" y="351"/>
                  </a:lnTo>
                  <a:lnTo>
                    <a:pt x="24" y="353"/>
                  </a:lnTo>
                  <a:lnTo>
                    <a:pt x="17" y="354"/>
                  </a:lnTo>
                  <a:lnTo>
                    <a:pt x="11" y="356"/>
                  </a:lnTo>
                  <a:lnTo>
                    <a:pt x="5" y="358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1" y="358"/>
                  </a:lnTo>
                  <a:lnTo>
                    <a:pt x="0" y="356"/>
                  </a:lnTo>
                  <a:lnTo>
                    <a:pt x="0" y="355"/>
                  </a:lnTo>
                  <a:lnTo>
                    <a:pt x="24" y="344"/>
                  </a:lnTo>
                  <a:lnTo>
                    <a:pt x="42" y="328"/>
                  </a:lnTo>
                  <a:lnTo>
                    <a:pt x="55" y="308"/>
                  </a:lnTo>
                  <a:lnTo>
                    <a:pt x="64" y="286"/>
                  </a:lnTo>
                  <a:lnTo>
                    <a:pt x="69" y="264"/>
                  </a:lnTo>
                  <a:lnTo>
                    <a:pt x="71" y="244"/>
                  </a:lnTo>
                  <a:lnTo>
                    <a:pt x="72" y="225"/>
                  </a:lnTo>
                  <a:lnTo>
                    <a:pt x="72" y="213"/>
                  </a:lnTo>
                  <a:lnTo>
                    <a:pt x="72" y="201"/>
                  </a:lnTo>
                  <a:lnTo>
                    <a:pt x="69" y="186"/>
                  </a:lnTo>
                  <a:lnTo>
                    <a:pt x="65" y="171"/>
                  </a:lnTo>
                  <a:lnTo>
                    <a:pt x="61" y="154"/>
                  </a:lnTo>
                  <a:lnTo>
                    <a:pt x="70" y="152"/>
                  </a:lnTo>
                  <a:lnTo>
                    <a:pt x="81" y="146"/>
                  </a:lnTo>
                  <a:lnTo>
                    <a:pt x="93" y="137"/>
                  </a:lnTo>
                  <a:lnTo>
                    <a:pt x="104" y="125"/>
                  </a:lnTo>
                  <a:lnTo>
                    <a:pt x="114" y="111"/>
                  </a:lnTo>
                  <a:lnTo>
                    <a:pt x="119" y="95"/>
                  </a:lnTo>
                  <a:lnTo>
                    <a:pt x="120" y="79"/>
                  </a:lnTo>
                  <a:lnTo>
                    <a:pt x="117" y="63"/>
                  </a:lnTo>
                  <a:lnTo>
                    <a:pt x="130" y="62"/>
                  </a:lnTo>
                  <a:lnTo>
                    <a:pt x="145" y="57"/>
                  </a:lnTo>
                  <a:lnTo>
                    <a:pt x="163" y="51"/>
                  </a:lnTo>
                  <a:lnTo>
                    <a:pt x="181" y="42"/>
                  </a:lnTo>
                  <a:lnTo>
                    <a:pt x="200" y="33"/>
                  </a:lnTo>
                  <a:lnTo>
                    <a:pt x="216" y="21"/>
                  </a:lnTo>
                  <a:lnTo>
                    <a:pt x="229" y="11"/>
                  </a:lnTo>
                  <a:lnTo>
                    <a:pt x="238" y="0"/>
                  </a:lnTo>
                  <a:lnTo>
                    <a:pt x="237" y="13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4"/>
                  </a:lnTo>
                  <a:lnTo>
                    <a:pt x="256" y="81"/>
                  </a:lnTo>
                  <a:lnTo>
                    <a:pt x="267" y="96"/>
                  </a:lnTo>
                  <a:lnTo>
                    <a:pt x="279" y="109"/>
                  </a:lnTo>
                  <a:lnTo>
                    <a:pt x="293" y="118"/>
                  </a:lnTo>
                  <a:lnTo>
                    <a:pt x="284" y="119"/>
                  </a:lnTo>
                  <a:lnTo>
                    <a:pt x="274" y="123"/>
                  </a:lnTo>
                  <a:lnTo>
                    <a:pt x="266" y="127"/>
                  </a:lnTo>
                  <a:lnTo>
                    <a:pt x="257" y="134"/>
                  </a:lnTo>
                  <a:lnTo>
                    <a:pt x="252" y="141"/>
                  </a:lnTo>
                  <a:lnTo>
                    <a:pt x="249" y="152"/>
                  </a:lnTo>
                  <a:lnTo>
                    <a:pt x="251" y="162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" name="Freeform 210"/>
            <p:cNvSpPr>
              <a:spLocks/>
            </p:cNvSpPr>
            <p:nvPr/>
          </p:nvSpPr>
          <p:spPr bwMode="auto">
            <a:xfrm>
              <a:off x="5518" y="3541"/>
              <a:ext cx="86" cy="175"/>
            </a:xfrm>
            <a:custGeom>
              <a:avLst/>
              <a:gdLst>
                <a:gd name="T0" fmla="*/ 0 w 173"/>
                <a:gd name="T1" fmla="*/ 0 h 351"/>
                <a:gd name="T2" fmla="*/ 0 w 173"/>
                <a:gd name="T3" fmla="*/ 0 h 351"/>
                <a:gd name="T4" fmla="*/ 0 w 173"/>
                <a:gd name="T5" fmla="*/ 0 h 351"/>
                <a:gd name="T6" fmla="*/ 0 w 173"/>
                <a:gd name="T7" fmla="*/ 0 h 351"/>
                <a:gd name="T8" fmla="*/ 0 w 173"/>
                <a:gd name="T9" fmla="*/ 0 h 351"/>
                <a:gd name="T10" fmla="*/ 0 w 173"/>
                <a:gd name="T11" fmla="*/ 0 h 351"/>
                <a:gd name="T12" fmla="*/ 0 w 173"/>
                <a:gd name="T13" fmla="*/ 0 h 351"/>
                <a:gd name="T14" fmla="*/ 0 w 173"/>
                <a:gd name="T15" fmla="*/ 0 h 351"/>
                <a:gd name="T16" fmla="*/ 0 w 173"/>
                <a:gd name="T17" fmla="*/ 0 h 351"/>
                <a:gd name="T18" fmla="*/ 0 w 173"/>
                <a:gd name="T19" fmla="*/ 0 h 351"/>
                <a:gd name="T20" fmla="*/ 0 w 173"/>
                <a:gd name="T21" fmla="*/ 0 h 351"/>
                <a:gd name="T22" fmla="*/ 0 w 173"/>
                <a:gd name="T23" fmla="*/ 0 h 351"/>
                <a:gd name="T24" fmla="*/ 0 w 173"/>
                <a:gd name="T25" fmla="*/ 0 h 351"/>
                <a:gd name="T26" fmla="*/ 0 w 173"/>
                <a:gd name="T27" fmla="*/ 0 h 351"/>
                <a:gd name="T28" fmla="*/ 0 w 173"/>
                <a:gd name="T29" fmla="*/ 0 h 351"/>
                <a:gd name="T30" fmla="*/ 0 w 173"/>
                <a:gd name="T31" fmla="*/ 0 h 351"/>
                <a:gd name="T32" fmla="*/ 0 w 173"/>
                <a:gd name="T33" fmla="*/ 0 h 351"/>
                <a:gd name="T34" fmla="*/ 0 w 173"/>
                <a:gd name="T35" fmla="*/ 0 h 351"/>
                <a:gd name="T36" fmla="*/ 0 w 173"/>
                <a:gd name="T37" fmla="*/ 0 h 351"/>
                <a:gd name="T38" fmla="*/ 0 w 173"/>
                <a:gd name="T39" fmla="*/ 0 h 351"/>
                <a:gd name="T40" fmla="*/ 0 w 173"/>
                <a:gd name="T41" fmla="*/ 0 h 351"/>
                <a:gd name="T42" fmla="*/ 0 w 173"/>
                <a:gd name="T43" fmla="*/ 0 h 351"/>
                <a:gd name="T44" fmla="*/ 0 w 173"/>
                <a:gd name="T45" fmla="*/ 0 h 351"/>
                <a:gd name="T46" fmla="*/ 0 w 173"/>
                <a:gd name="T47" fmla="*/ 0 h 351"/>
                <a:gd name="T48" fmla="*/ 0 w 173"/>
                <a:gd name="T49" fmla="*/ 0 h 351"/>
                <a:gd name="T50" fmla="*/ 0 w 173"/>
                <a:gd name="T51" fmla="*/ 0 h 351"/>
                <a:gd name="T52" fmla="*/ 0 w 173"/>
                <a:gd name="T53" fmla="*/ 0 h 351"/>
                <a:gd name="T54" fmla="*/ 0 w 173"/>
                <a:gd name="T55" fmla="*/ 0 h 351"/>
                <a:gd name="T56" fmla="*/ 0 w 173"/>
                <a:gd name="T57" fmla="*/ 0 h 351"/>
                <a:gd name="T58" fmla="*/ 0 w 173"/>
                <a:gd name="T59" fmla="*/ 0 h 351"/>
                <a:gd name="T60" fmla="*/ 0 w 173"/>
                <a:gd name="T61" fmla="*/ 0 h 351"/>
                <a:gd name="T62" fmla="*/ 0 w 173"/>
                <a:gd name="T63" fmla="*/ 0 h 351"/>
                <a:gd name="T64" fmla="*/ 0 w 173"/>
                <a:gd name="T65" fmla="*/ 0 h 351"/>
                <a:gd name="T66" fmla="*/ 0 w 173"/>
                <a:gd name="T67" fmla="*/ 0 h 351"/>
                <a:gd name="T68" fmla="*/ 0 w 173"/>
                <a:gd name="T69" fmla="*/ 0 h 351"/>
                <a:gd name="T70" fmla="*/ 0 w 173"/>
                <a:gd name="T71" fmla="*/ 0 h 351"/>
                <a:gd name="T72" fmla="*/ 0 w 173"/>
                <a:gd name="T73" fmla="*/ 0 h 351"/>
                <a:gd name="T74" fmla="*/ 0 w 173"/>
                <a:gd name="T75" fmla="*/ 0 h 351"/>
                <a:gd name="T76" fmla="*/ 0 w 173"/>
                <a:gd name="T77" fmla="*/ 0 h 351"/>
                <a:gd name="T78" fmla="*/ 0 w 173"/>
                <a:gd name="T79" fmla="*/ 0 h 351"/>
                <a:gd name="T80" fmla="*/ 0 w 173"/>
                <a:gd name="T81" fmla="*/ 0 h 351"/>
                <a:gd name="T82" fmla="*/ 0 w 173"/>
                <a:gd name="T83" fmla="*/ 0 h 351"/>
                <a:gd name="T84" fmla="*/ 0 w 173"/>
                <a:gd name="T85" fmla="*/ 0 h 351"/>
                <a:gd name="T86" fmla="*/ 0 w 173"/>
                <a:gd name="T87" fmla="*/ 0 h 351"/>
                <a:gd name="T88" fmla="*/ 0 w 173"/>
                <a:gd name="T89" fmla="*/ 0 h 351"/>
                <a:gd name="T90" fmla="*/ 0 w 173"/>
                <a:gd name="T91" fmla="*/ 0 h 351"/>
                <a:gd name="T92" fmla="*/ 0 w 173"/>
                <a:gd name="T93" fmla="*/ 0 h 351"/>
                <a:gd name="T94" fmla="*/ 0 w 173"/>
                <a:gd name="T95" fmla="*/ 0 h 351"/>
                <a:gd name="T96" fmla="*/ 0 w 173"/>
                <a:gd name="T97" fmla="*/ 0 h 351"/>
                <a:gd name="T98" fmla="*/ 0 w 173"/>
                <a:gd name="T99" fmla="*/ 0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51"/>
                <a:gd name="T152" fmla="*/ 173 w 173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8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5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2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2"/>
                  </a:lnTo>
                  <a:lnTo>
                    <a:pt x="55" y="255"/>
                  </a:lnTo>
                  <a:lnTo>
                    <a:pt x="57" y="249"/>
                  </a:lnTo>
                  <a:lnTo>
                    <a:pt x="57" y="247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4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2"/>
                  </a:lnTo>
                  <a:lnTo>
                    <a:pt x="9" y="234"/>
                  </a:lnTo>
                  <a:lnTo>
                    <a:pt x="0" y="202"/>
                  </a:lnTo>
                  <a:lnTo>
                    <a:pt x="2" y="167"/>
                  </a:lnTo>
                  <a:lnTo>
                    <a:pt x="16" y="134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6"/>
                  </a:lnTo>
                  <a:lnTo>
                    <a:pt x="147" y="12"/>
                  </a:lnTo>
                  <a:lnTo>
                    <a:pt x="151" y="11"/>
                  </a:lnTo>
                  <a:lnTo>
                    <a:pt x="155" y="7"/>
                  </a:lnTo>
                  <a:lnTo>
                    <a:pt x="161" y="5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3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9"/>
                  </a:lnTo>
                  <a:lnTo>
                    <a:pt x="169" y="221"/>
                  </a:lnTo>
                  <a:lnTo>
                    <a:pt x="168" y="240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" name="Freeform 211"/>
            <p:cNvSpPr>
              <a:spLocks/>
            </p:cNvSpPr>
            <p:nvPr/>
          </p:nvSpPr>
          <p:spPr bwMode="auto">
            <a:xfrm>
              <a:off x="5383" y="3626"/>
              <a:ext cx="422" cy="296"/>
            </a:xfrm>
            <a:custGeom>
              <a:avLst/>
              <a:gdLst>
                <a:gd name="T0" fmla="*/ 1 w 844"/>
                <a:gd name="T1" fmla="*/ 1 h 591"/>
                <a:gd name="T2" fmla="*/ 1 w 844"/>
                <a:gd name="T3" fmla="*/ 1 h 591"/>
                <a:gd name="T4" fmla="*/ 1 w 844"/>
                <a:gd name="T5" fmla="*/ 1 h 591"/>
                <a:gd name="T6" fmla="*/ 1 w 844"/>
                <a:gd name="T7" fmla="*/ 1 h 591"/>
                <a:gd name="T8" fmla="*/ 1 w 844"/>
                <a:gd name="T9" fmla="*/ 1 h 591"/>
                <a:gd name="T10" fmla="*/ 1 w 844"/>
                <a:gd name="T11" fmla="*/ 1 h 591"/>
                <a:gd name="T12" fmla="*/ 1 w 844"/>
                <a:gd name="T13" fmla="*/ 1 h 591"/>
                <a:gd name="T14" fmla="*/ 1 w 844"/>
                <a:gd name="T15" fmla="*/ 1 h 591"/>
                <a:gd name="T16" fmla="*/ 1 w 844"/>
                <a:gd name="T17" fmla="*/ 1 h 591"/>
                <a:gd name="T18" fmla="*/ 1 w 844"/>
                <a:gd name="T19" fmla="*/ 1 h 591"/>
                <a:gd name="T20" fmla="*/ 1 w 844"/>
                <a:gd name="T21" fmla="*/ 1 h 591"/>
                <a:gd name="T22" fmla="*/ 1 w 844"/>
                <a:gd name="T23" fmla="*/ 1 h 591"/>
                <a:gd name="T24" fmla="*/ 1 w 844"/>
                <a:gd name="T25" fmla="*/ 1 h 591"/>
                <a:gd name="T26" fmla="*/ 1 w 844"/>
                <a:gd name="T27" fmla="*/ 1 h 591"/>
                <a:gd name="T28" fmla="*/ 1 w 844"/>
                <a:gd name="T29" fmla="*/ 1 h 591"/>
                <a:gd name="T30" fmla="*/ 1 w 844"/>
                <a:gd name="T31" fmla="*/ 1 h 591"/>
                <a:gd name="T32" fmla="*/ 1 w 844"/>
                <a:gd name="T33" fmla="*/ 1 h 591"/>
                <a:gd name="T34" fmla="*/ 1 w 844"/>
                <a:gd name="T35" fmla="*/ 1 h 591"/>
                <a:gd name="T36" fmla="*/ 1 w 844"/>
                <a:gd name="T37" fmla="*/ 1 h 591"/>
                <a:gd name="T38" fmla="*/ 1 w 844"/>
                <a:gd name="T39" fmla="*/ 1 h 591"/>
                <a:gd name="T40" fmla="*/ 1 w 844"/>
                <a:gd name="T41" fmla="*/ 1 h 591"/>
                <a:gd name="T42" fmla="*/ 1 w 844"/>
                <a:gd name="T43" fmla="*/ 1 h 591"/>
                <a:gd name="T44" fmla="*/ 1 w 844"/>
                <a:gd name="T45" fmla="*/ 1 h 591"/>
                <a:gd name="T46" fmla="*/ 1 w 844"/>
                <a:gd name="T47" fmla="*/ 1 h 591"/>
                <a:gd name="T48" fmla="*/ 1 w 844"/>
                <a:gd name="T49" fmla="*/ 1 h 591"/>
                <a:gd name="T50" fmla="*/ 1 w 844"/>
                <a:gd name="T51" fmla="*/ 1 h 591"/>
                <a:gd name="T52" fmla="*/ 1 w 844"/>
                <a:gd name="T53" fmla="*/ 1 h 591"/>
                <a:gd name="T54" fmla="*/ 1 w 844"/>
                <a:gd name="T55" fmla="*/ 1 h 591"/>
                <a:gd name="T56" fmla="*/ 1 w 844"/>
                <a:gd name="T57" fmla="*/ 1 h 591"/>
                <a:gd name="T58" fmla="*/ 1 w 844"/>
                <a:gd name="T59" fmla="*/ 1 h 591"/>
                <a:gd name="T60" fmla="*/ 1 w 844"/>
                <a:gd name="T61" fmla="*/ 1 h 591"/>
                <a:gd name="T62" fmla="*/ 1 w 844"/>
                <a:gd name="T63" fmla="*/ 1 h 591"/>
                <a:gd name="T64" fmla="*/ 1 w 844"/>
                <a:gd name="T65" fmla="*/ 0 h 591"/>
                <a:gd name="T66" fmla="*/ 1 w 844"/>
                <a:gd name="T67" fmla="*/ 1 h 591"/>
                <a:gd name="T68" fmla="*/ 1 w 844"/>
                <a:gd name="T69" fmla="*/ 1 h 591"/>
                <a:gd name="T70" fmla="*/ 1 w 844"/>
                <a:gd name="T71" fmla="*/ 1 h 591"/>
                <a:gd name="T72" fmla="*/ 1 w 844"/>
                <a:gd name="T73" fmla="*/ 1 h 591"/>
                <a:gd name="T74" fmla="*/ 1 w 844"/>
                <a:gd name="T75" fmla="*/ 1 h 591"/>
                <a:gd name="T76" fmla="*/ 1 w 844"/>
                <a:gd name="T77" fmla="*/ 1 h 591"/>
                <a:gd name="T78" fmla="*/ 1 w 844"/>
                <a:gd name="T79" fmla="*/ 1 h 591"/>
                <a:gd name="T80" fmla="*/ 1 w 844"/>
                <a:gd name="T81" fmla="*/ 1 h 591"/>
                <a:gd name="T82" fmla="*/ 1 w 844"/>
                <a:gd name="T83" fmla="*/ 1 h 591"/>
                <a:gd name="T84" fmla="*/ 1 w 844"/>
                <a:gd name="T85" fmla="*/ 1 h 591"/>
                <a:gd name="T86" fmla="*/ 1 w 844"/>
                <a:gd name="T87" fmla="*/ 1 h 591"/>
                <a:gd name="T88" fmla="*/ 1 w 844"/>
                <a:gd name="T89" fmla="*/ 1 h 591"/>
                <a:gd name="T90" fmla="*/ 1 w 844"/>
                <a:gd name="T91" fmla="*/ 1 h 591"/>
                <a:gd name="T92" fmla="*/ 1 w 844"/>
                <a:gd name="T93" fmla="*/ 1 h 591"/>
                <a:gd name="T94" fmla="*/ 1 w 844"/>
                <a:gd name="T95" fmla="*/ 1 h 591"/>
                <a:gd name="T96" fmla="*/ 1 w 844"/>
                <a:gd name="T97" fmla="*/ 1 h 591"/>
                <a:gd name="T98" fmla="*/ 1 w 844"/>
                <a:gd name="T99" fmla="*/ 1 h 591"/>
                <a:gd name="T100" fmla="*/ 1 w 844"/>
                <a:gd name="T101" fmla="*/ 1 h 591"/>
                <a:gd name="T102" fmla="*/ 1 w 844"/>
                <a:gd name="T103" fmla="*/ 1 h 591"/>
                <a:gd name="T104" fmla="*/ 1 w 844"/>
                <a:gd name="T105" fmla="*/ 1 h 591"/>
                <a:gd name="T106" fmla="*/ 1 w 844"/>
                <a:gd name="T107" fmla="*/ 1 h 591"/>
                <a:gd name="T108" fmla="*/ 1 w 844"/>
                <a:gd name="T109" fmla="*/ 1 h 591"/>
                <a:gd name="T110" fmla="*/ 1 w 844"/>
                <a:gd name="T111" fmla="*/ 1 h 591"/>
                <a:gd name="T112" fmla="*/ 1 w 844"/>
                <a:gd name="T113" fmla="*/ 1 h 591"/>
                <a:gd name="T114" fmla="*/ 1 w 844"/>
                <a:gd name="T115" fmla="*/ 1 h 591"/>
                <a:gd name="T116" fmla="*/ 1 w 844"/>
                <a:gd name="T117" fmla="*/ 1 h 5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4"/>
                <a:gd name="T178" fmla="*/ 0 h 591"/>
                <a:gd name="T179" fmla="*/ 844 w 844"/>
                <a:gd name="T180" fmla="*/ 591 h 5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4" h="591">
                  <a:moveTo>
                    <a:pt x="402" y="348"/>
                  </a:moveTo>
                  <a:lnTo>
                    <a:pt x="410" y="390"/>
                  </a:lnTo>
                  <a:lnTo>
                    <a:pt x="410" y="434"/>
                  </a:lnTo>
                  <a:lnTo>
                    <a:pt x="404" y="473"/>
                  </a:lnTo>
                  <a:lnTo>
                    <a:pt x="391" y="504"/>
                  </a:lnTo>
                  <a:lnTo>
                    <a:pt x="383" y="515"/>
                  </a:lnTo>
                  <a:lnTo>
                    <a:pt x="376" y="527"/>
                  </a:lnTo>
                  <a:lnTo>
                    <a:pt x="369" y="537"/>
                  </a:lnTo>
                  <a:lnTo>
                    <a:pt x="363" y="548"/>
                  </a:lnTo>
                  <a:lnTo>
                    <a:pt x="357" y="557"/>
                  </a:lnTo>
                  <a:lnTo>
                    <a:pt x="353" y="568"/>
                  </a:lnTo>
                  <a:lnTo>
                    <a:pt x="349" y="579"/>
                  </a:lnTo>
                  <a:lnTo>
                    <a:pt x="346" y="591"/>
                  </a:lnTo>
                  <a:lnTo>
                    <a:pt x="343" y="583"/>
                  </a:lnTo>
                  <a:lnTo>
                    <a:pt x="340" y="572"/>
                  </a:lnTo>
                  <a:lnTo>
                    <a:pt x="333" y="559"/>
                  </a:lnTo>
                  <a:lnTo>
                    <a:pt x="326" y="544"/>
                  </a:lnTo>
                  <a:lnTo>
                    <a:pt x="316" y="529"/>
                  </a:lnTo>
                  <a:lnTo>
                    <a:pt x="307" y="514"/>
                  </a:lnTo>
                  <a:lnTo>
                    <a:pt x="295" y="503"/>
                  </a:lnTo>
                  <a:lnTo>
                    <a:pt x="285" y="492"/>
                  </a:lnTo>
                  <a:lnTo>
                    <a:pt x="279" y="488"/>
                  </a:lnTo>
                  <a:lnTo>
                    <a:pt x="273" y="483"/>
                  </a:lnTo>
                  <a:lnTo>
                    <a:pt x="269" y="478"/>
                  </a:lnTo>
                  <a:lnTo>
                    <a:pt x="264" y="474"/>
                  </a:lnTo>
                  <a:lnTo>
                    <a:pt x="260" y="468"/>
                  </a:lnTo>
                  <a:lnTo>
                    <a:pt x="257" y="464"/>
                  </a:lnTo>
                  <a:lnTo>
                    <a:pt x="254" y="458"/>
                  </a:lnTo>
                  <a:lnTo>
                    <a:pt x="250" y="453"/>
                  </a:lnTo>
                  <a:lnTo>
                    <a:pt x="239" y="420"/>
                  </a:lnTo>
                  <a:lnTo>
                    <a:pt x="235" y="388"/>
                  </a:lnTo>
                  <a:lnTo>
                    <a:pt x="236" y="359"/>
                  </a:lnTo>
                  <a:lnTo>
                    <a:pt x="241" y="337"/>
                  </a:lnTo>
                  <a:lnTo>
                    <a:pt x="244" y="325"/>
                  </a:lnTo>
                  <a:lnTo>
                    <a:pt x="250" y="315"/>
                  </a:lnTo>
                  <a:lnTo>
                    <a:pt x="257" y="304"/>
                  </a:lnTo>
                  <a:lnTo>
                    <a:pt x="265" y="291"/>
                  </a:lnTo>
                  <a:lnTo>
                    <a:pt x="274" y="279"/>
                  </a:lnTo>
                  <a:lnTo>
                    <a:pt x="284" y="267"/>
                  </a:lnTo>
                  <a:lnTo>
                    <a:pt x="292" y="253"/>
                  </a:lnTo>
                  <a:lnTo>
                    <a:pt x="300" y="239"/>
                  </a:lnTo>
                  <a:lnTo>
                    <a:pt x="302" y="230"/>
                  </a:lnTo>
                  <a:lnTo>
                    <a:pt x="303" y="219"/>
                  </a:lnTo>
                  <a:lnTo>
                    <a:pt x="301" y="213"/>
                  </a:lnTo>
                  <a:lnTo>
                    <a:pt x="298" y="210"/>
                  </a:lnTo>
                  <a:lnTo>
                    <a:pt x="292" y="215"/>
                  </a:lnTo>
                  <a:lnTo>
                    <a:pt x="287" y="223"/>
                  </a:lnTo>
                  <a:lnTo>
                    <a:pt x="284" y="231"/>
                  </a:lnTo>
                  <a:lnTo>
                    <a:pt x="281" y="239"/>
                  </a:lnTo>
                  <a:lnTo>
                    <a:pt x="278" y="252"/>
                  </a:lnTo>
                  <a:lnTo>
                    <a:pt x="273" y="263"/>
                  </a:lnTo>
                  <a:lnTo>
                    <a:pt x="267" y="275"/>
                  </a:lnTo>
                  <a:lnTo>
                    <a:pt x="262" y="285"/>
                  </a:lnTo>
                  <a:lnTo>
                    <a:pt x="247" y="305"/>
                  </a:lnTo>
                  <a:lnTo>
                    <a:pt x="231" y="322"/>
                  </a:lnTo>
                  <a:lnTo>
                    <a:pt x="212" y="336"/>
                  </a:lnTo>
                  <a:lnTo>
                    <a:pt x="194" y="346"/>
                  </a:lnTo>
                  <a:lnTo>
                    <a:pt x="174" y="354"/>
                  </a:lnTo>
                  <a:lnTo>
                    <a:pt x="155" y="360"/>
                  </a:lnTo>
                  <a:lnTo>
                    <a:pt x="136" y="362"/>
                  </a:lnTo>
                  <a:lnTo>
                    <a:pt x="118" y="362"/>
                  </a:lnTo>
                  <a:lnTo>
                    <a:pt x="112" y="361"/>
                  </a:lnTo>
                  <a:lnTo>
                    <a:pt x="106" y="360"/>
                  </a:lnTo>
                  <a:lnTo>
                    <a:pt x="100" y="359"/>
                  </a:lnTo>
                  <a:lnTo>
                    <a:pt x="95" y="358"/>
                  </a:lnTo>
                  <a:lnTo>
                    <a:pt x="84" y="353"/>
                  </a:lnTo>
                  <a:lnTo>
                    <a:pt x="74" y="350"/>
                  </a:lnTo>
                  <a:lnTo>
                    <a:pt x="64" y="344"/>
                  </a:lnTo>
                  <a:lnTo>
                    <a:pt x="53" y="339"/>
                  </a:lnTo>
                  <a:lnTo>
                    <a:pt x="42" y="333"/>
                  </a:lnTo>
                  <a:lnTo>
                    <a:pt x="29" y="328"/>
                  </a:lnTo>
                  <a:lnTo>
                    <a:pt x="15" y="322"/>
                  </a:lnTo>
                  <a:lnTo>
                    <a:pt x="0" y="315"/>
                  </a:lnTo>
                  <a:lnTo>
                    <a:pt x="8" y="313"/>
                  </a:lnTo>
                  <a:lnTo>
                    <a:pt x="19" y="310"/>
                  </a:lnTo>
                  <a:lnTo>
                    <a:pt x="30" y="307"/>
                  </a:lnTo>
                  <a:lnTo>
                    <a:pt x="42" y="302"/>
                  </a:lnTo>
                  <a:lnTo>
                    <a:pt x="53" y="297"/>
                  </a:lnTo>
                  <a:lnTo>
                    <a:pt x="64" y="290"/>
                  </a:lnTo>
                  <a:lnTo>
                    <a:pt x="72" y="282"/>
                  </a:lnTo>
                  <a:lnTo>
                    <a:pt x="79" y="271"/>
                  </a:lnTo>
                  <a:lnTo>
                    <a:pt x="87" y="256"/>
                  </a:lnTo>
                  <a:lnTo>
                    <a:pt x="99" y="239"/>
                  </a:lnTo>
                  <a:lnTo>
                    <a:pt x="113" y="222"/>
                  </a:lnTo>
                  <a:lnTo>
                    <a:pt x="130" y="207"/>
                  </a:lnTo>
                  <a:lnTo>
                    <a:pt x="149" y="194"/>
                  </a:lnTo>
                  <a:lnTo>
                    <a:pt x="170" y="185"/>
                  </a:lnTo>
                  <a:lnTo>
                    <a:pt x="190" y="181"/>
                  </a:lnTo>
                  <a:lnTo>
                    <a:pt x="212" y="184"/>
                  </a:lnTo>
                  <a:lnTo>
                    <a:pt x="216" y="186"/>
                  </a:lnTo>
                  <a:lnTo>
                    <a:pt x="221" y="188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8"/>
                  </a:lnTo>
                  <a:lnTo>
                    <a:pt x="242" y="187"/>
                  </a:lnTo>
                  <a:lnTo>
                    <a:pt x="246" y="185"/>
                  </a:lnTo>
                  <a:lnTo>
                    <a:pt x="248" y="183"/>
                  </a:lnTo>
                  <a:lnTo>
                    <a:pt x="251" y="179"/>
                  </a:lnTo>
                  <a:lnTo>
                    <a:pt x="257" y="178"/>
                  </a:lnTo>
                  <a:lnTo>
                    <a:pt x="262" y="180"/>
                  </a:lnTo>
                  <a:lnTo>
                    <a:pt x="265" y="181"/>
                  </a:lnTo>
                  <a:lnTo>
                    <a:pt x="258" y="188"/>
                  </a:lnTo>
                  <a:lnTo>
                    <a:pt x="251" y="196"/>
                  </a:lnTo>
                  <a:lnTo>
                    <a:pt x="247" y="20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9"/>
                  </a:lnTo>
                  <a:lnTo>
                    <a:pt x="247" y="221"/>
                  </a:lnTo>
                  <a:lnTo>
                    <a:pt x="248" y="223"/>
                  </a:lnTo>
                  <a:lnTo>
                    <a:pt x="250" y="224"/>
                  </a:lnTo>
                  <a:lnTo>
                    <a:pt x="251" y="225"/>
                  </a:lnTo>
                  <a:lnTo>
                    <a:pt x="254" y="226"/>
                  </a:lnTo>
                  <a:lnTo>
                    <a:pt x="255" y="226"/>
                  </a:lnTo>
                  <a:lnTo>
                    <a:pt x="263" y="228"/>
                  </a:lnTo>
                  <a:lnTo>
                    <a:pt x="271" y="226"/>
                  </a:lnTo>
                  <a:lnTo>
                    <a:pt x="278" y="223"/>
                  </a:lnTo>
                  <a:lnTo>
                    <a:pt x="284" y="218"/>
                  </a:lnTo>
                  <a:lnTo>
                    <a:pt x="287" y="210"/>
                  </a:lnTo>
                  <a:lnTo>
                    <a:pt x="287" y="201"/>
                  </a:lnTo>
                  <a:lnTo>
                    <a:pt x="286" y="193"/>
                  </a:lnTo>
                  <a:lnTo>
                    <a:pt x="282" y="186"/>
                  </a:lnTo>
                  <a:lnTo>
                    <a:pt x="280" y="183"/>
                  </a:lnTo>
                  <a:lnTo>
                    <a:pt x="280" y="179"/>
                  </a:lnTo>
                  <a:lnTo>
                    <a:pt x="282" y="177"/>
                  </a:lnTo>
                  <a:lnTo>
                    <a:pt x="285" y="176"/>
                  </a:lnTo>
                  <a:lnTo>
                    <a:pt x="287" y="177"/>
                  </a:lnTo>
                  <a:lnTo>
                    <a:pt x="289" y="179"/>
                  </a:lnTo>
                  <a:lnTo>
                    <a:pt x="290" y="185"/>
                  </a:lnTo>
                  <a:lnTo>
                    <a:pt x="292" y="191"/>
                  </a:lnTo>
                  <a:lnTo>
                    <a:pt x="294" y="196"/>
                  </a:lnTo>
                  <a:lnTo>
                    <a:pt x="298" y="202"/>
                  </a:lnTo>
                  <a:lnTo>
                    <a:pt x="308" y="203"/>
                  </a:lnTo>
                  <a:lnTo>
                    <a:pt x="319" y="196"/>
                  </a:lnTo>
                  <a:lnTo>
                    <a:pt x="324" y="201"/>
                  </a:lnTo>
                  <a:lnTo>
                    <a:pt x="330" y="204"/>
                  </a:lnTo>
                  <a:lnTo>
                    <a:pt x="336" y="207"/>
                  </a:lnTo>
                  <a:lnTo>
                    <a:pt x="345" y="208"/>
                  </a:lnTo>
                  <a:lnTo>
                    <a:pt x="351" y="206"/>
                  </a:lnTo>
                  <a:lnTo>
                    <a:pt x="358" y="202"/>
                  </a:lnTo>
                  <a:lnTo>
                    <a:pt x="364" y="195"/>
                  </a:lnTo>
                  <a:lnTo>
                    <a:pt x="369" y="185"/>
                  </a:lnTo>
                  <a:lnTo>
                    <a:pt x="373" y="183"/>
                  </a:lnTo>
                  <a:lnTo>
                    <a:pt x="379" y="181"/>
                  </a:lnTo>
                  <a:lnTo>
                    <a:pt x="385" y="179"/>
                  </a:lnTo>
                  <a:lnTo>
                    <a:pt x="392" y="178"/>
                  </a:lnTo>
                  <a:lnTo>
                    <a:pt x="399" y="176"/>
                  </a:lnTo>
                  <a:lnTo>
                    <a:pt x="407" y="175"/>
                  </a:lnTo>
                  <a:lnTo>
                    <a:pt x="415" y="173"/>
                  </a:lnTo>
                  <a:lnTo>
                    <a:pt x="422" y="172"/>
                  </a:lnTo>
                  <a:lnTo>
                    <a:pt x="429" y="170"/>
                  </a:lnTo>
                  <a:lnTo>
                    <a:pt x="433" y="165"/>
                  </a:lnTo>
                  <a:lnTo>
                    <a:pt x="439" y="157"/>
                  </a:lnTo>
                  <a:lnTo>
                    <a:pt x="444" y="148"/>
                  </a:lnTo>
                  <a:lnTo>
                    <a:pt x="448" y="138"/>
                  </a:lnTo>
                  <a:lnTo>
                    <a:pt x="453" y="125"/>
                  </a:lnTo>
                  <a:lnTo>
                    <a:pt x="457" y="110"/>
                  </a:lnTo>
                  <a:lnTo>
                    <a:pt x="463" y="94"/>
                  </a:lnTo>
                  <a:lnTo>
                    <a:pt x="480" y="59"/>
                  </a:lnTo>
                  <a:lnTo>
                    <a:pt x="502" y="35"/>
                  </a:lnTo>
                  <a:lnTo>
                    <a:pt x="528" y="18"/>
                  </a:lnTo>
                  <a:lnTo>
                    <a:pt x="553" y="8"/>
                  </a:lnTo>
                  <a:lnTo>
                    <a:pt x="577" y="2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1"/>
                  </a:lnTo>
                  <a:lnTo>
                    <a:pt x="654" y="2"/>
                  </a:lnTo>
                  <a:lnTo>
                    <a:pt x="667" y="4"/>
                  </a:lnTo>
                  <a:lnTo>
                    <a:pt x="682" y="8"/>
                  </a:lnTo>
                  <a:lnTo>
                    <a:pt x="697" y="12"/>
                  </a:lnTo>
                  <a:lnTo>
                    <a:pt x="711" y="18"/>
                  </a:lnTo>
                  <a:lnTo>
                    <a:pt x="723" y="24"/>
                  </a:lnTo>
                  <a:lnTo>
                    <a:pt x="736" y="29"/>
                  </a:lnTo>
                  <a:lnTo>
                    <a:pt x="750" y="34"/>
                  </a:lnTo>
                  <a:lnTo>
                    <a:pt x="764" y="38"/>
                  </a:lnTo>
                  <a:lnTo>
                    <a:pt x="779" y="39"/>
                  </a:lnTo>
                  <a:lnTo>
                    <a:pt x="792" y="40"/>
                  </a:lnTo>
                  <a:lnTo>
                    <a:pt x="806" y="41"/>
                  </a:lnTo>
                  <a:lnTo>
                    <a:pt x="819" y="41"/>
                  </a:lnTo>
                  <a:lnTo>
                    <a:pt x="830" y="40"/>
                  </a:lnTo>
                  <a:lnTo>
                    <a:pt x="844" y="40"/>
                  </a:lnTo>
                  <a:lnTo>
                    <a:pt x="844" y="44"/>
                  </a:lnTo>
                  <a:lnTo>
                    <a:pt x="838" y="51"/>
                  </a:lnTo>
                  <a:lnTo>
                    <a:pt x="833" y="57"/>
                  </a:lnTo>
                  <a:lnTo>
                    <a:pt x="820" y="74"/>
                  </a:lnTo>
                  <a:lnTo>
                    <a:pt x="805" y="95"/>
                  </a:lnTo>
                  <a:lnTo>
                    <a:pt x="788" y="118"/>
                  </a:lnTo>
                  <a:lnTo>
                    <a:pt x="768" y="142"/>
                  </a:lnTo>
                  <a:lnTo>
                    <a:pt x="749" y="164"/>
                  </a:lnTo>
                  <a:lnTo>
                    <a:pt x="729" y="184"/>
                  </a:lnTo>
                  <a:lnTo>
                    <a:pt x="710" y="199"/>
                  </a:lnTo>
                  <a:lnTo>
                    <a:pt x="691" y="207"/>
                  </a:lnTo>
                  <a:lnTo>
                    <a:pt x="680" y="210"/>
                  </a:lnTo>
                  <a:lnTo>
                    <a:pt x="665" y="216"/>
                  </a:lnTo>
                  <a:lnTo>
                    <a:pt x="647" y="222"/>
                  </a:lnTo>
                  <a:lnTo>
                    <a:pt x="630" y="228"/>
                  </a:lnTo>
                  <a:lnTo>
                    <a:pt x="610" y="233"/>
                  </a:lnTo>
                  <a:lnTo>
                    <a:pt x="593" y="238"/>
                  </a:lnTo>
                  <a:lnTo>
                    <a:pt x="576" y="241"/>
                  </a:lnTo>
                  <a:lnTo>
                    <a:pt x="561" y="242"/>
                  </a:lnTo>
                  <a:lnTo>
                    <a:pt x="546" y="241"/>
                  </a:lnTo>
                  <a:lnTo>
                    <a:pt x="530" y="238"/>
                  </a:lnTo>
                  <a:lnTo>
                    <a:pt x="513" y="233"/>
                  </a:lnTo>
                  <a:lnTo>
                    <a:pt x="495" y="228"/>
                  </a:lnTo>
                  <a:lnTo>
                    <a:pt x="479" y="222"/>
                  </a:lnTo>
                  <a:lnTo>
                    <a:pt x="465" y="216"/>
                  </a:lnTo>
                  <a:lnTo>
                    <a:pt x="455" y="211"/>
                  </a:lnTo>
                  <a:lnTo>
                    <a:pt x="449" y="208"/>
                  </a:lnTo>
                  <a:lnTo>
                    <a:pt x="442" y="203"/>
                  </a:lnTo>
                  <a:lnTo>
                    <a:pt x="437" y="199"/>
                  </a:lnTo>
                  <a:lnTo>
                    <a:pt x="431" y="195"/>
                  </a:lnTo>
                  <a:lnTo>
                    <a:pt x="424" y="191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1"/>
                  </a:lnTo>
                  <a:lnTo>
                    <a:pt x="392" y="193"/>
                  </a:lnTo>
                  <a:lnTo>
                    <a:pt x="384" y="194"/>
                  </a:lnTo>
                  <a:lnTo>
                    <a:pt x="378" y="196"/>
                  </a:lnTo>
                  <a:lnTo>
                    <a:pt x="373" y="199"/>
                  </a:lnTo>
                  <a:lnTo>
                    <a:pt x="368" y="203"/>
                  </a:lnTo>
                  <a:lnTo>
                    <a:pt x="366" y="208"/>
                  </a:lnTo>
                  <a:lnTo>
                    <a:pt x="368" y="211"/>
                  </a:lnTo>
                  <a:lnTo>
                    <a:pt x="372" y="214"/>
                  </a:lnTo>
                  <a:lnTo>
                    <a:pt x="377" y="215"/>
                  </a:lnTo>
                  <a:lnTo>
                    <a:pt x="383" y="215"/>
                  </a:lnTo>
                  <a:lnTo>
                    <a:pt x="389" y="215"/>
                  </a:lnTo>
                  <a:lnTo>
                    <a:pt x="396" y="215"/>
                  </a:lnTo>
                  <a:lnTo>
                    <a:pt x="406" y="214"/>
                  </a:lnTo>
                  <a:lnTo>
                    <a:pt x="414" y="213"/>
                  </a:lnTo>
                  <a:lnTo>
                    <a:pt x="423" y="211"/>
                  </a:lnTo>
                  <a:lnTo>
                    <a:pt x="431" y="210"/>
                  </a:lnTo>
                  <a:lnTo>
                    <a:pt x="439" y="209"/>
                  </a:lnTo>
                  <a:lnTo>
                    <a:pt x="448" y="209"/>
                  </a:lnTo>
                  <a:lnTo>
                    <a:pt x="457" y="209"/>
                  </a:lnTo>
                  <a:lnTo>
                    <a:pt x="468" y="211"/>
                  </a:lnTo>
                  <a:lnTo>
                    <a:pt x="482" y="215"/>
                  </a:lnTo>
                  <a:lnTo>
                    <a:pt x="498" y="221"/>
                  </a:lnTo>
                  <a:lnTo>
                    <a:pt x="516" y="229"/>
                  </a:lnTo>
                  <a:lnTo>
                    <a:pt x="539" y="239"/>
                  </a:lnTo>
                  <a:lnTo>
                    <a:pt x="556" y="251"/>
                  </a:lnTo>
                  <a:lnTo>
                    <a:pt x="574" y="266"/>
                  </a:lnTo>
                  <a:lnTo>
                    <a:pt x="587" y="283"/>
                  </a:lnTo>
                  <a:lnTo>
                    <a:pt x="601" y="304"/>
                  </a:lnTo>
                  <a:lnTo>
                    <a:pt x="612" y="325"/>
                  </a:lnTo>
                  <a:lnTo>
                    <a:pt x="621" y="348"/>
                  </a:lnTo>
                  <a:lnTo>
                    <a:pt x="628" y="374"/>
                  </a:lnTo>
                  <a:lnTo>
                    <a:pt x="632" y="398"/>
                  </a:lnTo>
                  <a:lnTo>
                    <a:pt x="635" y="414"/>
                  </a:lnTo>
                  <a:lnTo>
                    <a:pt x="635" y="430"/>
                  </a:lnTo>
                  <a:lnTo>
                    <a:pt x="635" y="446"/>
                  </a:lnTo>
                  <a:lnTo>
                    <a:pt x="632" y="461"/>
                  </a:lnTo>
                  <a:lnTo>
                    <a:pt x="622" y="450"/>
                  </a:lnTo>
                  <a:lnTo>
                    <a:pt x="608" y="439"/>
                  </a:lnTo>
                  <a:lnTo>
                    <a:pt x="590" y="430"/>
                  </a:lnTo>
                  <a:lnTo>
                    <a:pt x="570" y="422"/>
                  </a:lnTo>
                  <a:lnTo>
                    <a:pt x="549" y="415"/>
                  </a:lnTo>
                  <a:lnTo>
                    <a:pt x="528" y="408"/>
                  </a:lnTo>
                  <a:lnTo>
                    <a:pt x="508" y="405"/>
                  </a:lnTo>
                  <a:lnTo>
                    <a:pt x="491" y="401"/>
                  </a:lnTo>
                  <a:lnTo>
                    <a:pt x="480" y="399"/>
                  </a:lnTo>
                  <a:lnTo>
                    <a:pt x="468" y="397"/>
                  </a:lnTo>
                  <a:lnTo>
                    <a:pt x="455" y="394"/>
                  </a:lnTo>
                  <a:lnTo>
                    <a:pt x="441" y="389"/>
                  </a:lnTo>
                  <a:lnTo>
                    <a:pt x="429" y="383"/>
                  </a:lnTo>
                  <a:lnTo>
                    <a:pt x="417" y="374"/>
                  </a:lnTo>
                  <a:lnTo>
                    <a:pt x="408" y="361"/>
                  </a:lnTo>
                  <a:lnTo>
                    <a:pt x="401" y="346"/>
                  </a:lnTo>
                  <a:lnTo>
                    <a:pt x="392" y="325"/>
                  </a:lnTo>
                  <a:lnTo>
                    <a:pt x="381" y="307"/>
                  </a:lnTo>
                  <a:lnTo>
                    <a:pt x="376" y="289"/>
                  </a:lnTo>
                  <a:lnTo>
                    <a:pt x="376" y="261"/>
                  </a:lnTo>
                  <a:lnTo>
                    <a:pt x="374" y="253"/>
                  </a:lnTo>
                  <a:lnTo>
                    <a:pt x="371" y="245"/>
                  </a:lnTo>
                  <a:lnTo>
                    <a:pt x="365" y="238"/>
                  </a:lnTo>
                  <a:lnTo>
                    <a:pt x="359" y="231"/>
                  </a:lnTo>
                  <a:lnTo>
                    <a:pt x="351" y="225"/>
                  </a:lnTo>
                  <a:lnTo>
                    <a:pt x="343" y="221"/>
                  </a:lnTo>
                  <a:lnTo>
                    <a:pt x="338" y="216"/>
                  </a:lnTo>
                  <a:lnTo>
                    <a:pt x="332" y="214"/>
                  </a:lnTo>
                  <a:lnTo>
                    <a:pt x="324" y="210"/>
                  </a:lnTo>
                  <a:lnTo>
                    <a:pt x="317" y="208"/>
                  </a:lnTo>
                  <a:lnTo>
                    <a:pt x="312" y="209"/>
                  </a:lnTo>
                  <a:lnTo>
                    <a:pt x="311" y="213"/>
                  </a:lnTo>
                  <a:lnTo>
                    <a:pt x="312" y="219"/>
                  </a:lnTo>
                  <a:lnTo>
                    <a:pt x="313" y="225"/>
                  </a:lnTo>
                  <a:lnTo>
                    <a:pt x="315" y="232"/>
                  </a:lnTo>
                  <a:lnTo>
                    <a:pt x="318" y="239"/>
                  </a:lnTo>
                  <a:lnTo>
                    <a:pt x="323" y="244"/>
                  </a:lnTo>
                  <a:lnTo>
                    <a:pt x="331" y="252"/>
                  </a:lnTo>
                  <a:lnTo>
                    <a:pt x="342" y="262"/>
                  </a:lnTo>
                  <a:lnTo>
                    <a:pt x="355" y="275"/>
                  </a:lnTo>
                  <a:lnTo>
                    <a:pt x="369" y="290"/>
                  </a:lnTo>
                  <a:lnTo>
                    <a:pt x="383" y="307"/>
                  </a:lnTo>
                  <a:lnTo>
                    <a:pt x="393" y="327"/>
                  </a:lnTo>
                  <a:lnTo>
                    <a:pt x="402" y="34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8" name="Freeform 212"/>
            <p:cNvSpPr>
              <a:spLocks/>
            </p:cNvSpPr>
            <p:nvPr/>
          </p:nvSpPr>
          <p:spPr bwMode="auto">
            <a:xfrm>
              <a:off x="5390" y="3581"/>
              <a:ext cx="126" cy="129"/>
            </a:xfrm>
            <a:custGeom>
              <a:avLst/>
              <a:gdLst>
                <a:gd name="T0" fmla="*/ 0 w 253"/>
                <a:gd name="T1" fmla="*/ 1 h 258"/>
                <a:gd name="T2" fmla="*/ 0 w 253"/>
                <a:gd name="T3" fmla="*/ 1 h 258"/>
                <a:gd name="T4" fmla="*/ 0 w 253"/>
                <a:gd name="T5" fmla="*/ 1 h 258"/>
                <a:gd name="T6" fmla="*/ 0 w 253"/>
                <a:gd name="T7" fmla="*/ 1 h 258"/>
                <a:gd name="T8" fmla="*/ 0 w 253"/>
                <a:gd name="T9" fmla="*/ 1 h 258"/>
                <a:gd name="T10" fmla="*/ 0 w 253"/>
                <a:gd name="T11" fmla="*/ 1 h 258"/>
                <a:gd name="T12" fmla="*/ 0 w 253"/>
                <a:gd name="T13" fmla="*/ 1 h 258"/>
                <a:gd name="T14" fmla="*/ 0 w 253"/>
                <a:gd name="T15" fmla="*/ 1 h 258"/>
                <a:gd name="T16" fmla="*/ 0 w 253"/>
                <a:gd name="T17" fmla="*/ 1 h 258"/>
                <a:gd name="T18" fmla="*/ 0 w 253"/>
                <a:gd name="T19" fmla="*/ 1 h 258"/>
                <a:gd name="T20" fmla="*/ 0 w 253"/>
                <a:gd name="T21" fmla="*/ 1 h 258"/>
                <a:gd name="T22" fmla="*/ 0 w 253"/>
                <a:gd name="T23" fmla="*/ 1 h 258"/>
                <a:gd name="T24" fmla="*/ 0 w 253"/>
                <a:gd name="T25" fmla="*/ 1 h 258"/>
                <a:gd name="T26" fmla="*/ 0 w 253"/>
                <a:gd name="T27" fmla="*/ 1 h 258"/>
                <a:gd name="T28" fmla="*/ 0 w 253"/>
                <a:gd name="T29" fmla="*/ 1 h 258"/>
                <a:gd name="T30" fmla="*/ 0 w 253"/>
                <a:gd name="T31" fmla="*/ 1 h 258"/>
                <a:gd name="T32" fmla="*/ 0 w 253"/>
                <a:gd name="T33" fmla="*/ 1 h 258"/>
                <a:gd name="T34" fmla="*/ 0 w 253"/>
                <a:gd name="T35" fmla="*/ 1 h 258"/>
                <a:gd name="T36" fmla="*/ 0 w 253"/>
                <a:gd name="T37" fmla="*/ 1 h 258"/>
                <a:gd name="T38" fmla="*/ 0 w 253"/>
                <a:gd name="T39" fmla="*/ 1 h 258"/>
                <a:gd name="T40" fmla="*/ 0 w 253"/>
                <a:gd name="T41" fmla="*/ 1 h 258"/>
                <a:gd name="T42" fmla="*/ 0 w 253"/>
                <a:gd name="T43" fmla="*/ 1 h 258"/>
                <a:gd name="T44" fmla="*/ 0 w 253"/>
                <a:gd name="T45" fmla="*/ 1 h 258"/>
                <a:gd name="T46" fmla="*/ 0 w 253"/>
                <a:gd name="T47" fmla="*/ 1 h 258"/>
                <a:gd name="T48" fmla="*/ 0 w 253"/>
                <a:gd name="T49" fmla="*/ 1 h 258"/>
                <a:gd name="T50" fmla="*/ 0 w 253"/>
                <a:gd name="T51" fmla="*/ 1 h 258"/>
                <a:gd name="T52" fmla="*/ 0 w 253"/>
                <a:gd name="T53" fmla="*/ 1 h 258"/>
                <a:gd name="T54" fmla="*/ 0 w 253"/>
                <a:gd name="T55" fmla="*/ 1 h 258"/>
                <a:gd name="T56" fmla="*/ 0 w 253"/>
                <a:gd name="T57" fmla="*/ 1 h 258"/>
                <a:gd name="T58" fmla="*/ 0 w 253"/>
                <a:gd name="T59" fmla="*/ 1 h 258"/>
                <a:gd name="T60" fmla="*/ 0 w 253"/>
                <a:gd name="T61" fmla="*/ 1 h 258"/>
                <a:gd name="T62" fmla="*/ 0 w 253"/>
                <a:gd name="T63" fmla="*/ 1 h 258"/>
                <a:gd name="T64" fmla="*/ 0 w 253"/>
                <a:gd name="T65" fmla="*/ 1 h 258"/>
                <a:gd name="T66" fmla="*/ 0 w 253"/>
                <a:gd name="T67" fmla="*/ 1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58"/>
                <a:gd name="T104" fmla="*/ 253 w 253"/>
                <a:gd name="T105" fmla="*/ 258 h 2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1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1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6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80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6"/>
                  </a:lnTo>
                  <a:lnTo>
                    <a:pt x="103" y="28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4"/>
                  </a:lnTo>
                  <a:lnTo>
                    <a:pt x="29" y="9"/>
                  </a:lnTo>
                  <a:lnTo>
                    <a:pt x="17" y="6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6" y="28"/>
                  </a:lnTo>
                  <a:lnTo>
                    <a:pt x="24" y="44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2"/>
                  </a:lnTo>
                  <a:lnTo>
                    <a:pt x="48" y="127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6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" name="Freeform 213"/>
            <p:cNvSpPr>
              <a:spLocks/>
            </p:cNvSpPr>
            <p:nvPr/>
          </p:nvSpPr>
          <p:spPr bwMode="auto">
            <a:xfrm>
              <a:off x="5526" y="3658"/>
              <a:ext cx="13" cy="14"/>
            </a:xfrm>
            <a:custGeom>
              <a:avLst/>
              <a:gdLst>
                <a:gd name="T0" fmla="*/ 0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0 h 28"/>
                <a:gd name="T8" fmla="*/ 1 w 26"/>
                <a:gd name="T9" fmla="*/ 0 h 28"/>
                <a:gd name="T10" fmla="*/ 1 w 26"/>
                <a:gd name="T11" fmla="*/ 1 h 28"/>
                <a:gd name="T12" fmla="*/ 1 w 26"/>
                <a:gd name="T13" fmla="*/ 1 h 28"/>
                <a:gd name="T14" fmla="*/ 1 w 26"/>
                <a:gd name="T15" fmla="*/ 1 h 28"/>
                <a:gd name="T16" fmla="*/ 1 w 26"/>
                <a:gd name="T17" fmla="*/ 1 h 28"/>
                <a:gd name="T18" fmla="*/ 1 w 26"/>
                <a:gd name="T19" fmla="*/ 1 h 28"/>
                <a:gd name="T20" fmla="*/ 1 w 26"/>
                <a:gd name="T21" fmla="*/ 1 h 28"/>
                <a:gd name="T22" fmla="*/ 1 w 26"/>
                <a:gd name="T23" fmla="*/ 1 h 28"/>
                <a:gd name="T24" fmla="*/ 1 w 26"/>
                <a:gd name="T25" fmla="*/ 1 h 28"/>
                <a:gd name="T26" fmla="*/ 1 w 26"/>
                <a:gd name="T27" fmla="*/ 1 h 28"/>
                <a:gd name="T28" fmla="*/ 1 w 26"/>
                <a:gd name="T29" fmla="*/ 1 h 28"/>
                <a:gd name="T30" fmla="*/ 1 w 26"/>
                <a:gd name="T31" fmla="*/ 1 h 28"/>
                <a:gd name="T32" fmla="*/ 0 w 2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0" y="12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0" y="27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0" name="Freeform 214"/>
            <p:cNvSpPr>
              <a:spLocks/>
            </p:cNvSpPr>
            <p:nvPr/>
          </p:nvSpPr>
          <p:spPr bwMode="auto">
            <a:xfrm>
              <a:off x="5553" y="3676"/>
              <a:ext cx="14" cy="15"/>
            </a:xfrm>
            <a:custGeom>
              <a:avLst/>
              <a:gdLst>
                <a:gd name="T0" fmla="*/ 0 w 29"/>
                <a:gd name="T1" fmla="*/ 1 h 29"/>
                <a:gd name="T2" fmla="*/ 0 w 29"/>
                <a:gd name="T3" fmla="*/ 1 h 29"/>
                <a:gd name="T4" fmla="*/ 0 w 29"/>
                <a:gd name="T5" fmla="*/ 0 h 29"/>
                <a:gd name="T6" fmla="*/ 0 w 29"/>
                <a:gd name="T7" fmla="*/ 1 h 29"/>
                <a:gd name="T8" fmla="*/ 0 w 29"/>
                <a:gd name="T9" fmla="*/ 1 h 29"/>
                <a:gd name="T10" fmla="*/ 0 w 29"/>
                <a:gd name="T11" fmla="*/ 1 h 29"/>
                <a:gd name="T12" fmla="*/ 0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0 w 29"/>
                <a:gd name="T21" fmla="*/ 1 h 29"/>
                <a:gd name="T22" fmla="*/ 0 w 29"/>
                <a:gd name="T23" fmla="*/ 1 h 29"/>
                <a:gd name="T24" fmla="*/ 0 w 29"/>
                <a:gd name="T25" fmla="*/ 1 h 29"/>
                <a:gd name="T26" fmla="*/ 0 w 29"/>
                <a:gd name="T27" fmla="*/ 1 h 29"/>
                <a:gd name="T28" fmla="*/ 0 w 29"/>
                <a:gd name="T29" fmla="*/ 1 h 29"/>
                <a:gd name="T30" fmla="*/ 0 w 29"/>
                <a:gd name="T31" fmla="*/ 1 h 29"/>
                <a:gd name="T32" fmla="*/ 0 w 29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9"/>
                <a:gd name="T53" fmla="*/ 29 w 2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8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" name="Freeform 215"/>
            <p:cNvSpPr>
              <a:spLocks/>
            </p:cNvSpPr>
            <p:nvPr/>
          </p:nvSpPr>
          <p:spPr bwMode="auto">
            <a:xfrm>
              <a:off x="5521" y="3694"/>
              <a:ext cx="14" cy="14"/>
            </a:xfrm>
            <a:custGeom>
              <a:avLst/>
              <a:gdLst>
                <a:gd name="T0" fmla="*/ 1 w 27"/>
                <a:gd name="T1" fmla="*/ 0 h 29"/>
                <a:gd name="T2" fmla="*/ 1 w 27"/>
                <a:gd name="T3" fmla="*/ 0 h 29"/>
                <a:gd name="T4" fmla="*/ 1 w 27"/>
                <a:gd name="T5" fmla="*/ 0 h 29"/>
                <a:gd name="T6" fmla="*/ 1 w 27"/>
                <a:gd name="T7" fmla="*/ 0 h 29"/>
                <a:gd name="T8" fmla="*/ 1 w 27"/>
                <a:gd name="T9" fmla="*/ 0 h 29"/>
                <a:gd name="T10" fmla="*/ 1 w 27"/>
                <a:gd name="T11" fmla="*/ 0 h 29"/>
                <a:gd name="T12" fmla="*/ 1 w 27"/>
                <a:gd name="T13" fmla="*/ 0 h 29"/>
                <a:gd name="T14" fmla="*/ 1 w 27"/>
                <a:gd name="T15" fmla="*/ 0 h 29"/>
                <a:gd name="T16" fmla="*/ 1 w 27"/>
                <a:gd name="T17" fmla="*/ 0 h 29"/>
                <a:gd name="T18" fmla="*/ 1 w 27"/>
                <a:gd name="T19" fmla="*/ 0 h 29"/>
                <a:gd name="T20" fmla="*/ 1 w 27"/>
                <a:gd name="T21" fmla="*/ 0 h 29"/>
                <a:gd name="T22" fmla="*/ 1 w 27"/>
                <a:gd name="T23" fmla="*/ 0 h 29"/>
                <a:gd name="T24" fmla="*/ 1 w 27"/>
                <a:gd name="T25" fmla="*/ 0 h 29"/>
                <a:gd name="T26" fmla="*/ 1 w 27"/>
                <a:gd name="T27" fmla="*/ 0 h 29"/>
                <a:gd name="T28" fmla="*/ 0 w 27"/>
                <a:gd name="T29" fmla="*/ 0 h 29"/>
                <a:gd name="T30" fmla="*/ 0 w 27"/>
                <a:gd name="T31" fmla="*/ 0 h 29"/>
                <a:gd name="T32" fmla="*/ 1 w 27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9"/>
                <a:gd name="T53" fmla="*/ 27 w 27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2" name="Freeform 216"/>
            <p:cNvSpPr>
              <a:spLocks/>
            </p:cNvSpPr>
            <p:nvPr/>
          </p:nvSpPr>
          <p:spPr bwMode="auto">
            <a:xfrm>
              <a:off x="5498" y="3676"/>
              <a:ext cx="14" cy="14"/>
            </a:xfrm>
            <a:custGeom>
              <a:avLst/>
              <a:gdLst>
                <a:gd name="T0" fmla="*/ 1 w 28"/>
                <a:gd name="T1" fmla="*/ 1 h 28"/>
                <a:gd name="T2" fmla="*/ 1 w 28"/>
                <a:gd name="T3" fmla="*/ 1 h 28"/>
                <a:gd name="T4" fmla="*/ 0 w 28"/>
                <a:gd name="T5" fmla="*/ 1 h 28"/>
                <a:gd name="T6" fmla="*/ 0 w 28"/>
                <a:gd name="T7" fmla="*/ 1 h 28"/>
                <a:gd name="T8" fmla="*/ 1 w 28"/>
                <a:gd name="T9" fmla="*/ 1 h 28"/>
                <a:gd name="T10" fmla="*/ 1 w 28"/>
                <a:gd name="T11" fmla="*/ 1 h 28"/>
                <a:gd name="T12" fmla="*/ 1 w 28"/>
                <a:gd name="T13" fmla="*/ 1 h 28"/>
                <a:gd name="T14" fmla="*/ 1 w 28"/>
                <a:gd name="T15" fmla="*/ 1 h 28"/>
                <a:gd name="T16" fmla="*/ 1 w 28"/>
                <a:gd name="T17" fmla="*/ 1 h 28"/>
                <a:gd name="T18" fmla="*/ 1 w 28"/>
                <a:gd name="T19" fmla="*/ 1 h 28"/>
                <a:gd name="T20" fmla="*/ 1 w 28"/>
                <a:gd name="T21" fmla="*/ 1 h 28"/>
                <a:gd name="T22" fmla="*/ 1 w 28"/>
                <a:gd name="T23" fmla="*/ 1 h 28"/>
                <a:gd name="T24" fmla="*/ 1 w 28"/>
                <a:gd name="T25" fmla="*/ 1 h 28"/>
                <a:gd name="T26" fmla="*/ 1 w 28"/>
                <a:gd name="T27" fmla="*/ 1 h 28"/>
                <a:gd name="T28" fmla="*/ 1 w 28"/>
                <a:gd name="T29" fmla="*/ 0 h 28"/>
                <a:gd name="T30" fmla="*/ 1 w 28"/>
                <a:gd name="T31" fmla="*/ 0 h 28"/>
                <a:gd name="T32" fmla="*/ 1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3" name="Freeform 217"/>
            <p:cNvSpPr>
              <a:spLocks/>
            </p:cNvSpPr>
            <p:nvPr/>
          </p:nvSpPr>
          <p:spPr bwMode="auto">
            <a:xfrm>
              <a:off x="5489" y="3703"/>
              <a:ext cx="12" cy="13"/>
            </a:xfrm>
            <a:custGeom>
              <a:avLst/>
              <a:gdLst>
                <a:gd name="T0" fmla="*/ 0 w 24"/>
                <a:gd name="T1" fmla="*/ 1 h 25"/>
                <a:gd name="T2" fmla="*/ 0 w 24"/>
                <a:gd name="T3" fmla="*/ 1 h 25"/>
                <a:gd name="T4" fmla="*/ 0 w 24"/>
                <a:gd name="T5" fmla="*/ 1 h 25"/>
                <a:gd name="T6" fmla="*/ 1 w 24"/>
                <a:gd name="T7" fmla="*/ 1 h 25"/>
                <a:gd name="T8" fmla="*/ 1 w 24"/>
                <a:gd name="T9" fmla="*/ 1 h 25"/>
                <a:gd name="T10" fmla="*/ 1 w 24"/>
                <a:gd name="T11" fmla="*/ 0 h 25"/>
                <a:gd name="T12" fmla="*/ 1 w 24"/>
                <a:gd name="T13" fmla="*/ 1 h 25"/>
                <a:gd name="T14" fmla="*/ 1 w 24"/>
                <a:gd name="T15" fmla="*/ 1 h 25"/>
                <a:gd name="T16" fmla="*/ 1 w 24"/>
                <a:gd name="T17" fmla="*/ 1 h 25"/>
                <a:gd name="T18" fmla="*/ 1 w 24"/>
                <a:gd name="T19" fmla="*/ 1 h 25"/>
                <a:gd name="T20" fmla="*/ 1 w 24"/>
                <a:gd name="T21" fmla="*/ 1 h 25"/>
                <a:gd name="T22" fmla="*/ 1 w 24"/>
                <a:gd name="T23" fmla="*/ 1 h 25"/>
                <a:gd name="T24" fmla="*/ 1 w 24"/>
                <a:gd name="T25" fmla="*/ 1 h 25"/>
                <a:gd name="T26" fmla="*/ 1 w 24"/>
                <a:gd name="T27" fmla="*/ 1 h 25"/>
                <a:gd name="T28" fmla="*/ 1 w 24"/>
                <a:gd name="T29" fmla="*/ 1 h 25"/>
                <a:gd name="T30" fmla="*/ 1 w 24"/>
                <a:gd name="T31" fmla="*/ 1 h 25"/>
                <a:gd name="T32" fmla="*/ 0 w 24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4" name="Freeform 218"/>
            <p:cNvSpPr>
              <a:spLocks/>
            </p:cNvSpPr>
            <p:nvPr/>
          </p:nvSpPr>
          <p:spPr bwMode="auto">
            <a:xfrm>
              <a:off x="5512" y="3722"/>
              <a:ext cx="11" cy="15"/>
            </a:xfrm>
            <a:custGeom>
              <a:avLst/>
              <a:gdLst>
                <a:gd name="T0" fmla="*/ 1 w 22"/>
                <a:gd name="T1" fmla="*/ 1 h 29"/>
                <a:gd name="T2" fmla="*/ 1 w 22"/>
                <a:gd name="T3" fmla="*/ 1 h 29"/>
                <a:gd name="T4" fmla="*/ 0 w 22"/>
                <a:gd name="T5" fmla="*/ 1 h 29"/>
                <a:gd name="T6" fmla="*/ 0 w 22"/>
                <a:gd name="T7" fmla="*/ 1 h 29"/>
                <a:gd name="T8" fmla="*/ 0 w 22"/>
                <a:gd name="T9" fmla="*/ 1 h 29"/>
                <a:gd name="T10" fmla="*/ 1 w 22"/>
                <a:gd name="T11" fmla="*/ 1 h 29"/>
                <a:gd name="T12" fmla="*/ 1 w 22"/>
                <a:gd name="T13" fmla="*/ 1 h 29"/>
                <a:gd name="T14" fmla="*/ 1 w 22"/>
                <a:gd name="T15" fmla="*/ 1 h 29"/>
                <a:gd name="T16" fmla="*/ 1 w 22"/>
                <a:gd name="T17" fmla="*/ 0 h 29"/>
                <a:gd name="T18" fmla="*/ 1 w 22"/>
                <a:gd name="T19" fmla="*/ 1 h 29"/>
                <a:gd name="T20" fmla="*/ 1 w 22"/>
                <a:gd name="T21" fmla="*/ 1 h 29"/>
                <a:gd name="T22" fmla="*/ 1 w 22"/>
                <a:gd name="T23" fmla="*/ 1 h 29"/>
                <a:gd name="T24" fmla="*/ 1 w 22"/>
                <a:gd name="T25" fmla="*/ 1 h 29"/>
                <a:gd name="T26" fmla="*/ 1 w 22"/>
                <a:gd name="T27" fmla="*/ 1 h 29"/>
                <a:gd name="T28" fmla="*/ 1 w 22"/>
                <a:gd name="T29" fmla="*/ 1 h 29"/>
                <a:gd name="T30" fmla="*/ 1 w 22"/>
                <a:gd name="T31" fmla="*/ 1 h 29"/>
                <a:gd name="T32" fmla="*/ 1 w 22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9"/>
                <a:gd name="T53" fmla="*/ 22 w 2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5" name="Freeform 219"/>
            <p:cNvSpPr>
              <a:spLocks/>
            </p:cNvSpPr>
            <p:nvPr/>
          </p:nvSpPr>
          <p:spPr bwMode="auto">
            <a:xfrm>
              <a:off x="5531" y="3709"/>
              <a:ext cx="13" cy="16"/>
            </a:xfrm>
            <a:custGeom>
              <a:avLst/>
              <a:gdLst>
                <a:gd name="T0" fmla="*/ 1 w 26"/>
                <a:gd name="T1" fmla="*/ 0 h 33"/>
                <a:gd name="T2" fmla="*/ 1 w 26"/>
                <a:gd name="T3" fmla="*/ 0 h 33"/>
                <a:gd name="T4" fmla="*/ 1 w 26"/>
                <a:gd name="T5" fmla="*/ 0 h 33"/>
                <a:gd name="T6" fmla="*/ 1 w 26"/>
                <a:gd name="T7" fmla="*/ 0 h 33"/>
                <a:gd name="T8" fmla="*/ 1 w 26"/>
                <a:gd name="T9" fmla="*/ 0 h 33"/>
                <a:gd name="T10" fmla="*/ 1 w 26"/>
                <a:gd name="T11" fmla="*/ 0 h 33"/>
                <a:gd name="T12" fmla="*/ 1 w 26"/>
                <a:gd name="T13" fmla="*/ 0 h 33"/>
                <a:gd name="T14" fmla="*/ 1 w 26"/>
                <a:gd name="T15" fmla="*/ 0 h 33"/>
                <a:gd name="T16" fmla="*/ 1 w 26"/>
                <a:gd name="T17" fmla="*/ 0 h 33"/>
                <a:gd name="T18" fmla="*/ 1 w 26"/>
                <a:gd name="T19" fmla="*/ 0 h 33"/>
                <a:gd name="T20" fmla="*/ 1 w 26"/>
                <a:gd name="T21" fmla="*/ 0 h 33"/>
                <a:gd name="T22" fmla="*/ 1 w 26"/>
                <a:gd name="T23" fmla="*/ 0 h 33"/>
                <a:gd name="T24" fmla="*/ 1 w 26"/>
                <a:gd name="T25" fmla="*/ 0 h 33"/>
                <a:gd name="T26" fmla="*/ 1 w 26"/>
                <a:gd name="T27" fmla="*/ 0 h 33"/>
                <a:gd name="T28" fmla="*/ 1 w 26"/>
                <a:gd name="T29" fmla="*/ 0 h 33"/>
                <a:gd name="T30" fmla="*/ 0 w 26"/>
                <a:gd name="T31" fmla="*/ 0 h 33"/>
                <a:gd name="T32" fmla="*/ 1 w 2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3"/>
                <a:gd name="T53" fmla="*/ 26 w 2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" name="Freeform 220"/>
            <p:cNvSpPr>
              <a:spLocks/>
            </p:cNvSpPr>
            <p:nvPr/>
          </p:nvSpPr>
          <p:spPr bwMode="auto">
            <a:xfrm>
              <a:off x="5547" y="3712"/>
              <a:ext cx="14" cy="13"/>
            </a:xfrm>
            <a:custGeom>
              <a:avLst/>
              <a:gdLst>
                <a:gd name="T0" fmla="*/ 1 w 26"/>
                <a:gd name="T1" fmla="*/ 0 h 27"/>
                <a:gd name="T2" fmla="*/ 1 w 26"/>
                <a:gd name="T3" fmla="*/ 0 h 27"/>
                <a:gd name="T4" fmla="*/ 1 w 26"/>
                <a:gd name="T5" fmla="*/ 0 h 27"/>
                <a:gd name="T6" fmla="*/ 1 w 26"/>
                <a:gd name="T7" fmla="*/ 0 h 27"/>
                <a:gd name="T8" fmla="*/ 1 w 26"/>
                <a:gd name="T9" fmla="*/ 0 h 27"/>
                <a:gd name="T10" fmla="*/ 1 w 26"/>
                <a:gd name="T11" fmla="*/ 0 h 27"/>
                <a:gd name="T12" fmla="*/ 1 w 26"/>
                <a:gd name="T13" fmla="*/ 0 h 27"/>
                <a:gd name="T14" fmla="*/ 1 w 26"/>
                <a:gd name="T15" fmla="*/ 0 h 27"/>
                <a:gd name="T16" fmla="*/ 1 w 26"/>
                <a:gd name="T17" fmla="*/ 0 h 27"/>
                <a:gd name="T18" fmla="*/ 1 w 26"/>
                <a:gd name="T19" fmla="*/ 0 h 27"/>
                <a:gd name="T20" fmla="*/ 1 w 26"/>
                <a:gd name="T21" fmla="*/ 0 h 27"/>
                <a:gd name="T22" fmla="*/ 0 w 26"/>
                <a:gd name="T23" fmla="*/ 0 h 27"/>
                <a:gd name="T24" fmla="*/ 1 w 26"/>
                <a:gd name="T25" fmla="*/ 0 h 27"/>
                <a:gd name="T26" fmla="*/ 1 w 26"/>
                <a:gd name="T27" fmla="*/ 0 h 27"/>
                <a:gd name="T28" fmla="*/ 1 w 26"/>
                <a:gd name="T29" fmla="*/ 0 h 27"/>
                <a:gd name="T30" fmla="*/ 1 w 26"/>
                <a:gd name="T31" fmla="*/ 0 h 27"/>
                <a:gd name="T32" fmla="*/ 1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7" name="Freeform 221"/>
            <p:cNvSpPr>
              <a:spLocks/>
            </p:cNvSpPr>
            <p:nvPr/>
          </p:nvSpPr>
          <p:spPr bwMode="auto">
            <a:xfrm>
              <a:off x="5402" y="3731"/>
              <a:ext cx="108" cy="74"/>
            </a:xfrm>
            <a:custGeom>
              <a:avLst/>
              <a:gdLst>
                <a:gd name="T0" fmla="*/ 1 w 216"/>
                <a:gd name="T1" fmla="*/ 1 h 148"/>
                <a:gd name="T2" fmla="*/ 1 w 216"/>
                <a:gd name="T3" fmla="*/ 1 h 148"/>
                <a:gd name="T4" fmla="*/ 1 w 216"/>
                <a:gd name="T5" fmla="*/ 1 h 148"/>
                <a:gd name="T6" fmla="*/ 1 w 216"/>
                <a:gd name="T7" fmla="*/ 1 h 148"/>
                <a:gd name="T8" fmla="*/ 1 w 216"/>
                <a:gd name="T9" fmla="*/ 1 h 148"/>
                <a:gd name="T10" fmla="*/ 1 w 216"/>
                <a:gd name="T11" fmla="*/ 1 h 148"/>
                <a:gd name="T12" fmla="*/ 1 w 216"/>
                <a:gd name="T13" fmla="*/ 1 h 148"/>
                <a:gd name="T14" fmla="*/ 1 w 216"/>
                <a:gd name="T15" fmla="*/ 1 h 148"/>
                <a:gd name="T16" fmla="*/ 1 w 216"/>
                <a:gd name="T17" fmla="*/ 1 h 148"/>
                <a:gd name="T18" fmla="*/ 1 w 216"/>
                <a:gd name="T19" fmla="*/ 1 h 148"/>
                <a:gd name="T20" fmla="*/ 1 w 216"/>
                <a:gd name="T21" fmla="*/ 1 h 148"/>
                <a:gd name="T22" fmla="*/ 1 w 216"/>
                <a:gd name="T23" fmla="*/ 1 h 148"/>
                <a:gd name="T24" fmla="*/ 1 w 216"/>
                <a:gd name="T25" fmla="*/ 1 h 148"/>
                <a:gd name="T26" fmla="*/ 1 w 216"/>
                <a:gd name="T27" fmla="*/ 1 h 148"/>
                <a:gd name="T28" fmla="*/ 1 w 216"/>
                <a:gd name="T29" fmla="*/ 1 h 148"/>
                <a:gd name="T30" fmla="*/ 1 w 216"/>
                <a:gd name="T31" fmla="*/ 1 h 148"/>
                <a:gd name="T32" fmla="*/ 1 w 216"/>
                <a:gd name="T33" fmla="*/ 1 h 148"/>
                <a:gd name="T34" fmla="*/ 1 w 216"/>
                <a:gd name="T35" fmla="*/ 1 h 148"/>
                <a:gd name="T36" fmla="*/ 1 w 216"/>
                <a:gd name="T37" fmla="*/ 1 h 148"/>
                <a:gd name="T38" fmla="*/ 1 w 216"/>
                <a:gd name="T39" fmla="*/ 1 h 148"/>
                <a:gd name="T40" fmla="*/ 1 w 216"/>
                <a:gd name="T41" fmla="*/ 1 h 148"/>
                <a:gd name="T42" fmla="*/ 1 w 216"/>
                <a:gd name="T43" fmla="*/ 1 h 148"/>
                <a:gd name="T44" fmla="*/ 1 w 216"/>
                <a:gd name="T45" fmla="*/ 1 h 148"/>
                <a:gd name="T46" fmla="*/ 1 w 216"/>
                <a:gd name="T47" fmla="*/ 1 h 148"/>
                <a:gd name="T48" fmla="*/ 1 w 216"/>
                <a:gd name="T49" fmla="*/ 1 h 148"/>
                <a:gd name="T50" fmla="*/ 1 w 216"/>
                <a:gd name="T51" fmla="*/ 1 h 148"/>
                <a:gd name="T52" fmla="*/ 1 w 216"/>
                <a:gd name="T53" fmla="*/ 1 h 148"/>
                <a:gd name="T54" fmla="*/ 1 w 216"/>
                <a:gd name="T55" fmla="*/ 1 h 148"/>
                <a:gd name="T56" fmla="*/ 1 w 216"/>
                <a:gd name="T57" fmla="*/ 1 h 148"/>
                <a:gd name="T58" fmla="*/ 1 w 216"/>
                <a:gd name="T59" fmla="*/ 1 h 148"/>
                <a:gd name="T60" fmla="*/ 1 w 216"/>
                <a:gd name="T61" fmla="*/ 1 h 148"/>
                <a:gd name="T62" fmla="*/ 1 w 216"/>
                <a:gd name="T63" fmla="*/ 1 h 148"/>
                <a:gd name="T64" fmla="*/ 0 w 216"/>
                <a:gd name="T65" fmla="*/ 1 h 148"/>
                <a:gd name="T66" fmla="*/ 1 w 216"/>
                <a:gd name="T67" fmla="*/ 1 h 148"/>
                <a:gd name="T68" fmla="*/ 1 w 216"/>
                <a:gd name="T69" fmla="*/ 1 h 148"/>
                <a:gd name="T70" fmla="*/ 1 w 216"/>
                <a:gd name="T71" fmla="*/ 1 h 148"/>
                <a:gd name="T72" fmla="*/ 1 w 216"/>
                <a:gd name="T73" fmla="*/ 1 h 148"/>
                <a:gd name="T74" fmla="*/ 1 w 216"/>
                <a:gd name="T75" fmla="*/ 1 h 148"/>
                <a:gd name="T76" fmla="*/ 1 w 216"/>
                <a:gd name="T77" fmla="*/ 1 h 148"/>
                <a:gd name="T78" fmla="*/ 1 w 216"/>
                <a:gd name="T79" fmla="*/ 1 h 148"/>
                <a:gd name="T80" fmla="*/ 1 w 216"/>
                <a:gd name="T81" fmla="*/ 1 h 148"/>
                <a:gd name="T82" fmla="*/ 1 w 216"/>
                <a:gd name="T83" fmla="*/ 1 h 148"/>
                <a:gd name="T84" fmla="*/ 1 w 216"/>
                <a:gd name="T85" fmla="*/ 1 h 148"/>
                <a:gd name="T86" fmla="*/ 1 w 216"/>
                <a:gd name="T87" fmla="*/ 1 h 148"/>
                <a:gd name="T88" fmla="*/ 1 w 216"/>
                <a:gd name="T89" fmla="*/ 1 h 148"/>
                <a:gd name="T90" fmla="*/ 1 w 216"/>
                <a:gd name="T91" fmla="*/ 1 h 148"/>
                <a:gd name="T92" fmla="*/ 1 w 216"/>
                <a:gd name="T93" fmla="*/ 1 h 148"/>
                <a:gd name="T94" fmla="*/ 1 w 216"/>
                <a:gd name="T95" fmla="*/ 1 h 148"/>
                <a:gd name="T96" fmla="*/ 1 w 216"/>
                <a:gd name="T97" fmla="*/ 1 h 148"/>
                <a:gd name="T98" fmla="*/ 1 w 216"/>
                <a:gd name="T99" fmla="*/ 1 h 148"/>
                <a:gd name="T100" fmla="*/ 1 w 216"/>
                <a:gd name="T101" fmla="*/ 1 h 148"/>
                <a:gd name="T102" fmla="*/ 1 w 216"/>
                <a:gd name="T103" fmla="*/ 1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6"/>
                <a:gd name="T157" fmla="*/ 0 h 148"/>
                <a:gd name="T158" fmla="*/ 216 w 216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0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0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1"/>
                  </a:lnTo>
                  <a:lnTo>
                    <a:pt x="75" y="142"/>
                  </a:lnTo>
                  <a:lnTo>
                    <a:pt x="72" y="146"/>
                  </a:lnTo>
                  <a:lnTo>
                    <a:pt x="73" y="148"/>
                  </a:lnTo>
                  <a:lnTo>
                    <a:pt x="76" y="146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0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8" name="Freeform 222"/>
            <p:cNvSpPr>
              <a:spLocks/>
            </p:cNvSpPr>
            <p:nvPr/>
          </p:nvSpPr>
          <p:spPr bwMode="auto">
            <a:xfrm>
              <a:off x="5410" y="3599"/>
              <a:ext cx="86" cy="83"/>
            </a:xfrm>
            <a:custGeom>
              <a:avLst/>
              <a:gdLst>
                <a:gd name="T0" fmla="*/ 0 w 173"/>
                <a:gd name="T1" fmla="*/ 1 h 164"/>
                <a:gd name="T2" fmla="*/ 0 w 173"/>
                <a:gd name="T3" fmla="*/ 1 h 164"/>
                <a:gd name="T4" fmla="*/ 0 w 173"/>
                <a:gd name="T5" fmla="*/ 1 h 164"/>
                <a:gd name="T6" fmla="*/ 0 w 173"/>
                <a:gd name="T7" fmla="*/ 1 h 164"/>
                <a:gd name="T8" fmla="*/ 0 w 173"/>
                <a:gd name="T9" fmla="*/ 1 h 164"/>
                <a:gd name="T10" fmla="*/ 0 w 173"/>
                <a:gd name="T11" fmla="*/ 1 h 164"/>
                <a:gd name="T12" fmla="*/ 0 w 173"/>
                <a:gd name="T13" fmla="*/ 1 h 164"/>
                <a:gd name="T14" fmla="*/ 0 w 173"/>
                <a:gd name="T15" fmla="*/ 1 h 164"/>
                <a:gd name="T16" fmla="*/ 0 w 173"/>
                <a:gd name="T17" fmla="*/ 1 h 164"/>
                <a:gd name="T18" fmla="*/ 0 w 173"/>
                <a:gd name="T19" fmla="*/ 1 h 164"/>
                <a:gd name="T20" fmla="*/ 0 w 173"/>
                <a:gd name="T21" fmla="*/ 1 h 164"/>
                <a:gd name="T22" fmla="*/ 0 w 173"/>
                <a:gd name="T23" fmla="*/ 1 h 164"/>
                <a:gd name="T24" fmla="*/ 0 w 173"/>
                <a:gd name="T25" fmla="*/ 1 h 164"/>
                <a:gd name="T26" fmla="*/ 0 w 173"/>
                <a:gd name="T27" fmla="*/ 1 h 164"/>
                <a:gd name="T28" fmla="*/ 0 w 173"/>
                <a:gd name="T29" fmla="*/ 1 h 164"/>
                <a:gd name="T30" fmla="*/ 0 w 173"/>
                <a:gd name="T31" fmla="*/ 1 h 164"/>
                <a:gd name="T32" fmla="*/ 0 w 173"/>
                <a:gd name="T33" fmla="*/ 1 h 164"/>
                <a:gd name="T34" fmla="*/ 0 w 173"/>
                <a:gd name="T35" fmla="*/ 1 h 164"/>
                <a:gd name="T36" fmla="*/ 0 w 173"/>
                <a:gd name="T37" fmla="*/ 1 h 164"/>
                <a:gd name="T38" fmla="*/ 0 w 173"/>
                <a:gd name="T39" fmla="*/ 1 h 164"/>
                <a:gd name="T40" fmla="*/ 0 w 173"/>
                <a:gd name="T41" fmla="*/ 1 h 164"/>
                <a:gd name="T42" fmla="*/ 0 w 173"/>
                <a:gd name="T43" fmla="*/ 1 h 164"/>
                <a:gd name="T44" fmla="*/ 0 w 173"/>
                <a:gd name="T45" fmla="*/ 1 h 164"/>
                <a:gd name="T46" fmla="*/ 0 w 173"/>
                <a:gd name="T47" fmla="*/ 1 h 164"/>
                <a:gd name="T48" fmla="*/ 0 w 173"/>
                <a:gd name="T49" fmla="*/ 1 h 164"/>
                <a:gd name="T50" fmla="*/ 0 w 173"/>
                <a:gd name="T51" fmla="*/ 1 h 164"/>
                <a:gd name="T52" fmla="*/ 0 w 173"/>
                <a:gd name="T53" fmla="*/ 1 h 164"/>
                <a:gd name="T54" fmla="*/ 0 w 173"/>
                <a:gd name="T55" fmla="*/ 1 h 164"/>
                <a:gd name="T56" fmla="*/ 0 w 173"/>
                <a:gd name="T57" fmla="*/ 1 h 164"/>
                <a:gd name="T58" fmla="*/ 0 w 173"/>
                <a:gd name="T59" fmla="*/ 1 h 164"/>
                <a:gd name="T60" fmla="*/ 0 w 173"/>
                <a:gd name="T61" fmla="*/ 1 h 164"/>
                <a:gd name="T62" fmla="*/ 0 w 173"/>
                <a:gd name="T63" fmla="*/ 1 h 164"/>
                <a:gd name="T64" fmla="*/ 0 w 173"/>
                <a:gd name="T65" fmla="*/ 1 h 164"/>
                <a:gd name="T66" fmla="*/ 0 w 173"/>
                <a:gd name="T67" fmla="*/ 1 h 164"/>
                <a:gd name="T68" fmla="*/ 0 w 173"/>
                <a:gd name="T69" fmla="*/ 1 h 164"/>
                <a:gd name="T70" fmla="*/ 0 w 173"/>
                <a:gd name="T71" fmla="*/ 1 h 164"/>
                <a:gd name="T72" fmla="*/ 0 w 173"/>
                <a:gd name="T73" fmla="*/ 1 h 164"/>
                <a:gd name="T74" fmla="*/ 0 w 173"/>
                <a:gd name="T75" fmla="*/ 1 h 164"/>
                <a:gd name="T76" fmla="*/ 0 w 173"/>
                <a:gd name="T77" fmla="*/ 1 h 164"/>
                <a:gd name="T78" fmla="*/ 0 w 173"/>
                <a:gd name="T79" fmla="*/ 1 h 164"/>
                <a:gd name="T80" fmla="*/ 0 w 173"/>
                <a:gd name="T81" fmla="*/ 1 h 164"/>
                <a:gd name="T82" fmla="*/ 0 w 173"/>
                <a:gd name="T83" fmla="*/ 1 h 164"/>
                <a:gd name="T84" fmla="*/ 0 w 173"/>
                <a:gd name="T85" fmla="*/ 1 h 164"/>
                <a:gd name="T86" fmla="*/ 0 w 173"/>
                <a:gd name="T87" fmla="*/ 1 h 164"/>
                <a:gd name="T88" fmla="*/ 0 w 173"/>
                <a:gd name="T89" fmla="*/ 1 h 164"/>
                <a:gd name="T90" fmla="*/ 0 w 173"/>
                <a:gd name="T91" fmla="*/ 1 h 164"/>
                <a:gd name="T92" fmla="*/ 0 w 173"/>
                <a:gd name="T93" fmla="*/ 1 h 164"/>
                <a:gd name="T94" fmla="*/ 0 w 173"/>
                <a:gd name="T95" fmla="*/ 1 h 164"/>
                <a:gd name="T96" fmla="*/ 0 w 173"/>
                <a:gd name="T97" fmla="*/ 1 h 164"/>
                <a:gd name="T98" fmla="*/ 0 w 173"/>
                <a:gd name="T99" fmla="*/ 1 h 164"/>
                <a:gd name="T100" fmla="*/ 0 w 173"/>
                <a:gd name="T101" fmla="*/ 1 h 164"/>
                <a:gd name="T102" fmla="*/ 0 w 173"/>
                <a:gd name="T103" fmla="*/ 1 h 164"/>
                <a:gd name="T104" fmla="*/ 0 w 173"/>
                <a:gd name="T105" fmla="*/ 1 h 164"/>
                <a:gd name="T106" fmla="*/ 0 w 173"/>
                <a:gd name="T107" fmla="*/ 1 h 164"/>
                <a:gd name="T108" fmla="*/ 0 w 173"/>
                <a:gd name="T109" fmla="*/ 1 h 164"/>
                <a:gd name="T110" fmla="*/ 0 w 173"/>
                <a:gd name="T111" fmla="*/ 1 h 164"/>
                <a:gd name="T112" fmla="*/ 0 w 173"/>
                <a:gd name="T113" fmla="*/ 1 h 164"/>
                <a:gd name="T114" fmla="*/ 0 w 173"/>
                <a:gd name="T115" fmla="*/ 1 h 164"/>
                <a:gd name="T116" fmla="*/ 0 w 173"/>
                <a:gd name="T117" fmla="*/ 1 h 164"/>
                <a:gd name="T118" fmla="*/ 0 w 173"/>
                <a:gd name="T119" fmla="*/ 1 h 164"/>
                <a:gd name="T120" fmla="*/ 0 w 173"/>
                <a:gd name="T121" fmla="*/ 1 h 164"/>
                <a:gd name="T122" fmla="*/ 0 w 173"/>
                <a:gd name="T123" fmla="*/ 1 h 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"/>
                <a:gd name="T187" fmla="*/ 0 h 164"/>
                <a:gd name="T188" fmla="*/ 173 w 173"/>
                <a:gd name="T189" fmla="*/ 164 h 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" h="164">
                  <a:moveTo>
                    <a:pt x="167" y="164"/>
                  </a:moveTo>
                  <a:lnTo>
                    <a:pt x="168" y="161"/>
                  </a:lnTo>
                  <a:lnTo>
                    <a:pt x="170" y="158"/>
                  </a:lnTo>
                  <a:lnTo>
                    <a:pt x="172" y="156"/>
                  </a:lnTo>
                  <a:lnTo>
                    <a:pt x="173" y="154"/>
                  </a:lnTo>
                  <a:lnTo>
                    <a:pt x="166" y="147"/>
                  </a:lnTo>
                  <a:lnTo>
                    <a:pt x="159" y="140"/>
                  </a:lnTo>
                  <a:lnTo>
                    <a:pt x="156" y="134"/>
                  </a:lnTo>
                  <a:lnTo>
                    <a:pt x="155" y="127"/>
                  </a:lnTo>
                  <a:lnTo>
                    <a:pt x="154" y="115"/>
                  </a:lnTo>
                  <a:lnTo>
                    <a:pt x="151" y="95"/>
                  </a:lnTo>
                  <a:lnTo>
                    <a:pt x="148" y="76"/>
                  </a:lnTo>
                  <a:lnTo>
                    <a:pt x="144" y="63"/>
                  </a:lnTo>
                  <a:lnTo>
                    <a:pt x="141" y="57"/>
                  </a:lnTo>
                  <a:lnTo>
                    <a:pt x="137" y="54"/>
                  </a:lnTo>
                  <a:lnTo>
                    <a:pt x="136" y="56"/>
                  </a:lnTo>
                  <a:lnTo>
                    <a:pt x="137" y="62"/>
                  </a:lnTo>
                  <a:lnTo>
                    <a:pt x="140" y="74"/>
                  </a:lnTo>
                  <a:lnTo>
                    <a:pt x="141" y="91"/>
                  </a:lnTo>
                  <a:lnTo>
                    <a:pt x="141" y="107"/>
                  </a:lnTo>
                  <a:lnTo>
                    <a:pt x="140" y="118"/>
                  </a:lnTo>
                  <a:lnTo>
                    <a:pt x="135" y="116"/>
                  </a:lnTo>
                  <a:lnTo>
                    <a:pt x="130" y="112"/>
                  </a:lnTo>
                  <a:lnTo>
                    <a:pt x="126" y="110"/>
                  </a:lnTo>
                  <a:lnTo>
                    <a:pt x="121" y="107"/>
                  </a:lnTo>
                  <a:lnTo>
                    <a:pt x="116" y="103"/>
                  </a:lnTo>
                  <a:lnTo>
                    <a:pt x="112" y="100"/>
                  </a:lnTo>
                  <a:lnTo>
                    <a:pt x="107" y="96"/>
                  </a:lnTo>
                  <a:lnTo>
                    <a:pt x="105" y="93"/>
                  </a:lnTo>
                  <a:lnTo>
                    <a:pt x="101" y="82"/>
                  </a:lnTo>
                  <a:lnTo>
                    <a:pt x="97" y="68"/>
                  </a:lnTo>
                  <a:lnTo>
                    <a:pt x="94" y="51"/>
                  </a:lnTo>
                  <a:lnTo>
                    <a:pt x="92" y="39"/>
                  </a:lnTo>
                  <a:lnTo>
                    <a:pt x="92" y="30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7"/>
                  </a:lnTo>
                  <a:lnTo>
                    <a:pt x="84" y="3"/>
                  </a:lnTo>
                  <a:lnTo>
                    <a:pt x="83" y="4"/>
                  </a:lnTo>
                  <a:lnTo>
                    <a:pt x="84" y="9"/>
                  </a:lnTo>
                  <a:lnTo>
                    <a:pt x="86" y="16"/>
                  </a:lnTo>
                  <a:lnTo>
                    <a:pt x="87" y="24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3"/>
                  </a:lnTo>
                  <a:lnTo>
                    <a:pt x="83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2"/>
                  </a:lnTo>
                  <a:lnTo>
                    <a:pt x="76" y="72"/>
                  </a:lnTo>
                  <a:lnTo>
                    <a:pt x="64" y="59"/>
                  </a:lnTo>
                  <a:lnTo>
                    <a:pt x="51" y="46"/>
                  </a:lnTo>
                  <a:lnTo>
                    <a:pt x="38" y="33"/>
                  </a:lnTo>
                  <a:lnTo>
                    <a:pt x="26" y="20"/>
                  </a:lnTo>
                  <a:lnTo>
                    <a:pt x="15" y="10"/>
                  </a:lnTo>
                  <a:lnTo>
                    <a:pt x="7" y="3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2"/>
                  </a:lnTo>
                  <a:lnTo>
                    <a:pt x="29" y="40"/>
                  </a:lnTo>
                  <a:lnTo>
                    <a:pt x="34" y="47"/>
                  </a:lnTo>
                  <a:lnTo>
                    <a:pt x="38" y="53"/>
                  </a:lnTo>
                  <a:lnTo>
                    <a:pt x="41" y="57"/>
                  </a:lnTo>
                  <a:lnTo>
                    <a:pt x="44" y="61"/>
                  </a:lnTo>
                  <a:lnTo>
                    <a:pt x="48" y="65"/>
                  </a:lnTo>
                  <a:lnTo>
                    <a:pt x="53" y="71"/>
                  </a:lnTo>
                  <a:lnTo>
                    <a:pt x="59" y="76"/>
                  </a:lnTo>
                  <a:lnTo>
                    <a:pt x="65" y="81"/>
                  </a:lnTo>
                  <a:lnTo>
                    <a:pt x="71" y="86"/>
                  </a:lnTo>
                  <a:lnTo>
                    <a:pt x="76" y="89"/>
                  </a:lnTo>
                  <a:lnTo>
                    <a:pt x="80" y="92"/>
                  </a:lnTo>
                  <a:lnTo>
                    <a:pt x="75" y="92"/>
                  </a:lnTo>
                  <a:lnTo>
                    <a:pt x="71" y="92"/>
                  </a:lnTo>
                  <a:lnTo>
                    <a:pt x="65" y="92"/>
                  </a:lnTo>
                  <a:lnTo>
                    <a:pt x="59" y="91"/>
                  </a:lnTo>
                  <a:lnTo>
                    <a:pt x="53" y="89"/>
                  </a:lnTo>
                  <a:lnTo>
                    <a:pt x="48" y="87"/>
                  </a:lnTo>
                  <a:lnTo>
                    <a:pt x="44" y="86"/>
                  </a:lnTo>
                  <a:lnTo>
                    <a:pt x="41" y="84"/>
                  </a:lnTo>
                  <a:lnTo>
                    <a:pt x="36" y="80"/>
                  </a:lnTo>
                  <a:lnTo>
                    <a:pt x="31" y="80"/>
                  </a:lnTo>
                  <a:lnTo>
                    <a:pt x="29" y="82"/>
                  </a:lnTo>
                  <a:lnTo>
                    <a:pt x="33" y="87"/>
                  </a:lnTo>
                  <a:lnTo>
                    <a:pt x="37" y="91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61" y="102"/>
                  </a:lnTo>
                  <a:lnTo>
                    <a:pt x="72" y="106"/>
                  </a:lnTo>
                  <a:lnTo>
                    <a:pt x="81" y="108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4"/>
                  </a:lnTo>
                  <a:lnTo>
                    <a:pt x="114" y="117"/>
                  </a:lnTo>
                  <a:lnTo>
                    <a:pt x="119" y="120"/>
                  </a:lnTo>
                  <a:lnTo>
                    <a:pt x="124" y="124"/>
                  </a:lnTo>
                  <a:lnTo>
                    <a:pt x="128" y="127"/>
                  </a:lnTo>
                  <a:lnTo>
                    <a:pt x="132" y="131"/>
                  </a:lnTo>
                  <a:lnTo>
                    <a:pt x="135" y="134"/>
                  </a:lnTo>
                  <a:lnTo>
                    <a:pt x="130" y="137"/>
                  </a:lnTo>
                  <a:lnTo>
                    <a:pt x="124" y="139"/>
                  </a:lnTo>
                  <a:lnTo>
                    <a:pt x="117" y="140"/>
                  </a:lnTo>
                  <a:lnTo>
                    <a:pt x="109" y="141"/>
                  </a:lnTo>
                  <a:lnTo>
                    <a:pt x="101" y="142"/>
                  </a:lnTo>
                  <a:lnTo>
                    <a:pt x="94" y="142"/>
                  </a:lnTo>
                  <a:lnTo>
                    <a:pt x="87" y="142"/>
                  </a:lnTo>
                  <a:lnTo>
                    <a:pt x="81" y="141"/>
                  </a:lnTo>
                  <a:lnTo>
                    <a:pt x="74" y="141"/>
                  </a:lnTo>
                  <a:lnTo>
                    <a:pt x="69" y="142"/>
                  </a:lnTo>
                  <a:lnTo>
                    <a:pt x="72" y="145"/>
                  </a:lnTo>
                  <a:lnTo>
                    <a:pt x="82" y="148"/>
                  </a:lnTo>
                  <a:lnTo>
                    <a:pt x="90" y="149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49"/>
                  </a:lnTo>
                  <a:lnTo>
                    <a:pt x="128" y="149"/>
                  </a:lnTo>
                  <a:lnTo>
                    <a:pt x="137" y="149"/>
                  </a:lnTo>
                  <a:lnTo>
                    <a:pt x="144" y="148"/>
                  </a:lnTo>
                  <a:lnTo>
                    <a:pt x="149" y="148"/>
                  </a:lnTo>
                  <a:lnTo>
                    <a:pt x="155" y="149"/>
                  </a:lnTo>
                  <a:lnTo>
                    <a:pt x="160" y="154"/>
                  </a:lnTo>
                  <a:lnTo>
                    <a:pt x="164" y="158"/>
                  </a:lnTo>
                  <a:lnTo>
                    <a:pt x="167" y="16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9" name="Freeform 223"/>
            <p:cNvSpPr>
              <a:spLocks/>
            </p:cNvSpPr>
            <p:nvPr/>
          </p:nvSpPr>
          <p:spPr bwMode="auto">
            <a:xfrm>
              <a:off x="5538" y="3568"/>
              <a:ext cx="54" cy="125"/>
            </a:xfrm>
            <a:custGeom>
              <a:avLst/>
              <a:gdLst>
                <a:gd name="T0" fmla="*/ 1 w 107"/>
                <a:gd name="T1" fmla="*/ 1 h 250"/>
                <a:gd name="T2" fmla="*/ 1 w 107"/>
                <a:gd name="T3" fmla="*/ 1 h 250"/>
                <a:gd name="T4" fmla="*/ 1 w 107"/>
                <a:gd name="T5" fmla="*/ 1 h 250"/>
                <a:gd name="T6" fmla="*/ 1 w 107"/>
                <a:gd name="T7" fmla="*/ 1 h 250"/>
                <a:gd name="T8" fmla="*/ 1 w 107"/>
                <a:gd name="T9" fmla="*/ 1 h 250"/>
                <a:gd name="T10" fmla="*/ 1 w 107"/>
                <a:gd name="T11" fmla="*/ 1 h 250"/>
                <a:gd name="T12" fmla="*/ 1 w 107"/>
                <a:gd name="T13" fmla="*/ 1 h 250"/>
                <a:gd name="T14" fmla="*/ 1 w 107"/>
                <a:gd name="T15" fmla="*/ 1 h 250"/>
                <a:gd name="T16" fmla="*/ 1 w 107"/>
                <a:gd name="T17" fmla="*/ 1 h 250"/>
                <a:gd name="T18" fmla="*/ 1 w 107"/>
                <a:gd name="T19" fmla="*/ 1 h 250"/>
                <a:gd name="T20" fmla="*/ 1 w 107"/>
                <a:gd name="T21" fmla="*/ 1 h 250"/>
                <a:gd name="T22" fmla="*/ 1 w 107"/>
                <a:gd name="T23" fmla="*/ 1 h 250"/>
                <a:gd name="T24" fmla="*/ 1 w 107"/>
                <a:gd name="T25" fmla="*/ 1 h 250"/>
                <a:gd name="T26" fmla="*/ 1 w 107"/>
                <a:gd name="T27" fmla="*/ 1 h 250"/>
                <a:gd name="T28" fmla="*/ 1 w 107"/>
                <a:gd name="T29" fmla="*/ 1 h 250"/>
                <a:gd name="T30" fmla="*/ 1 w 107"/>
                <a:gd name="T31" fmla="*/ 1 h 250"/>
                <a:gd name="T32" fmla="*/ 1 w 107"/>
                <a:gd name="T33" fmla="*/ 1 h 250"/>
                <a:gd name="T34" fmla="*/ 1 w 107"/>
                <a:gd name="T35" fmla="*/ 1 h 250"/>
                <a:gd name="T36" fmla="*/ 1 w 107"/>
                <a:gd name="T37" fmla="*/ 1 h 250"/>
                <a:gd name="T38" fmla="*/ 1 w 107"/>
                <a:gd name="T39" fmla="*/ 1 h 250"/>
                <a:gd name="T40" fmla="*/ 1 w 107"/>
                <a:gd name="T41" fmla="*/ 1 h 250"/>
                <a:gd name="T42" fmla="*/ 1 w 107"/>
                <a:gd name="T43" fmla="*/ 1 h 250"/>
                <a:gd name="T44" fmla="*/ 1 w 107"/>
                <a:gd name="T45" fmla="*/ 1 h 250"/>
                <a:gd name="T46" fmla="*/ 1 w 107"/>
                <a:gd name="T47" fmla="*/ 1 h 250"/>
                <a:gd name="T48" fmla="*/ 1 w 107"/>
                <a:gd name="T49" fmla="*/ 1 h 250"/>
                <a:gd name="T50" fmla="*/ 1 w 107"/>
                <a:gd name="T51" fmla="*/ 1 h 250"/>
                <a:gd name="T52" fmla="*/ 1 w 107"/>
                <a:gd name="T53" fmla="*/ 1 h 250"/>
                <a:gd name="T54" fmla="*/ 1 w 107"/>
                <a:gd name="T55" fmla="*/ 1 h 250"/>
                <a:gd name="T56" fmla="*/ 1 w 107"/>
                <a:gd name="T57" fmla="*/ 1 h 250"/>
                <a:gd name="T58" fmla="*/ 1 w 107"/>
                <a:gd name="T59" fmla="*/ 1 h 250"/>
                <a:gd name="T60" fmla="*/ 1 w 107"/>
                <a:gd name="T61" fmla="*/ 1 h 250"/>
                <a:gd name="T62" fmla="*/ 1 w 107"/>
                <a:gd name="T63" fmla="*/ 1 h 250"/>
                <a:gd name="T64" fmla="*/ 1 w 107"/>
                <a:gd name="T65" fmla="*/ 1 h 250"/>
                <a:gd name="T66" fmla="*/ 1 w 107"/>
                <a:gd name="T67" fmla="*/ 1 h 250"/>
                <a:gd name="T68" fmla="*/ 1 w 107"/>
                <a:gd name="T69" fmla="*/ 1 h 250"/>
                <a:gd name="T70" fmla="*/ 1 w 107"/>
                <a:gd name="T71" fmla="*/ 1 h 250"/>
                <a:gd name="T72" fmla="*/ 1 w 107"/>
                <a:gd name="T73" fmla="*/ 1 h 250"/>
                <a:gd name="T74" fmla="*/ 1 w 107"/>
                <a:gd name="T75" fmla="*/ 1 h 250"/>
                <a:gd name="T76" fmla="*/ 1 w 107"/>
                <a:gd name="T77" fmla="*/ 1 h 250"/>
                <a:gd name="T78" fmla="*/ 1 w 107"/>
                <a:gd name="T79" fmla="*/ 1 h 250"/>
                <a:gd name="T80" fmla="*/ 1 w 107"/>
                <a:gd name="T81" fmla="*/ 1 h 250"/>
                <a:gd name="T82" fmla="*/ 1 w 107"/>
                <a:gd name="T83" fmla="*/ 1 h 250"/>
                <a:gd name="T84" fmla="*/ 1 w 107"/>
                <a:gd name="T85" fmla="*/ 1 h 250"/>
                <a:gd name="T86" fmla="*/ 1 w 107"/>
                <a:gd name="T87" fmla="*/ 1 h 250"/>
                <a:gd name="T88" fmla="*/ 1 w 107"/>
                <a:gd name="T89" fmla="*/ 1 h 250"/>
                <a:gd name="T90" fmla="*/ 1 w 107"/>
                <a:gd name="T91" fmla="*/ 1 h 250"/>
                <a:gd name="T92" fmla="*/ 1 w 107"/>
                <a:gd name="T93" fmla="*/ 1 h 250"/>
                <a:gd name="T94" fmla="*/ 1 w 107"/>
                <a:gd name="T95" fmla="*/ 1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7"/>
                <a:gd name="T145" fmla="*/ 0 h 250"/>
                <a:gd name="T146" fmla="*/ 107 w 107"/>
                <a:gd name="T147" fmla="*/ 250 h 2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7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200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6"/>
                  </a:lnTo>
                  <a:lnTo>
                    <a:pt x="15" y="131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9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5"/>
                  </a:lnTo>
                  <a:lnTo>
                    <a:pt x="47" y="65"/>
                  </a:lnTo>
                  <a:lnTo>
                    <a:pt x="50" y="71"/>
                  </a:lnTo>
                  <a:lnTo>
                    <a:pt x="55" y="55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3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70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9"/>
                  </a:lnTo>
                  <a:lnTo>
                    <a:pt x="93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1"/>
                  </a:lnTo>
                  <a:lnTo>
                    <a:pt x="75" y="74"/>
                  </a:lnTo>
                  <a:lnTo>
                    <a:pt x="69" y="78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4"/>
                  </a:lnTo>
                  <a:lnTo>
                    <a:pt x="52" y="154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5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2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7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7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5"/>
                  </a:lnTo>
                  <a:lnTo>
                    <a:pt x="6" y="215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" name="Freeform 224"/>
            <p:cNvSpPr>
              <a:spLocks/>
            </p:cNvSpPr>
            <p:nvPr/>
          </p:nvSpPr>
          <p:spPr bwMode="auto">
            <a:xfrm>
              <a:off x="5527" y="3637"/>
              <a:ext cx="9" cy="16"/>
            </a:xfrm>
            <a:custGeom>
              <a:avLst/>
              <a:gdLst>
                <a:gd name="T0" fmla="*/ 0 w 20"/>
                <a:gd name="T1" fmla="*/ 1 h 32"/>
                <a:gd name="T2" fmla="*/ 0 w 20"/>
                <a:gd name="T3" fmla="*/ 1 h 32"/>
                <a:gd name="T4" fmla="*/ 0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0 w 20"/>
                <a:gd name="T13" fmla="*/ 1 h 32"/>
                <a:gd name="T14" fmla="*/ 0 w 20"/>
                <a:gd name="T15" fmla="*/ 1 h 32"/>
                <a:gd name="T16" fmla="*/ 0 w 20"/>
                <a:gd name="T17" fmla="*/ 1 h 32"/>
                <a:gd name="T18" fmla="*/ 0 w 20"/>
                <a:gd name="T19" fmla="*/ 1 h 32"/>
                <a:gd name="T20" fmla="*/ 0 w 20"/>
                <a:gd name="T21" fmla="*/ 0 h 32"/>
                <a:gd name="T22" fmla="*/ 0 w 20"/>
                <a:gd name="T23" fmla="*/ 1 h 32"/>
                <a:gd name="T24" fmla="*/ 0 w 20"/>
                <a:gd name="T25" fmla="*/ 1 h 32"/>
                <a:gd name="T26" fmla="*/ 0 w 20"/>
                <a:gd name="T27" fmla="*/ 1 h 32"/>
                <a:gd name="T28" fmla="*/ 0 w 20"/>
                <a:gd name="T29" fmla="*/ 1 h 32"/>
                <a:gd name="T30" fmla="*/ 0 w 20"/>
                <a:gd name="T31" fmla="*/ 1 h 32"/>
                <a:gd name="T32" fmla="*/ 0 w 20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2"/>
                <a:gd name="T53" fmla="*/ 20 w 20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2">
                  <a:moveTo>
                    <a:pt x="20" y="30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7" y="31"/>
                  </a:lnTo>
                  <a:lnTo>
                    <a:pt x="4" y="32"/>
                  </a:lnTo>
                  <a:lnTo>
                    <a:pt x="2" y="24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10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1" name="Freeform 225"/>
            <p:cNvSpPr>
              <a:spLocks/>
            </p:cNvSpPr>
            <p:nvPr/>
          </p:nvSpPr>
          <p:spPr bwMode="auto">
            <a:xfrm>
              <a:off x="5599" y="3633"/>
              <a:ext cx="170" cy="104"/>
            </a:xfrm>
            <a:custGeom>
              <a:avLst/>
              <a:gdLst>
                <a:gd name="T0" fmla="*/ 0 w 341"/>
                <a:gd name="T1" fmla="*/ 1 h 207"/>
                <a:gd name="T2" fmla="*/ 0 w 341"/>
                <a:gd name="T3" fmla="*/ 1 h 207"/>
                <a:gd name="T4" fmla="*/ 0 w 341"/>
                <a:gd name="T5" fmla="*/ 1 h 207"/>
                <a:gd name="T6" fmla="*/ 0 w 341"/>
                <a:gd name="T7" fmla="*/ 1 h 207"/>
                <a:gd name="T8" fmla="*/ 0 w 341"/>
                <a:gd name="T9" fmla="*/ 1 h 207"/>
                <a:gd name="T10" fmla="*/ 0 w 341"/>
                <a:gd name="T11" fmla="*/ 1 h 207"/>
                <a:gd name="T12" fmla="*/ 0 w 341"/>
                <a:gd name="T13" fmla="*/ 1 h 207"/>
                <a:gd name="T14" fmla="*/ 0 w 341"/>
                <a:gd name="T15" fmla="*/ 1 h 207"/>
                <a:gd name="T16" fmla="*/ 0 w 341"/>
                <a:gd name="T17" fmla="*/ 1 h 207"/>
                <a:gd name="T18" fmla="*/ 0 w 341"/>
                <a:gd name="T19" fmla="*/ 1 h 207"/>
                <a:gd name="T20" fmla="*/ 0 w 341"/>
                <a:gd name="T21" fmla="*/ 1 h 207"/>
                <a:gd name="T22" fmla="*/ 0 w 341"/>
                <a:gd name="T23" fmla="*/ 1 h 207"/>
                <a:gd name="T24" fmla="*/ 0 w 341"/>
                <a:gd name="T25" fmla="*/ 1 h 207"/>
                <a:gd name="T26" fmla="*/ 0 w 341"/>
                <a:gd name="T27" fmla="*/ 1 h 207"/>
                <a:gd name="T28" fmla="*/ 0 w 341"/>
                <a:gd name="T29" fmla="*/ 1 h 207"/>
                <a:gd name="T30" fmla="*/ 0 w 341"/>
                <a:gd name="T31" fmla="*/ 1 h 207"/>
                <a:gd name="T32" fmla="*/ 0 w 341"/>
                <a:gd name="T33" fmla="*/ 1 h 207"/>
                <a:gd name="T34" fmla="*/ 0 w 341"/>
                <a:gd name="T35" fmla="*/ 1 h 207"/>
                <a:gd name="T36" fmla="*/ 0 w 341"/>
                <a:gd name="T37" fmla="*/ 1 h 207"/>
                <a:gd name="T38" fmla="*/ 0 w 341"/>
                <a:gd name="T39" fmla="*/ 1 h 207"/>
                <a:gd name="T40" fmla="*/ 0 w 341"/>
                <a:gd name="T41" fmla="*/ 1 h 207"/>
                <a:gd name="T42" fmla="*/ 0 w 341"/>
                <a:gd name="T43" fmla="*/ 1 h 207"/>
                <a:gd name="T44" fmla="*/ 0 w 341"/>
                <a:gd name="T45" fmla="*/ 1 h 207"/>
                <a:gd name="T46" fmla="*/ 0 w 341"/>
                <a:gd name="T47" fmla="*/ 1 h 207"/>
                <a:gd name="T48" fmla="*/ 0 w 341"/>
                <a:gd name="T49" fmla="*/ 1 h 207"/>
                <a:gd name="T50" fmla="*/ 0 w 341"/>
                <a:gd name="T51" fmla="*/ 1 h 207"/>
                <a:gd name="T52" fmla="*/ 0 w 341"/>
                <a:gd name="T53" fmla="*/ 1 h 207"/>
                <a:gd name="T54" fmla="*/ 0 w 341"/>
                <a:gd name="T55" fmla="*/ 1 h 207"/>
                <a:gd name="T56" fmla="*/ 0 w 341"/>
                <a:gd name="T57" fmla="*/ 1 h 207"/>
                <a:gd name="T58" fmla="*/ 0 w 341"/>
                <a:gd name="T59" fmla="*/ 1 h 207"/>
                <a:gd name="T60" fmla="*/ 0 w 341"/>
                <a:gd name="T61" fmla="*/ 1 h 207"/>
                <a:gd name="T62" fmla="*/ 0 w 341"/>
                <a:gd name="T63" fmla="*/ 1 h 207"/>
                <a:gd name="T64" fmla="*/ 0 w 341"/>
                <a:gd name="T65" fmla="*/ 1 h 207"/>
                <a:gd name="T66" fmla="*/ 0 w 341"/>
                <a:gd name="T67" fmla="*/ 1 h 207"/>
                <a:gd name="T68" fmla="*/ 0 w 341"/>
                <a:gd name="T69" fmla="*/ 1 h 207"/>
                <a:gd name="T70" fmla="*/ 0 w 341"/>
                <a:gd name="T71" fmla="*/ 1 h 207"/>
                <a:gd name="T72" fmla="*/ 0 w 341"/>
                <a:gd name="T73" fmla="*/ 1 h 207"/>
                <a:gd name="T74" fmla="*/ 0 w 341"/>
                <a:gd name="T75" fmla="*/ 1 h 207"/>
                <a:gd name="T76" fmla="*/ 0 w 341"/>
                <a:gd name="T77" fmla="*/ 1 h 207"/>
                <a:gd name="T78" fmla="*/ 0 w 341"/>
                <a:gd name="T79" fmla="*/ 1 h 207"/>
                <a:gd name="T80" fmla="*/ 0 w 341"/>
                <a:gd name="T81" fmla="*/ 1 h 207"/>
                <a:gd name="T82" fmla="*/ 0 w 341"/>
                <a:gd name="T83" fmla="*/ 1 h 207"/>
                <a:gd name="T84" fmla="*/ 0 w 341"/>
                <a:gd name="T85" fmla="*/ 1 h 207"/>
                <a:gd name="T86" fmla="*/ 0 w 341"/>
                <a:gd name="T87" fmla="*/ 1 h 207"/>
                <a:gd name="T88" fmla="*/ 0 w 341"/>
                <a:gd name="T89" fmla="*/ 1 h 207"/>
                <a:gd name="T90" fmla="*/ 0 w 341"/>
                <a:gd name="T91" fmla="*/ 1 h 207"/>
                <a:gd name="T92" fmla="*/ 0 w 341"/>
                <a:gd name="T93" fmla="*/ 1 h 207"/>
                <a:gd name="T94" fmla="*/ 0 w 341"/>
                <a:gd name="T95" fmla="*/ 1 h 207"/>
                <a:gd name="T96" fmla="*/ 0 w 341"/>
                <a:gd name="T97" fmla="*/ 1 h 207"/>
                <a:gd name="T98" fmla="*/ 0 w 341"/>
                <a:gd name="T99" fmla="*/ 1 h 207"/>
                <a:gd name="T100" fmla="*/ 0 w 341"/>
                <a:gd name="T101" fmla="*/ 1 h 207"/>
                <a:gd name="T102" fmla="*/ 0 w 341"/>
                <a:gd name="T103" fmla="*/ 1 h 207"/>
                <a:gd name="T104" fmla="*/ 0 w 341"/>
                <a:gd name="T105" fmla="*/ 1 h 207"/>
                <a:gd name="T106" fmla="*/ 0 w 341"/>
                <a:gd name="T107" fmla="*/ 1 h 207"/>
                <a:gd name="T108" fmla="*/ 0 w 341"/>
                <a:gd name="T109" fmla="*/ 1 h 2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1"/>
                <a:gd name="T166" fmla="*/ 0 h 207"/>
                <a:gd name="T167" fmla="*/ 341 w 341"/>
                <a:gd name="T168" fmla="*/ 207 h 2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1" h="207">
                  <a:moveTo>
                    <a:pt x="14" y="160"/>
                  </a:moveTo>
                  <a:lnTo>
                    <a:pt x="19" y="156"/>
                  </a:lnTo>
                  <a:lnTo>
                    <a:pt x="26" y="150"/>
                  </a:lnTo>
                  <a:lnTo>
                    <a:pt x="34" y="146"/>
                  </a:lnTo>
                  <a:lnTo>
                    <a:pt x="43" y="140"/>
                  </a:lnTo>
                  <a:lnTo>
                    <a:pt x="52" y="135"/>
                  </a:lnTo>
                  <a:lnTo>
                    <a:pt x="60" y="130"/>
                  </a:lnTo>
                  <a:lnTo>
                    <a:pt x="66" y="126"/>
                  </a:lnTo>
                  <a:lnTo>
                    <a:pt x="68" y="123"/>
                  </a:lnTo>
                  <a:lnTo>
                    <a:pt x="72" y="112"/>
                  </a:lnTo>
                  <a:lnTo>
                    <a:pt x="77" y="95"/>
                  </a:lnTo>
                  <a:lnTo>
                    <a:pt x="85" y="77"/>
                  </a:lnTo>
                  <a:lnTo>
                    <a:pt x="92" y="63"/>
                  </a:lnTo>
                  <a:lnTo>
                    <a:pt x="97" y="56"/>
                  </a:lnTo>
                  <a:lnTo>
                    <a:pt x="103" y="48"/>
                  </a:lnTo>
                  <a:lnTo>
                    <a:pt x="111" y="39"/>
                  </a:lnTo>
                  <a:lnTo>
                    <a:pt x="119" y="28"/>
                  </a:lnTo>
                  <a:lnTo>
                    <a:pt x="128" y="19"/>
                  </a:lnTo>
                  <a:lnTo>
                    <a:pt x="136" y="10"/>
                  </a:lnTo>
                  <a:lnTo>
                    <a:pt x="143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3"/>
                  </a:lnTo>
                  <a:lnTo>
                    <a:pt x="150" y="6"/>
                  </a:lnTo>
                  <a:lnTo>
                    <a:pt x="146" y="10"/>
                  </a:lnTo>
                  <a:lnTo>
                    <a:pt x="141" y="17"/>
                  </a:lnTo>
                  <a:lnTo>
                    <a:pt x="133" y="25"/>
                  </a:lnTo>
                  <a:lnTo>
                    <a:pt x="125" y="35"/>
                  </a:lnTo>
                  <a:lnTo>
                    <a:pt x="115" y="46"/>
                  </a:lnTo>
                  <a:lnTo>
                    <a:pt x="107" y="55"/>
                  </a:lnTo>
                  <a:lnTo>
                    <a:pt x="102" y="64"/>
                  </a:lnTo>
                  <a:lnTo>
                    <a:pt x="98" y="70"/>
                  </a:lnTo>
                  <a:lnTo>
                    <a:pt x="93" y="80"/>
                  </a:lnTo>
                  <a:lnTo>
                    <a:pt x="90" y="90"/>
                  </a:lnTo>
                  <a:lnTo>
                    <a:pt x="89" y="102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9" y="112"/>
                  </a:lnTo>
                  <a:lnTo>
                    <a:pt x="91" y="111"/>
                  </a:lnTo>
                  <a:lnTo>
                    <a:pt x="97" y="109"/>
                  </a:lnTo>
                  <a:lnTo>
                    <a:pt x="102" y="107"/>
                  </a:lnTo>
                  <a:lnTo>
                    <a:pt x="106" y="102"/>
                  </a:lnTo>
                  <a:lnTo>
                    <a:pt x="113" y="97"/>
                  </a:lnTo>
                  <a:lnTo>
                    <a:pt x="120" y="93"/>
                  </a:lnTo>
                  <a:lnTo>
                    <a:pt x="127" y="88"/>
                  </a:lnTo>
                  <a:lnTo>
                    <a:pt x="133" y="84"/>
                  </a:lnTo>
                  <a:lnTo>
                    <a:pt x="138" y="80"/>
                  </a:lnTo>
                  <a:lnTo>
                    <a:pt x="142" y="79"/>
                  </a:lnTo>
                  <a:lnTo>
                    <a:pt x="149" y="66"/>
                  </a:lnTo>
                  <a:lnTo>
                    <a:pt x="159" y="54"/>
                  </a:lnTo>
                  <a:lnTo>
                    <a:pt x="172" y="41"/>
                  </a:lnTo>
                  <a:lnTo>
                    <a:pt x="186" y="29"/>
                  </a:lnTo>
                  <a:lnTo>
                    <a:pt x="198" y="20"/>
                  </a:lnTo>
                  <a:lnTo>
                    <a:pt x="211" y="11"/>
                  </a:lnTo>
                  <a:lnTo>
                    <a:pt x="221" y="6"/>
                  </a:lnTo>
                  <a:lnTo>
                    <a:pt x="228" y="3"/>
                  </a:lnTo>
                  <a:lnTo>
                    <a:pt x="236" y="2"/>
                  </a:lnTo>
                  <a:lnTo>
                    <a:pt x="241" y="2"/>
                  </a:lnTo>
                  <a:lnTo>
                    <a:pt x="240" y="3"/>
                  </a:lnTo>
                  <a:lnTo>
                    <a:pt x="234" y="6"/>
                  </a:lnTo>
                  <a:lnTo>
                    <a:pt x="224" y="12"/>
                  </a:lnTo>
                  <a:lnTo>
                    <a:pt x="212" y="21"/>
                  </a:lnTo>
                  <a:lnTo>
                    <a:pt x="199" y="32"/>
                  </a:lnTo>
                  <a:lnTo>
                    <a:pt x="187" y="43"/>
                  </a:lnTo>
                  <a:lnTo>
                    <a:pt x="175" y="55"/>
                  </a:lnTo>
                  <a:lnTo>
                    <a:pt x="166" y="65"/>
                  </a:lnTo>
                  <a:lnTo>
                    <a:pt x="160" y="74"/>
                  </a:lnTo>
                  <a:lnTo>
                    <a:pt x="158" y="81"/>
                  </a:lnTo>
                  <a:lnTo>
                    <a:pt x="158" y="84"/>
                  </a:lnTo>
                  <a:lnTo>
                    <a:pt x="160" y="85"/>
                  </a:lnTo>
                  <a:lnTo>
                    <a:pt x="165" y="84"/>
                  </a:lnTo>
                  <a:lnTo>
                    <a:pt x="172" y="82"/>
                  </a:lnTo>
                  <a:lnTo>
                    <a:pt x="176" y="81"/>
                  </a:lnTo>
                  <a:lnTo>
                    <a:pt x="182" y="80"/>
                  </a:lnTo>
                  <a:lnTo>
                    <a:pt x="188" y="79"/>
                  </a:lnTo>
                  <a:lnTo>
                    <a:pt x="194" y="78"/>
                  </a:lnTo>
                  <a:lnTo>
                    <a:pt x="199" y="77"/>
                  </a:lnTo>
                  <a:lnTo>
                    <a:pt x="204" y="76"/>
                  </a:lnTo>
                  <a:lnTo>
                    <a:pt x="209" y="74"/>
                  </a:lnTo>
                  <a:lnTo>
                    <a:pt x="212" y="74"/>
                  </a:lnTo>
                  <a:lnTo>
                    <a:pt x="221" y="66"/>
                  </a:lnTo>
                  <a:lnTo>
                    <a:pt x="233" y="59"/>
                  </a:lnTo>
                  <a:lnTo>
                    <a:pt x="245" y="51"/>
                  </a:lnTo>
                  <a:lnTo>
                    <a:pt x="260" y="44"/>
                  </a:lnTo>
                  <a:lnTo>
                    <a:pt x="273" y="38"/>
                  </a:lnTo>
                  <a:lnTo>
                    <a:pt x="286" y="32"/>
                  </a:lnTo>
                  <a:lnTo>
                    <a:pt x="295" y="28"/>
                  </a:lnTo>
                  <a:lnTo>
                    <a:pt x="301" y="25"/>
                  </a:lnTo>
                  <a:lnTo>
                    <a:pt x="306" y="23"/>
                  </a:lnTo>
                  <a:lnTo>
                    <a:pt x="310" y="25"/>
                  </a:lnTo>
                  <a:lnTo>
                    <a:pt x="308" y="29"/>
                  </a:lnTo>
                  <a:lnTo>
                    <a:pt x="301" y="33"/>
                  </a:lnTo>
                  <a:lnTo>
                    <a:pt x="291" y="36"/>
                  </a:lnTo>
                  <a:lnTo>
                    <a:pt x="281" y="40"/>
                  </a:lnTo>
                  <a:lnTo>
                    <a:pt x="270" y="46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3" y="65"/>
                  </a:lnTo>
                  <a:lnTo>
                    <a:pt x="237" y="71"/>
                  </a:lnTo>
                  <a:lnTo>
                    <a:pt x="234" y="77"/>
                  </a:lnTo>
                  <a:lnTo>
                    <a:pt x="245" y="78"/>
                  </a:lnTo>
                  <a:lnTo>
                    <a:pt x="258" y="77"/>
                  </a:lnTo>
                  <a:lnTo>
                    <a:pt x="272" y="76"/>
                  </a:lnTo>
                  <a:lnTo>
                    <a:pt x="286" y="73"/>
                  </a:lnTo>
                  <a:lnTo>
                    <a:pt x="300" y="70"/>
                  </a:lnTo>
                  <a:lnTo>
                    <a:pt x="311" y="67"/>
                  </a:lnTo>
                  <a:lnTo>
                    <a:pt x="320" y="64"/>
                  </a:lnTo>
                  <a:lnTo>
                    <a:pt x="327" y="62"/>
                  </a:lnTo>
                  <a:lnTo>
                    <a:pt x="335" y="58"/>
                  </a:lnTo>
                  <a:lnTo>
                    <a:pt x="340" y="57"/>
                  </a:lnTo>
                  <a:lnTo>
                    <a:pt x="341" y="58"/>
                  </a:lnTo>
                  <a:lnTo>
                    <a:pt x="336" y="63"/>
                  </a:lnTo>
                  <a:lnTo>
                    <a:pt x="331" y="66"/>
                  </a:lnTo>
                  <a:lnTo>
                    <a:pt x="321" y="71"/>
                  </a:lnTo>
                  <a:lnTo>
                    <a:pt x="311" y="77"/>
                  </a:lnTo>
                  <a:lnTo>
                    <a:pt x="298" y="81"/>
                  </a:lnTo>
                  <a:lnTo>
                    <a:pt x="283" y="86"/>
                  </a:lnTo>
                  <a:lnTo>
                    <a:pt x="268" y="89"/>
                  </a:lnTo>
                  <a:lnTo>
                    <a:pt x="253" y="92"/>
                  </a:lnTo>
                  <a:lnTo>
                    <a:pt x="239" y="92"/>
                  </a:lnTo>
                  <a:lnTo>
                    <a:pt x="243" y="96"/>
                  </a:lnTo>
                  <a:lnTo>
                    <a:pt x="251" y="102"/>
                  </a:lnTo>
                  <a:lnTo>
                    <a:pt x="260" y="108"/>
                  </a:lnTo>
                  <a:lnTo>
                    <a:pt x="270" y="114"/>
                  </a:lnTo>
                  <a:lnTo>
                    <a:pt x="280" y="119"/>
                  </a:lnTo>
                  <a:lnTo>
                    <a:pt x="289" y="124"/>
                  </a:lnTo>
                  <a:lnTo>
                    <a:pt x="297" y="127"/>
                  </a:lnTo>
                  <a:lnTo>
                    <a:pt x="303" y="130"/>
                  </a:lnTo>
                  <a:lnTo>
                    <a:pt x="310" y="134"/>
                  </a:lnTo>
                  <a:lnTo>
                    <a:pt x="313" y="137"/>
                  </a:lnTo>
                  <a:lnTo>
                    <a:pt x="311" y="139"/>
                  </a:lnTo>
                  <a:lnTo>
                    <a:pt x="304" y="138"/>
                  </a:lnTo>
                  <a:lnTo>
                    <a:pt x="296" y="135"/>
                  </a:lnTo>
                  <a:lnTo>
                    <a:pt x="286" y="131"/>
                  </a:lnTo>
                  <a:lnTo>
                    <a:pt x="272" y="126"/>
                  </a:lnTo>
                  <a:lnTo>
                    <a:pt x="258" y="120"/>
                  </a:lnTo>
                  <a:lnTo>
                    <a:pt x="244" y="115"/>
                  </a:lnTo>
                  <a:lnTo>
                    <a:pt x="233" y="109"/>
                  </a:lnTo>
                  <a:lnTo>
                    <a:pt x="224" y="103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0"/>
                  </a:lnTo>
                  <a:lnTo>
                    <a:pt x="198" y="100"/>
                  </a:lnTo>
                  <a:lnTo>
                    <a:pt x="190" y="101"/>
                  </a:lnTo>
                  <a:lnTo>
                    <a:pt x="182" y="101"/>
                  </a:lnTo>
                  <a:lnTo>
                    <a:pt x="175" y="102"/>
                  </a:lnTo>
                  <a:lnTo>
                    <a:pt x="169" y="102"/>
                  </a:lnTo>
                  <a:lnTo>
                    <a:pt x="166" y="103"/>
                  </a:lnTo>
                  <a:lnTo>
                    <a:pt x="169" y="109"/>
                  </a:lnTo>
                  <a:lnTo>
                    <a:pt x="175" y="115"/>
                  </a:lnTo>
                  <a:lnTo>
                    <a:pt x="181" y="122"/>
                  </a:lnTo>
                  <a:lnTo>
                    <a:pt x="188" y="128"/>
                  </a:lnTo>
                  <a:lnTo>
                    <a:pt x="195" y="134"/>
                  </a:lnTo>
                  <a:lnTo>
                    <a:pt x="202" y="140"/>
                  </a:lnTo>
                  <a:lnTo>
                    <a:pt x="209" y="145"/>
                  </a:lnTo>
                  <a:lnTo>
                    <a:pt x="213" y="148"/>
                  </a:lnTo>
                  <a:lnTo>
                    <a:pt x="222" y="153"/>
                  </a:lnTo>
                  <a:lnTo>
                    <a:pt x="232" y="158"/>
                  </a:lnTo>
                  <a:lnTo>
                    <a:pt x="241" y="163"/>
                  </a:lnTo>
                  <a:lnTo>
                    <a:pt x="247" y="166"/>
                  </a:lnTo>
                  <a:lnTo>
                    <a:pt x="251" y="171"/>
                  </a:lnTo>
                  <a:lnTo>
                    <a:pt x="255" y="176"/>
                  </a:lnTo>
                  <a:lnTo>
                    <a:pt x="252" y="177"/>
                  </a:lnTo>
                  <a:lnTo>
                    <a:pt x="241" y="171"/>
                  </a:lnTo>
                  <a:lnTo>
                    <a:pt x="232" y="165"/>
                  </a:lnTo>
                  <a:lnTo>
                    <a:pt x="220" y="158"/>
                  </a:lnTo>
                  <a:lnTo>
                    <a:pt x="207" y="150"/>
                  </a:lnTo>
                  <a:lnTo>
                    <a:pt x="194" y="142"/>
                  </a:lnTo>
                  <a:lnTo>
                    <a:pt x="181" y="134"/>
                  </a:lnTo>
                  <a:lnTo>
                    <a:pt x="171" y="127"/>
                  </a:lnTo>
                  <a:lnTo>
                    <a:pt x="161" y="122"/>
                  </a:lnTo>
                  <a:lnTo>
                    <a:pt x="156" y="117"/>
                  </a:lnTo>
                  <a:lnTo>
                    <a:pt x="150" y="112"/>
                  </a:lnTo>
                  <a:lnTo>
                    <a:pt x="144" y="112"/>
                  </a:lnTo>
                  <a:lnTo>
                    <a:pt x="139" y="114"/>
                  </a:lnTo>
                  <a:lnTo>
                    <a:pt x="134" y="116"/>
                  </a:lnTo>
                  <a:lnTo>
                    <a:pt x="129" y="117"/>
                  </a:lnTo>
                  <a:lnTo>
                    <a:pt x="123" y="119"/>
                  </a:lnTo>
                  <a:lnTo>
                    <a:pt x="118" y="122"/>
                  </a:lnTo>
                  <a:lnTo>
                    <a:pt x="111" y="123"/>
                  </a:lnTo>
                  <a:lnTo>
                    <a:pt x="104" y="125"/>
                  </a:lnTo>
                  <a:lnTo>
                    <a:pt x="98" y="127"/>
                  </a:lnTo>
                  <a:lnTo>
                    <a:pt x="93" y="130"/>
                  </a:lnTo>
                  <a:lnTo>
                    <a:pt x="91" y="131"/>
                  </a:lnTo>
                  <a:lnTo>
                    <a:pt x="89" y="134"/>
                  </a:lnTo>
                  <a:lnTo>
                    <a:pt x="90" y="137"/>
                  </a:lnTo>
                  <a:lnTo>
                    <a:pt x="92" y="141"/>
                  </a:lnTo>
                  <a:lnTo>
                    <a:pt x="98" y="146"/>
                  </a:lnTo>
                  <a:lnTo>
                    <a:pt x="104" y="150"/>
                  </a:lnTo>
                  <a:lnTo>
                    <a:pt x="112" y="157"/>
                  </a:lnTo>
                  <a:lnTo>
                    <a:pt x="123" y="165"/>
                  </a:lnTo>
                  <a:lnTo>
                    <a:pt x="135" y="175"/>
                  </a:lnTo>
                  <a:lnTo>
                    <a:pt x="148" y="183"/>
                  </a:lnTo>
                  <a:lnTo>
                    <a:pt x="159" y="191"/>
                  </a:lnTo>
                  <a:lnTo>
                    <a:pt x="169" y="196"/>
                  </a:lnTo>
                  <a:lnTo>
                    <a:pt x="176" y="200"/>
                  </a:lnTo>
                  <a:lnTo>
                    <a:pt x="182" y="204"/>
                  </a:lnTo>
                  <a:lnTo>
                    <a:pt x="182" y="207"/>
                  </a:lnTo>
                  <a:lnTo>
                    <a:pt x="175" y="207"/>
                  </a:lnTo>
                  <a:lnTo>
                    <a:pt x="164" y="201"/>
                  </a:lnTo>
                  <a:lnTo>
                    <a:pt x="154" y="195"/>
                  </a:lnTo>
                  <a:lnTo>
                    <a:pt x="144" y="188"/>
                  </a:lnTo>
                  <a:lnTo>
                    <a:pt x="130" y="180"/>
                  </a:lnTo>
                  <a:lnTo>
                    <a:pt x="116" y="171"/>
                  </a:lnTo>
                  <a:lnTo>
                    <a:pt x="104" y="163"/>
                  </a:lnTo>
                  <a:lnTo>
                    <a:pt x="91" y="156"/>
                  </a:lnTo>
                  <a:lnTo>
                    <a:pt x="83" y="151"/>
                  </a:lnTo>
                  <a:lnTo>
                    <a:pt x="77" y="149"/>
                  </a:lnTo>
                  <a:lnTo>
                    <a:pt x="73" y="149"/>
                  </a:lnTo>
                  <a:lnTo>
                    <a:pt x="65" y="151"/>
                  </a:lnTo>
                  <a:lnTo>
                    <a:pt x="53" y="155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6"/>
                  </a:lnTo>
                  <a:lnTo>
                    <a:pt x="9" y="169"/>
                  </a:lnTo>
                  <a:lnTo>
                    <a:pt x="4" y="170"/>
                  </a:lnTo>
                  <a:lnTo>
                    <a:pt x="0" y="170"/>
                  </a:lnTo>
                  <a:lnTo>
                    <a:pt x="2" y="168"/>
                  </a:lnTo>
                  <a:lnTo>
                    <a:pt x="7" y="164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2" name="Freeform 226"/>
            <p:cNvSpPr>
              <a:spLocks/>
            </p:cNvSpPr>
            <p:nvPr/>
          </p:nvSpPr>
          <p:spPr bwMode="auto">
            <a:xfrm>
              <a:off x="5565" y="3737"/>
              <a:ext cx="123" cy="103"/>
            </a:xfrm>
            <a:custGeom>
              <a:avLst/>
              <a:gdLst>
                <a:gd name="T0" fmla="*/ 1 w 246"/>
                <a:gd name="T1" fmla="*/ 1 h 205"/>
                <a:gd name="T2" fmla="*/ 1 w 246"/>
                <a:gd name="T3" fmla="*/ 1 h 205"/>
                <a:gd name="T4" fmla="*/ 1 w 246"/>
                <a:gd name="T5" fmla="*/ 1 h 205"/>
                <a:gd name="T6" fmla="*/ 1 w 246"/>
                <a:gd name="T7" fmla="*/ 1 h 205"/>
                <a:gd name="T8" fmla="*/ 1 w 246"/>
                <a:gd name="T9" fmla="*/ 1 h 205"/>
                <a:gd name="T10" fmla="*/ 1 w 246"/>
                <a:gd name="T11" fmla="*/ 1 h 205"/>
                <a:gd name="T12" fmla="*/ 1 w 246"/>
                <a:gd name="T13" fmla="*/ 1 h 205"/>
                <a:gd name="T14" fmla="*/ 1 w 246"/>
                <a:gd name="T15" fmla="*/ 1 h 205"/>
                <a:gd name="T16" fmla="*/ 1 w 246"/>
                <a:gd name="T17" fmla="*/ 1 h 205"/>
                <a:gd name="T18" fmla="*/ 1 w 246"/>
                <a:gd name="T19" fmla="*/ 1 h 205"/>
                <a:gd name="T20" fmla="*/ 1 w 246"/>
                <a:gd name="T21" fmla="*/ 1 h 205"/>
                <a:gd name="T22" fmla="*/ 1 w 246"/>
                <a:gd name="T23" fmla="*/ 1 h 205"/>
                <a:gd name="T24" fmla="*/ 1 w 246"/>
                <a:gd name="T25" fmla="*/ 1 h 205"/>
                <a:gd name="T26" fmla="*/ 1 w 246"/>
                <a:gd name="T27" fmla="*/ 1 h 205"/>
                <a:gd name="T28" fmla="*/ 1 w 246"/>
                <a:gd name="T29" fmla="*/ 1 h 205"/>
                <a:gd name="T30" fmla="*/ 1 w 246"/>
                <a:gd name="T31" fmla="*/ 1 h 205"/>
                <a:gd name="T32" fmla="*/ 1 w 246"/>
                <a:gd name="T33" fmla="*/ 1 h 205"/>
                <a:gd name="T34" fmla="*/ 1 w 246"/>
                <a:gd name="T35" fmla="*/ 1 h 205"/>
                <a:gd name="T36" fmla="*/ 1 w 246"/>
                <a:gd name="T37" fmla="*/ 1 h 205"/>
                <a:gd name="T38" fmla="*/ 1 w 246"/>
                <a:gd name="T39" fmla="*/ 1 h 205"/>
                <a:gd name="T40" fmla="*/ 1 w 246"/>
                <a:gd name="T41" fmla="*/ 1 h 205"/>
                <a:gd name="T42" fmla="*/ 1 w 246"/>
                <a:gd name="T43" fmla="*/ 1 h 205"/>
                <a:gd name="T44" fmla="*/ 1 w 246"/>
                <a:gd name="T45" fmla="*/ 1 h 205"/>
                <a:gd name="T46" fmla="*/ 1 w 246"/>
                <a:gd name="T47" fmla="*/ 1 h 205"/>
                <a:gd name="T48" fmla="*/ 1 w 246"/>
                <a:gd name="T49" fmla="*/ 1 h 205"/>
                <a:gd name="T50" fmla="*/ 1 w 246"/>
                <a:gd name="T51" fmla="*/ 1 h 205"/>
                <a:gd name="T52" fmla="*/ 1 w 246"/>
                <a:gd name="T53" fmla="*/ 1 h 205"/>
                <a:gd name="T54" fmla="*/ 1 w 246"/>
                <a:gd name="T55" fmla="*/ 1 h 205"/>
                <a:gd name="T56" fmla="*/ 1 w 246"/>
                <a:gd name="T57" fmla="*/ 1 h 205"/>
                <a:gd name="T58" fmla="*/ 1 w 246"/>
                <a:gd name="T59" fmla="*/ 1 h 205"/>
                <a:gd name="T60" fmla="*/ 1 w 246"/>
                <a:gd name="T61" fmla="*/ 1 h 205"/>
                <a:gd name="T62" fmla="*/ 1 w 246"/>
                <a:gd name="T63" fmla="*/ 1 h 205"/>
                <a:gd name="T64" fmla="*/ 1 w 246"/>
                <a:gd name="T65" fmla="*/ 1 h 205"/>
                <a:gd name="T66" fmla="*/ 1 w 246"/>
                <a:gd name="T67" fmla="*/ 1 h 205"/>
                <a:gd name="T68" fmla="*/ 1 w 246"/>
                <a:gd name="T69" fmla="*/ 1 h 205"/>
                <a:gd name="T70" fmla="*/ 1 w 246"/>
                <a:gd name="T71" fmla="*/ 1 h 205"/>
                <a:gd name="T72" fmla="*/ 1 w 246"/>
                <a:gd name="T73" fmla="*/ 1 h 205"/>
                <a:gd name="T74" fmla="*/ 1 w 246"/>
                <a:gd name="T75" fmla="*/ 1 h 205"/>
                <a:gd name="T76" fmla="*/ 1 w 246"/>
                <a:gd name="T77" fmla="*/ 1 h 205"/>
                <a:gd name="T78" fmla="*/ 1 w 246"/>
                <a:gd name="T79" fmla="*/ 1 h 205"/>
                <a:gd name="T80" fmla="*/ 1 w 246"/>
                <a:gd name="T81" fmla="*/ 1 h 205"/>
                <a:gd name="T82" fmla="*/ 1 w 246"/>
                <a:gd name="T83" fmla="*/ 1 h 205"/>
                <a:gd name="T84" fmla="*/ 1 w 246"/>
                <a:gd name="T85" fmla="*/ 1 h 205"/>
                <a:gd name="T86" fmla="*/ 1 w 246"/>
                <a:gd name="T87" fmla="*/ 1 h 205"/>
                <a:gd name="T88" fmla="*/ 1 w 246"/>
                <a:gd name="T89" fmla="*/ 1 h 205"/>
                <a:gd name="T90" fmla="*/ 1 w 246"/>
                <a:gd name="T91" fmla="*/ 1 h 205"/>
                <a:gd name="T92" fmla="*/ 1 w 246"/>
                <a:gd name="T93" fmla="*/ 1 h 205"/>
                <a:gd name="T94" fmla="*/ 1 w 246"/>
                <a:gd name="T95" fmla="*/ 1 h 205"/>
                <a:gd name="T96" fmla="*/ 1 w 246"/>
                <a:gd name="T97" fmla="*/ 1 h 205"/>
                <a:gd name="T98" fmla="*/ 1 w 246"/>
                <a:gd name="T99" fmla="*/ 1 h 205"/>
                <a:gd name="T100" fmla="*/ 1 w 246"/>
                <a:gd name="T101" fmla="*/ 1 h 205"/>
                <a:gd name="T102" fmla="*/ 1 w 246"/>
                <a:gd name="T103" fmla="*/ 1 h 205"/>
                <a:gd name="T104" fmla="*/ 1 w 246"/>
                <a:gd name="T105" fmla="*/ 1 h 205"/>
                <a:gd name="T106" fmla="*/ 1 w 246"/>
                <a:gd name="T107" fmla="*/ 1 h 205"/>
                <a:gd name="T108" fmla="*/ 1 w 246"/>
                <a:gd name="T109" fmla="*/ 1 h 205"/>
                <a:gd name="T110" fmla="*/ 1 w 246"/>
                <a:gd name="T111" fmla="*/ 1 h 205"/>
                <a:gd name="T112" fmla="*/ 1 w 246"/>
                <a:gd name="T113" fmla="*/ 1 h 205"/>
                <a:gd name="T114" fmla="*/ 0 w 246"/>
                <a:gd name="T115" fmla="*/ 1 h 205"/>
                <a:gd name="T116" fmla="*/ 1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6"/>
                <a:gd name="T178" fmla="*/ 0 h 205"/>
                <a:gd name="T179" fmla="*/ 246 w 246"/>
                <a:gd name="T180" fmla="*/ 205 h 2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5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8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1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0"/>
                  </a:lnTo>
                  <a:lnTo>
                    <a:pt x="159" y="114"/>
                  </a:lnTo>
                  <a:lnTo>
                    <a:pt x="159" y="118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6"/>
                  </a:lnTo>
                  <a:lnTo>
                    <a:pt x="181" y="186"/>
                  </a:lnTo>
                  <a:lnTo>
                    <a:pt x="177" y="184"/>
                  </a:lnTo>
                  <a:lnTo>
                    <a:pt x="173" y="178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8"/>
                  </a:lnTo>
                  <a:lnTo>
                    <a:pt x="147" y="101"/>
                  </a:lnTo>
                  <a:lnTo>
                    <a:pt x="141" y="95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6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7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8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3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7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3" name="Freeform 227"/>
            <p:cNvSpPr>
              <a:spLocks/>
            </p:cNvSpPr>
            <p:nvPr/>
          </p:nvSpPr>
          <p:spPr bwMode="auto">
            <a:xfrm>
              <a:off x="5501" y="3750"/>
              <a:ext cx="85" cy="141"/>
            </a:xfrm>
            <a:custGeom>
              <a:avLst/>
              <a:gdLst>
                <a:gd name="T0" fmla="*/ 1 w 170"/>
                <a:gd name="T1" fmla="*/ 1 h 282"/>
                <a:gd name="T2" fmla="*/ 1 w 170"/>
                <a:gd name="T3" fmla="*/ 1 h 282"/>
                <a:gd name="T4" fmla="*/ 1 w 170"/>
                <a:gd name="T5" fmla="*/ 1 h 282"/>
                <a:gd name="T6" fmla="*/ 1 w 170"/>
                <a:gd name="T7" fmla="*/ 1 h 282"/>
                <a:gd name="T8" fmla="*/ 1 w 170"/>
                <a:gd name="T9" fmla="*/ 1 h 282"/>
                <a:gd name="T10" fmla="*/ 1 w 170"/>
                <a:gd name="T11" fmla="*/ 1 h 282"/>
                <a:gd name="T12" fmla="*/ 1 w 170"/>
                <a:gd name="T13" fmla="*/ 1 h 282"/>
                <a:gd name="T14" fmla="*/ 1 w 170"/>
                <a:gd name="T15" fmla="*/ 1 h 282"/>
                <a:gd name="T16" fmla="*/ 1 w 170"/>
                <a:gd name="T17" fmla="*/ 1 h 282"/>
                <a:gd name="T18" fmla="*/ 1 w 170"/>
                <a:gd name="T19" fmla="*/ 1 h 282"/>
                <a:gd name="T20" fmla="*/ 1 w 170"/>
                <a:gd name="T21" fmla="*/ 1 h 282"/>
                <a:gd name="T22" fmla="*/ 1 w 170"/>
                <a:gd name="T23" fmla="*/ 1 h 282"/>
                <a:gd name="T24" fmla="*/ 1 w 170"/>
                <a:gd name="T25" fmla="*/ 1 h 282"/>
                <a:gd name="T26" fmla="*/ 1 w 170"/>
                <a:gd name="T27" fmla="*/ 1 h 282"/>
                <a:gd name="T28" fmla="*/ 1 w 170"/>
                <a:gd name="T29" fmla="*/ 1 h 282"/>
                <a:gd name="T30" fmla="*/ 1 w 170"/>
                <a:gd name="T31" fmla="*/ 1 h 282"/>
                <a:gd name="T32" fmla="*/ 1 w 170"/>
                <a:gd name="T33" fmla="*/ 1 h 282"/>
                <a:gd name="T34" fmla="*/ 1 w 170"/>
                <a:gd name="T35" fmla="*/ 1 h 282"/>
                <a:gd name="T36" fmla="*/ 1 w 170"/>
                <a:gd name="T37" fmla="*/ 1 h 282"/>
                <a:gd name="T38" fmla="*/ 1 w 170"/>
                <a:gd name="T39" fmla="*/ 1 h 282"/>
                <a:gd name="T40" fmla="*/ 1 w 170"/>
                <a:gd name="T41" fmla="*/ 1 h 282"/>
                <a:gd name="T42" fmla="*/ 1 w 170"/>
                <a:gd name="T43" fmla="*/ 1 h 282"/>
                <a:gd name="T44" fmla="*/ 1 w 170"/>
                <a:gd name="T45" fmla="*/ 1 h 282"/>
                <a:gd name="T46" fmla="*/ 1 w 170"/>
                <a:gd name="T47" fmla="*/ 1 h 282"/>
                <a:gd name="T48" fmla="*/ 1 w 170"/>
                <a:gd name="T49" fmla="*/ 1 h 282"/>
                <a:gd name="T50" fmla="*/ 1 w 170"/>
                <a:gd name="T51" fmla="*/ 1 h 282"/>
                <a:gd name="T52" fmla="*/ 1 w 170"/>
                <a:gd name="T53" fmla="*/ 1 h 282"/>
                <a:gd name="T54" fmla="*/ 1 w 170"/>
                <a:gd name="T55" fmla="*/ 1 h 282"/>
                <a:gd name="T56" fmla="*/ 1 w 170"/>
                <a:gd name="T57" fmla="*/ 1 h 282"/>
                <a:gd name="T58" fmla="*/ 1 w 170"/>
                <a:gd name="T59" fmla="*/ 1 h 282"/>
                <a:gd name="T60" fmla="*/ 1 w 170"/>
                <a:gd name="T61" fmla="*/ 1 h 282"/>
                <a:gd name="T62" fmla="*/ 1 w 170"/>
                <a:gd name="T63" fmla="*/ 1 h 282"/>
                <a:gd name="T64" fmla="*/ 1 w 170"/>
                <a:gd name="T65" fmla="*/ 1 h 282"/>
                <a:gd name="T66" fmla="*/ 1 w 170"/>
                <a:gd name="T67" fmla="*/ 1 h 282"/>
                <a:gd name="T68" fmla="*/ 1 w 170"/>
                <a:gd name="T69" fmla="*/ 1 h 282"/>
                <a:gd name="T70" fmla="*/ 1 w 170"/>
                <a:gd name="T71" fmla="*/ 1 h 282"/>
                <a:gd name="T72" fmla="*/ 1 w 170"/>
                <a:gd name="T73" fmla="*/ 1 h 282"/>
                <a:gd name="T74" fmla="*/ 1 w 170"/>
                <a:gd name="T75" fmla="*/ 1 h 282"/>
                <a:gd name="T76" fmla="*/ 1 w 170"/>
                <a:gd name="T77" fmla="*/ 1 h 282"/>
                <a:gd name="T78" fmla="*/ 1 w 170"/>
                <a:gd name="T79" fmla="*/ 1 h 282"/>
                <a:gd name="T80" fmla="*/ 1 w 170"/>
                <a:gd name="T81" fmla="*/ 1 h 282"/>
                <a:gd name="T82" fmla="*/ 1 w 170"/>
                <a:gd name="T83" fmla="*/ 1 h 282"/>
                <a:gd name="T84" fmla="*/ 1 w 170"/>
                <a:gd name="T85" fmla="*/ 1 h 282"/>
                <a:gd name="T86" fmla="*/ 1 w 170"/>
                <a:gd name="T87" fmla="*/ 1 h 282"/>
                <a:gd name="T88" fmla="*/ 1 w 170"/>
                <a:gd name="T89" fmla="*/ 1 h 282"/>
                <a:gd name="T90" fmla="*/ 1 w 170"/>
                <a:gd name="T91" fmla="*/ 1 h 282"/>
                <a:gd name="T92" fmla="*/ 1 w 170"/>
                <a:gd name="T93" fmla="*/ 1 h 282"/>
                <a:gd name="T94" fmla="*/ 1 w 170"/>
                <a:gd name="T95" fmla="*/ 1 h 282"/>
                <a:gd name="T96" fmla="*/ 1 w 170"/>
                <a:gd name="T97" fmla="*/ 1 h 282"/>
                <a:gd name="T98" fmla="*/ 1 w 170"/>
                <a:gd name="T99" fmla="*/ 1 h 282"/>
                <a:gd name="T100" fmla="*/ 1 w 170"/>
                <a:gd name="T101" fmla="*/ 1 h 282"/>
                <a:gd name="T102" fmla="*/ 0 w 170"/>
                <a:gd name="T103" fmla="*/ 1 h 282"/>
                <a:gd name="T104" fmla="*/ 1 w 170"/>
                <a:gd name="T105" fmla="*/ 1 h 282"/>
                <a:gd name="T106" fmla="*/ 1 w 170"/>
                <a:gd name="T107" fmla="*/ 1 h 282"/>
                <a:gd name="T108" fmla="*/ 1 w 170"/>
                <a:gd name="T109" fmla="*/ 1 h 282"/>
                <a:gd name="T110" fmla="*/ 1 w 170"/>
                <a:gd name="T111" fmla="*/ 1 h 282"/>
                <a:gd name="T112" fmla="*/ 1 w 170"/>
                <a:gd name="T113" fmla="*/ 1 h 282"/>
                <a:gd name="T114" fmla="*/ 1 w 170"/>
                <a:gd name="T115" fmla="*/ 1 h 282"/>
                <a:gd name="T116" fmla="*/ 1 w 170"/>
                <a:gd name="T117" fmla="*/ 1 h 282"/>
                <a:gd name="T118" fmla="*/ 1 w 170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0"/>
                <a:gd name="T181" fmla="*/ 0 h 282"/>
                <a:gd name="T182" fmla="*/ 170 w 170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3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2"/>
                  </a:lnTo>
                  <a:lnTo>
                    <a:pt x="169" y="165"/>
                  </a:lnTo>
                  <a:lnTo>
                    <a:pt x="165" y="162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39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39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7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0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2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4"/>
                  </a:lnTo>
                  <a:lnTo>
                    <a:pt x="99" y="150"/>
                  </a:lnTo>
                  <a:lnTo>
                    <a:pt x="94" y="147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8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3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7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2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4" name="Freeform 228"/>
            <p:cNvSpPr>
              <a:spLocks/>
            </p:cNvSpPr>
            <p:nvPr/>
          </p:nvSpPr>
          <p:spPr bwMode="auto">
            <a:xfrm>
              <a:off x="5586" y="3566"/>
              <a:ext cx="103" cy="147"/>
            </a:xfrm>
            <a:custGeom>
              <a:avLst/>
              <a:gdLst>
                <a:gd name="T0" fmla="*/ 1 w 206"/>
                <a:gd name="T1" fmla="*/ 1 h 292"/>
                <a:gd name="T2" fmla="*/ 1 w 206"/>
                <a:gd name="T3" fmla="*/ 1 h 292"/>
                <a:gd name="T4" fmla="*/ 1 w 206"/>
                <a:gd name="T5" fmla="*/ 1 h 292"/>
                <a:gd name="T6" fmla="*/ 1 w 206"/>
                <a:gd name="T7" fmla="*/ 1 h 292"/>
                <a:gd name="T8" fmla="*/ 1 w 206"/>
                <a:gd name="T9" fmla="*/ 1 h 292"/>
                <a:gd name="T10" fmla="*/ 1 w 206"/>
                <a:gd name="T11" fmla="*/ 1 h 292"/>
                <a:gd name="T12" fmla="*/ 1 w 206"/>
                <a:gd name="T13" fmla="*/ 1 h 292"/>
                <a:gd name="T14" fmla="*/ 1 w 206"/>
                <a:gd name="T15" fmla="*/ 1 h 292"/>
                <a:gd name="T16" fmla="*/ 1 w 206"/>
                <a:gd name="T17" fmla="*/ 1 h 292"/>
                <a:gd name="T18" fmla="*/ 1 w 206"/>
                <a:gd name="T19" fmla="*/ 1 h 292"/>
                <a:gd name="T20" fmla="*/ 1 w 206"/>
                <a:gd name="T21" fmla="*/ 1 h 292"/>
                <a:gd name="T22" fmla="*/ 1 w 206"/>
                <a:gd name="T23" fmla="*/ 1 h 292"/>
                <a:gd name="T24" fmla="*/ 1 w 206"/>
                <a:gd name="T25" fmla="*/ 1 h 292"/>
                <a:gd name="T26" fmla="*/ 1 w 206"/>
                <a:gd name="T27" fmla="*/ 1 h 292"/>
                <a:gd name="T28" fmla="*/ 1 w 206"/>
                <a:gd name="T29" fmla="*/ 1 h 292"/>
                <a:gd name="T30" fmla="*/ 1 w 206"/>
                <a:gd name="T31" fmla="*/ 1 h 292"/>
                <a:gd name="T32" fmla="*/ 1 w 206"/>
                <a:gd name="T33" fmla="*/ 1 h 292"/>
                <a:gd name="T34" fmla="*/ 1 w 206"/>
                <a:gd name="T35" fmla="*/ 1 h 292"/>
                <a:gd name="T36" fmla="*/ 1 w 206"/>
                <a:gd name="T37" fmla="*/ 1 h 292"/>
                <a:gd name="T38" fmla="*/ 1 w 206"/>
                <a:gd name="T39" fmla="*/ 1 h 292"/>
                <a:gd name="T40" fmla="*/ 1 w 206"/>
                <a:gd name="T41" fmla="*/ 1 h 292"/>
                <a:gd name="T42" fmla="*/ 1 w 206"/>
                <a:gd name="T43" fmla="*/ 1 h 292"/>
                <a:gd name="T44" fmla="*/ 1 w 206"/>
                <a:gd name="T45" fmla="*/ 1 h 292"/>
                <a:gd name="T46" fmla="*/ 1 w 206"/>
                <a:gd name="T47" fmla="*/ 1 h 292"/>
                <a:gd name="T48" fmla="*/ 1 w 206"/>
                <a:gd name="T49" fmla="*/ 0 h 292"/>
                <a:gd name="T50" fmla="*/ 1 w 206"/>
                <a:gd name="T51" fmla="*/ 1 h 292"/>
                <a:gd name="T52" fmla="*/ 1 w 206"/>
                <a:gd name="T53" fmla="*/ 1 h 292"/>
                <a:gd name="T54" fmla="*/ 1 w 206"/>
                <a:gd name="T55" fmla="*/ 1 h 292"/>
                <a:gd name="T56" fmla="*/ 1 w 206"/>
                <a:gd name="T57" fmla="*/ 1 h 292"/>
                <a:gd name="T58" fmla="*/ 1 w 206"/>
                <a:gd name="T59" fmla="*/ 1 h 292"/>
                <a:gd name="T60" fmla="*/ 1 w 206"/>
                <a:gd name="T61" fmla="*/ 1 h 292"/>
                <a:gd name="T62" fmla="*/ 1 w 206"/>
                <a:gd name="T63" fmla="*/ 1 h 292"/>
                <a:gd name="T64" fmla="*/ 1 w 206"/>
                <a:gd name="T65" fmla="*/ 1 h 292"/>
                <a:gd name="T66" fmla="*/ 1 w 206"/>
                <a:gd name="T67" fmla="*/ 1 h 292"/>
                <a:gd name="T68" fmla="*/ 1 w 206"/>
                <a:gd name="T69" fmla="*/ 1 h 292"/>
                <a:gd name="T70" fmla="*/ 1 w 206"/>
                <a:gd name="T71" fmla="*/ 1 h 292"/>
                <a:gd name="T72" fmla="*/ 1 w 206"/>
                <a:gd name="T73" fmla="*/ 1 h 292"/>
                <a:gd name="T74" fmla="*/ 1 w 206"/>
                <a:gd name="T75" fmla="*/ 1 h 292"/>
                <a:gd name="T76" fmla="*/ 1 w 206"/>
                <a:gd name="T77" fmla="*/ 1 h 292"/>
                <a:gd name="T78" fmla="*/ 1 w 206"/>
                <a:gd name="T79" fmla="*/ 1 h 292"/>
                <a:gd name="T80" fmla="*/ 1 w 206"/>
                <a:gd name="T81" fmla="*/ 1 h 292"/>
                <a:gd name="T82" fmla="*/ 1 w 206"/>
                <a:gd name="T83" fmla="*/ 1 h 292"/>
                <a:gd name="T84" fmla="*/ 1 w 206"/>
                <a:gd name="T85" fmla="*/ 1 h 292"/>
                <a:gd name="T86" fmla="*/ 1 w 206"/>
                <a:gd name="T87" fmla="*/ 1 h 292"/>
                <a:gd name="T88" fmla="*/ 1 w 206"/>
                <a:gd name="T89" fmla="*/ 1 h 292"/>
                <a:gd name="T90" fmla="*/ 1 w 206"/>
                <a:gd name="T91" fmla="*/ 1 h 292"/>
                <a:gd name="T92" fmla="*/ 1 w 206"/>
                <a:gd name="T93" fmla="*/ 1 h 292"/>
                <a:gd name="T94" fmla="*/ 1 w 206"/>
                <a:gd name="T95" fmla="*/ 1 h 292"/>
                <a:gd name="T96" fmla="*/ 1 w 206"/>
                <a:gd name="T97" fmla="*/ 1 h 292"/>
                <a:gd name="T98" fmla="*/ 1 w 206"/>
                <a:gd name="T99" fmla="*/ 1 h 292"/>
                <a:gd name="T100" fmla="*/ 1 w 206"/>
                <a:gd name="T101" fmla="*/ 1 h 292"/>
                <a:gd name="T102" fmla="*/ 1 w 206"/>
                <a:gd name="T103" fmla="*/ 1 h 292"/>
                <a:gd name="T104" fmla="*/ 1 w 206"/>
                <a:gd name="T105" fmla="*/ 1 h 292"/>
                <a:gd name="T106" fmla="*/ 1 w 206"/>
                <a:gd name="T107" fmla="*/ 1 h 292"/>
                <a:gd name="T108" fmla="*/ 1 w 206"/>
                <a:gd name="T109" fmla="*/ 1 h 292"/>
                <a:gd name="T110" fmla="*/ 1 w 206"/>
                <a:gd name="T111" fmla="*/ 1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6"/>
                <a:gd name="T169" fmla="*/ 0 h 292"/>
                <a:gd name="T170" fmla="*/ 206 w 206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5"/>
                  </a:lnTo>
                  <a:lnTo>
                    <a:pt x="51" y="157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5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2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3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20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0"/>
                  </a:lnTo>
                  <a:lnTo>
                    <a:pt x="124" y="73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5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6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1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6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7"/>
                  </a:lnTo>
                  <a:lnTo>
                    <a:pt x="85" y="155"/>
                  </a:lnTo>
                  <a:lnTo>
                    <a:pt x="83" y="157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5" name="Freeform 229"/>
            <p:cNvSpPr>
              <a:spLocks/>
            </p:cNvSpPr>
            <p:nvPr/>
          </p:nvSpPr>
          <p:spPr bwMode="auto">
            <a:xfrm>
              <a:off x="5437" y="3799"/>
              <a:ext cx="67" cy="113"/>
            </a:xfrm>
            <a:custGeom>
              <a:avLst/>
              <a:gdLst>
                <a:gd name="T0" fmla="*/ 1 w 132"/>
                <a:gd name="T1" fmla="*/ 0 h 227"/>
                <a:gd name="T2" fmla="*/ 1 w 132"/>
                <a:gd name="T3" fmla="*/ 0 h 227"/>
                <a:gd name="T4" fmla="*/ 1 w 132"/>
                <a:gd name="T5" fmla="*/ 0 h 227"/>
                <a:gd name="T6" fmla="*/ 1 w 132"/>
                <a:gd name="T7" fmla="*/ 0 h 227"/>
                <a:gd name="T8" fmla="*/ 1 w 132"/>
                <a:gd name="T9" fmla="*/ 0 h 227"/>
                <a:gd name="T10" fmla="*/ 1 w 132"/>
                <a:gd name="T11" fmla="*/ 0 h 227"/>
                <a:gd name="T12" fmla="*/ 0 w 132"/>
                <a:gd name="T13" fmla="*/ 0 h 227"/>
                <a:gd name="T14" fmla="*/ 1 w 132"/>
                <a:gd name="T15" fmla="*/ 0 h 227"/>
                <a:gd name="T16" fmla="*/ 1 w 132"/>
                <a:gd name="T17" fmla="*/ 0 h 227"/>
                <a:gd name="T18" fmla="*/ 1 w 132"/>
                <a:gd name="T19" fmla="*/ 0 h 227"/>
                <a:gd name="T20" fmla="*/ 1 w 132"/>
                <a:gd name="T21" fmla="*/ 0 h 227"/>
                <a:gd name="T22" fmla="*/ 1 w 132"/>
                <a:gd name="T23" fmla="*/ 0 h 227"/>
                <a:gd name="T24" fmla="*/ 1 w 132"/>
                <a:gd name="T25" fmla="*/ 0 h 227"/>
                <a:gd name="T26" fmla="*/ 1 w 132"/>
                <a:gd name="T27" fmla="*/ 0 h 227"/>
                <a:gd name="T28" fmla="*/ 1 w 132"/>
                <a:gd name="T29" fmla="*/ 0 h 227"/>
                <a:gd name="T30" fmla="*/ 1 w 132"/>
                <a:gd name="T31" fmla="*/ 0 h 227"/>
                <a:gd name="T32" fmla="*/ 1 w 132"/>
                <a:gd name="T33" fmla="*/ 0 h 227"/>
                <a:gd name="T34" fmla="*/ 1 w 132"/>
                <a:gd name="T35" fmla="*/ 0 h 227"/>
                <a:gd name="T36" fmla="*/ 1 w 132"/>
                <a:gd name="T37" fmla="*/ 0 h 227"/>
                <a:gd name="T38" fmla="*/ 1 w 132"/>
                <a:gd name="T39" fmla="*/ 0 h 227"/>
                <a:gd name="T40" fmla="*/ 1 w 132"/>
                <a:gd name="T41" fmla="*/ 0 h 227"/>
                <a:gd name="T42" fmla="*/ 1 w 132"/>
                <a:gd name="T43" fmla="*/ 0 h 227"/>
                <a:gd name="T44" fmla="*/ 1 w 132"/>
                <a:gd name="T45" fmla="*/ 0 h 227"/>
                <a:gd name="T46" fmla="*/ 1 w 132"/>
                <a:gd name="T47" fmla="*/ 0 h 227"/>
                <a:gd name="T48" fmla="*/ 1 w 132"/>
                <a:gd name="T49" fmla="*/ 0 h 227"/>
                <a:gd name="T50" fmla="*/ 1 w 132"/>
                <a:gd name="T51" fmla="*/ 0 h 227"/>
                <a:gd name="T52" fmla="*/ 1 w 132"/>
                <a:gd name="T53" fmla="*/ 0 h 227"/>
                <a:gd name="T54" fmla="*/ 1 w 132"/>
                <a:gd name="T55" fmla="*/ 0 h 227"/>
                <a:gd name="T56" fmla="*/ 1 w 132"/>
                <a:gd name="T57" fmla="*/ 0 h 227"/>
                <a:gd name="T58" fmla="*/ 1 w 132"/>
                <a:gd name="T59" fmla="*/ 0 h 227"/>
                <a:gd name="T60" fmla="*/ 1 w 132"/>
                <a:gd name="T61" fmla="*/ 0 h 227"/>
                <a:gd name="T62" fmla="*/ 1 w 132"/>
                <a:gd name="T63" fmla="*/ 0 h 227"/>
                <a:gd name="T64" fmla="*/ 1 w 132"/>
                <a:gd name="T65" fmla="*/ 0 h 227"/>
                <a:gd name="T66" fmla="*/ 1 w 132"/>
                <a:gd name="T67" fmla="*/ 0 h 227"/>
                <a:gd name="T68" fmla="*/ 1 w 132"/>
                <a:gd name="T69" fmla="*/ 0 h 227"/>
                <a:gd name="T70" fmla="*/ 1 w 132"/>
                <a:gd name="T71" fmla="*/ 0 h 227"/>
                <a:gd name="T72" fmla="*/ 1 w 132"/>
                <a:gd name="T73" fmla="*/ 0 h 227"/>
                <a:gd name="T74" fmla="*/ 1 w 132"/>
                <a:gd name="T75" fmla="*/ 0 h 227"/>
                <a:gd name="T76" fmla="*/ 1 w 132"/>
                <a:gd name="T77" fmla="*/ 0 h 227"/>
                <a:gd name="T78" fmla="*/ 1 w 132"/>
                <a:gd name="T79" fmla="*/ 0 h 227"/>
                <a:gd name="T80" fmla="*/ 1 w 132"/>
                <a:gd name="T81" fmla="*/ 0 h 227"/>
                <a:gd name="T82" fmla="*/ 1 w 132"/>
                <a:gd name="T83" fmla="*/ 0 h 227"/>
                <a:gd name="T84" fmla="*/ 1 w 132"/>
                <a:gd name="T85" fmla="*/ 0 h 227"/>
                <a:gd name="T86" fmla="*/ 1 w 132"/>
                <a:gd name="T87" fmla="*/ 0 h 227"/>
                <a:gd name="T88" fmla="*/ 1 w 132"/>
                <a:gd name="T89" fmla="*/ 0 h 227"/>
                <a:gd name="T90" fmla="*/ 1 w 132"/>
                <a:gd name="T91" fmla="*/ 0 h 227"/>
                <a:gd name="T92" fmla="*/ 1 w 132"/>
                <a:gd name="T93" fmla="*/ 0 h 227"/>
                <a:gd name="T94" fmla="*/ 1 w 132"/>
                <a:gd name="T95" fmla="*/ 0 h 227"/>
                <a:gd name="T96" fmla="*/ 1 w 132"/>
                <a:gd name="T97" fmla="*/ 0 h 227"/>
                <a:gd name="T98" fmla="*/ 1 w 132"/>
                <a:gd name="T99" fmla="*/ 0 h 227"/>
                <a:gd name="T100" fmla="*/ 1 w 132"/>
                <a:gd name="T101" fmla="*/ 0 h 227"/>
                <a:gd name="T102" fmla="*/ 1 w 132"/>
                <a:gd name="T103" fmla="*/ 0 h 227"/>
                <a:gd name="T104" fmla="*/ 1 w 132"/>
                <a:gd name="T105" fmla="*/ 0 h 227"/>
                <a:gd name="T106" fmla="*/ 1 w 132"/>
                <a:gd name="T107" fmla="*/ 0 h 227"/>
                <a:gd name="T108" fmla="*/ 1 w 132"/>
                <a:gd name="T109" fmla="*/ 0 h 227"/>
                <a:gd name="T110" fmla="*/ 1 w 132"/>
                <a:gd name="T111" fmla="*/ 0 h 227"/>
                <a:gd name="T112" fmla="*/ 1 w 132"/>
                <a:gd name="T113" fmla="*/ 0 h 227"/>
                <a:gd name="T114" fmla="*/ 1 w 132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2"/>
                <a:gd name="T175" fmla="*/ 0 h 227"/>
                <a:gd name="T176" fmla="*/ 132 w 132"/>
                <a:gd name="T177" fmla="*/ 227 h 2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0"/>
                  </a:lnTo>
                  <a:lnTo>
                    <a:pt x="70" y="48"/>
                  </a:lnTo>
                  <a:lnTo>
                    <a:pt x="62" y="48"/>
                  </a:lnTo>
                  <a:lnTo>
                    <a:pt x="53" y="52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8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6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1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2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7"/>
                  </a:lnTo>
                  <a:lnTo>
                    <a:pt x="101" y="156"/>
                  </a:lnTo>
                  <a:lnTo>
                    <a:pt x="108" y="162"/>
                  </a:lnTo>
                  <a:lnTo>
                    <a:pt x="114" y="168"/>
                  </a:lnTo>
                  <a:lnTo>
                    <a:pt x="118" y="170"/>
                  </a:lnTo>
                  <a:lnTo>
                    <a:pt x="122" y="170"/>
                  </a:lnTo>
                  <a:lnTo>
                    <a:pt x="122" y="167"/>
                  </a:lnTo>
                  <a:lnTo>
                    <a:pt x="117" y="161"/>
                  </a:lnTo>
                  <a:lnTo>
                    <a:pt x="111" y="154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09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8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3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" name="Freeform 230"/>
            <p:cNvSpPr>
              <a:spLocks/>
            </p:cNvSpPr>
            <p:nvPr/>
          </p:nvSpPr>
          <p:spPr bwMode="auto">
            <a:xfrm>
              <a:off x="5670" y="3749"/>
              <a:ext cx="132" cy="104"/>
            </a:xfrm>
            <a:custGeom>
              <a:avLst/>
              <a:gdLst>
                <a:gd name="T0" fmla="*/ 1 w 263"/>
                <a:gd name="T1" fmla="*/ 1 h 207"/>
                <a:gd name="T2" fmla="*/ 1 w 263"/>
                <a:gd name="T3" fmla="*/ 1 h 207"/>
                <a:gd name="T4" fmla="*/ 1 w 263"/>
                <a:gd name="T5" fmla="*/ 1 h 207"/>
                <a:gd name="T6" fmla="*/ 1 w 263"/>
                <a:gd name="T7" fmla="*/ 1 h 207"/>
                <a:gd name="T8" fmla="*/ 1 w 263"/>
                <a:gd name="T9" fmla="*/ 1 h 207"/>
                <a:gd name="T10" fmla="*/ 1 w 263"/>
                <a:gd name="T11" fmla="*/ 1 h 207"/>
                <a:gd name="T12" fmla="*/ 1 w 263"/>
                <a:gd name="T13" fmla="*/ 1 h 207"/>
                <a:gd name="T14" fmla="*/ 1 w 263"/>
                <a:gd name="T15" fmla="*/ 1 h 207"/>
                <a:gd name="T16" fmla="*/ 1 w 263"/>
                <a:gd name="T17" fmla="*/ 1 h 207"/>
                <a:gd name="T18" fmla="*/ 1 w 263"/>
                <a:gd name="T19" fmla="*/ 1 h 207"/>
                <a:gd name="T20" fmla="*/ 1 w 263"/>
                <a:gd name="T21" fmla="*/ 1 h 207"/>
                <a:gd name="T22" fmla="*/ 1 w 263"/>
                <a:gd name="T23" fmla="*/ 1 h 207"/>
                <a:gd name="T24" fmla="*/ 1 w 263"/>
                <a:gd name="T25" fmla="*/ 1 h 207"/>
                <a:gd name="T26" fmla="*/ 1 w 263"/>
                <a:gd name="T27" fmla="*/ 1 h 207"/>
                <a:gd name="T28" fmla="*/ 1 w 263"/>
                <a:gd name="T29" fmla="*/ 1 h 207"/>
                <a:gd name="T30" fmla="*/ 1 w 263"/>
                <a:gd name="T31" fmla="*/ 1 h 207"/>
                <a:gd name="T32" fmla="*/ 1 w 263"/>
                <a:gd name="T33" fmla="*/ 1 h 207"/>
                <a:gd name="T34" fmla="*/ 1 w 263"/>
                <a:gd name="T35" fmla="*/ 1 h 207"/>
                <a:gd name="T36" fmla="*/ 1 w 263"/>
                <a:gd name="T37" fmla="*/ 1 h 207"/>
                <a:gd name="T38" fmla="*/ 1 w 263"/>
                <a:gd name="T39" fmla="*/ 1 h 207"/>
                <a:gd name="T40" fmla="*/ 1 w 263"/>
                <a:gd name="T41" fmla="*/ 1 h 207"/>
                <a:gd name="T42" fmla="*/ 1 w 263"/>
                <a:gd name="T43" fmla="*/ 1 h 207"/>
                <a:gd name="T44" fmla="*/ 1 w 263"/>
                <a:gd name="T45" fmla="*/ 1 h 207"/>
                <a:gd name="T46" fmla="*/ 1 w 263"/>
                <a:gd name="T47" fmla="*/ 1 h 207"/>
                <a:gd name="T48" fmla="*/ 1 w 263"/>
                <a:gd name="T49" fmla="*/ 1 h 207"/>
                <a:gd name="T50" fmla="*/ 1 w 263"/>
                <a:gd name="T51" fmla="*/ 1 h 207"/>
                <a:gd name="T52" fmla="*/ 1 w 263"/>
                <a:gd name="T53" fmla="*/ 1 h 207"/>
                <a:gd name="T54" fmla="*/ 1 w 263"/>
                <a:gd name="T55" fmla="*/ 1 h 207"/>
                <a:gd name="T56" fmla="*/ 1 w 263"/>
                <a:gd name="T57" fmla="*/ 1 h 207"/>
                <a:gd name="T58" fmla="*/ 1 w 263"/>
                <a:gd name="T59" fmla="*/ 1 h 207"/>
                <a:gd name="T60" fmla="*/ 1 w 263"/>
                <a:gd name="T61" fmla="*/ 1 h 207"/>
                <a:gd name="T62" fmla="*/ 1 w 263"/>
                <a:gd name="T63" fmla="*/ 1 h 207"/>
                <a:gd name="T64" fmla="*/ 1 w 263"/>
                <a:gd name="T65" fmla="*/ 1 h 207"/>
                <a:gd name="T66" fmla="*/ 1 w 263"/>
                <a:gd name="T67" fmla="*/ 1 h 207"/>
                <a:gd name="T68" fmla="*/ 1 w 263"/>
                <a:gd name="T69" fmla="*/ 1 h 207"/>
                <a:gd name="T70" fmla="*/ 1 w 263"/>
                <a:gd name="T71" fmla="*/ 0 h 207"/>
                <a:gd name="T72" fmla="*/ 1 w 263"/>
                <a:gd name="T73" fmla="*/ 1 h 207"/>
                <a:gd name="T74" fmla="*/ 1 w 263"/>
                <a:gd name="T75" fmla="*/ 1 h 207"/>
                <a:gd name="T76" fmla="*/ 1 w 263"/>
                <a:gd name="T77" fmla="*/ 1 h 207"/>
                <a:gd name="T78" fmla="*/ 1 w 263"/>
                <a:gd name="T79" fmla="*/ 1 h 207"/>
                <a:gd name="T80" fmla="*/ 1 w 263"/>
                <a:gd name="T81" fmla="*/ 1 h 207"/>
                <a:gd name="T82" fmla="*/ 1 w 263"/>
                <a:gd name="T83" fmla="*/ 1 h 207"/>
                <a:gd name="T84" fmla="*/ 0 w 263"/>
                <a:gd name="T85" fmla="*/ 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3"/>
                <a:gd name="T130" fmla="*/ 0 h 207"/>
                <a:gd name="T131" fmla="*/ 263 w 263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4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5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0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6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1"/>
                  </a:lnTo>
                  <a:lnTo>
                    <a:pt x="259" y="176"/>
                  </a:lnTo>
                  <a:lnTo>
                    <a:pt x="262" y="178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0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5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2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4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" name="Freeform 231"/>
            <p:cNvSpPr>
              <a:spLocks/>
            </p:cNvSpPr>
            <p:nvPr/>
          </p:nvSpPr>
          <p:spPr bwMode="auto">
            <a:xfrm>
              <a:off x="4947" y="3969"/>
              <a:ext cx="334" cy="331"/>
            </a:xfrm>
            <a:custGeom>
              <a:avLst/>
              <a:gdLst>
                <a:gd name="T0" fmla="*/ 1 w 667"/>
                <a:gd name="T1" fmla="*/ 1 h 662"/>
                <a:gd name="T2" fmla="*/ 1 w 667"/>
                <a:gd name="T3" fmla="*/ 1 h 662"/>
                <a:gd name="T4" fmla="*/ 1 w 667"/>
                <a:gd name="T5" fmla="*/ 1 h 662"/>
                <a:gd name="T6" fmla="*/ 1 w 667"/>
                <a:gd name="T7" fmla="*/ 1 h 662"/>
                <a:gd name="T8" fmla="*/ 1 w 667"/>
                <a:gd name="T9" fmla="*/ 1 h 662"/>
                <a:gd name="T10" fmla="*/ 1 w 667"/>
                <a:gd name="T11" fmla="*/ 1 h 662"/>
                <a:gd name="T12" fmla="*/ 1 w 667"/>
                <a:gd name="T13" fmla="*/ 1 h 662"/>
                <a:gd name="T14" fmla="*/ 1 w 667"/>
                <a:gd name="T15" fmla="*/ 1 h 662"/>
                <a:gd name="T16" fmla="*/ 1 w 667"/>
                <a:gd name="T17" fmla="*/ 1 h 662"/>
                <a:gd name="T18" fmla="*/ 1 w 667"/>
                <a:gd name="T19" fmla="*/ 1 h 662"/>
                <a:gd name="T20" fmla="*/ 1 w 667"/>
                <a:gd name="T21" fmla="*/ 1 h 662"/>
                <a:gd name="T22" fmla="*/ 1 w 667"/>
                <a:gd name="T23" fmla="*/ 1 h 662"/>
                <a:gd name="T24" fmla="*/ 1 w 667"/>
                <a:gd name="T25" fmla="*/ 1 h 662"/>
                <a:gd name="T26" fmla="*/ 1 w 667"/>
                <a:gd name="T27" fmla="*/ 1 h 662"/>
                <a:gd name="T28" fmla="*/ 1 w 667"/>
                <a:gd name="T29" fmla="*/ 1 h 662"/>
                <a:gd name="T30" fmla="*/ 1 w 667"/>
                <a:gd name="T31" fmla="*/ 1 h 662"/>
                <a:gd name="T32" fmla="*/ 1 w 667"/>
                <a:gd name="T33" fmla="*/ 1 h 662"/>
                <a:gd name="T34" fmla="*/ 1 w 667"/>
                <a:gd name="T35" fmla="*/ 1 h 662"/>
                <a:gd name="T36" fmla="*/ 1 w 667"/>
                <a:gd name="T37" fmla="*/ 1 h 662"/>
                <a:gd name="T38" fmla="*/ 1 w 667"/>
                <a:gd name="T39" fmla="*/ 1 h 662"/>
                <a:gd name="T40" fmla="*/ 1 w 667"/>
                <a:gd name="T41" fmla="*/ 1 h 662"/>
                <a:gd name="T42" fmla="*/ 1 w 667"/>
                <a:gd name="T43" fmla="*/ 1 h 662"/>
                <a:gd name="T44" fmla="*/ 1 w 667"/>
                <a:gd name="T45" fmla="*/ 1 h 662"/>
                <a:gd name="T46" fmla="*/ 1 w 667"/>
                <a:gd name="T47" fmla="*/ 1 h 662"/>
                <a:gd name="T48" fmla="*/ 1 w 667"/>
                <a:gd name="T49" fmla="*/ 1 h 662"/>
                <a:gd name="T50" fmla="*/ 1 w 667"/>
                <a:gd name="T51" fmla="*/ 1 h 662"/>
                <a:gd name="T52" fmla="*/ 1 w 667"/>
                <a:gd name="T53" fmla="*/ 1 h 662"/>
                <a:gd name="T54" fmla="*/ 1 w 667"/>
                <a:gd name="T55" fmla="*/ 1 h 662"/>
                <a:gd name="T56" fmla="*/ 1 w 667"/>
                <a:gd name="T57" fmla="*/ 1 h 662"/>
                <a:gd name="T58" fmla="*/ 1 w 667"/>
                <a:gd name="T59" fmla="*/ 1 h 662"/>
                <a:gd name="T60" fmla="*/ 1 w 667"/>
                <a:gd name="T61" fmla="*/ 1 h 662"/>
                <a:gd name="T62" fmla="*/ 1 w 667"/>
                <a:gd name="T63" fmla="*/ 1 h 662"/>
                <a:gd name="T64" fmla="*/ 1 w 667"/>
                <a:gd name="T65" fmla="*/ 1 h 662"/>
                <a:gd name="T66" fmla="*/ 1 w 667"/>
                <a:gd name="T67" fmla="*/ 1 h 662"/>
                <a:gd name="T68" fmla="*/ 1 w 667"/>
                <a:gd name="T69" fmla="*/ 1 h 662"/>
                <a:gd name="T70" fmla="*/ 1 w 667"/>
                <a:gd name="T71" fmla="*/ 1 h 662"/>
                <a:gd name="T72" fmla="*/ 1 w 667"/>
                <a:gd name="T73" fmla="*/ 1 h 662"/>
                <a:gd name="T74" fmla="*/ 1 w 667"/>
                <a:gd name="T75" fmla="*/ 1 h 662"/>
                <a:gd name="T76" fmla="*/ 1 w 667"/>
                <a:gd name="T77" fmla="*/ 1 h 662"/>
                <a:gd name="T78" fmla="*/ 1 w 667"/>
                <a:gd name="T79" fmla="*/ 1 h 662"/>
                <a:gd name="T80" fmla="*/ 1 w 667"/>
                <a:gd name="T81" fmla="*/ 1 h 662"/>
                <a:gd name="T82" fmla="*/ 1 w 667"/>
                <a:gd name="T83" fmla="*/ 1 h 662"/>
                <a:gd name="T84" fmla="*/ 1 w 667"/>
                <a:gd name="T85" fmla="*/ 1 h 662"/>
                <a:gd name="T86" fmla="*/ 1 w 667"/>
                <a:gd name="T87" fmla="*/ 1 h 662"/>
                <a:gd name="T88" fmla="*/ 1 w 667"/>
                <a:gd name="T89" fmla="*/ 1 h 662"/>
                <a:gd name="T90" fmla="*/ 1 w 667"/>
                <a:gd name="T91" fmla="*/ 1 h 662"/>
                <a:gd name="T92" fmla="*/ 1 w 667"/>
                <a:gd name="T93" fmla="*/ 1 h 662"/>
                <a:gd name="T94" fmla="*/ 1 w 667"/>
                <a:gd name="T95" fmla="*/ 1 h 662"/>
                <a:gd name="T96" fmla="*/ 1 w 667"/>
                <a:gd name="T97" fmla="*/ 1 h 662"/>
                <a:gd name="T98" fmla="*/ 1 w 667"/>
                <a:gd name="T99" fmla="*/ 1 h 662"/>
                <a:gd name="T100" fmla="*/ 1 w 667"/>
                <a:gd name="T101" fmla="*/ 1 h 662"/>
                <a:gd name="T102" fmla="*/ 1 w 667"/>
                <a:gd name="T103" fmla="*/ 1 h 662"/>
                <a:gd name="T104" fmla="*/ 1 w 667"/>
                <a:gd name="T105" fmla="*/ 1 h 662"/>
                <a:gd name="T106" fmla="*/ 1 w 667"/>
                <a:gd name="T107" fmla="*/ 1 h 662"/>
                <a:gd name="T108" fmla="*/ 1 w 667"/>
                <a:gd name="T109" fmla="*/ 1 h 662"/>
                <a:gd name="T110" fmla="*/ 1 w 667"/>
                <a:gd name="T111" fmla="*/ 1 h 6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662"/>
                <a:gd name="T170" fmla="*/ 667 w 667"/>
                <a:gd name="T171" fmla="*/ 662 h 6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662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0"/>
                  </a:lnTo>
                  <a:lnTo>
                    <a:pt x="202" y="103"/>
                  </a:lnTo>
                  <a:lnTo>
                    <a:pt x="184" y="99"/>
                  </a:lnTo>
                  <a:lnTo>
                    <a:pt x="162" y="95"/>
                  </a:lnTo>
                  <a:lnTo>
                    <a:pt x="139" y="91"/>
                  </a:lnTo>
                  <a:lnTo>
                    <a:pt x="116" y="85"/>
                  </a:lnTo>
                  <a:lnTo>
                    <a:pt x="95" y="80"/>
                  </a:lnTo>
                  <a:lnTo>
                    <a:pt x="77" y="76"/>
                  </a:lnTo>
                  <a:lnTo>
                    <a:pt x="62" y="71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3"/>
                  </a:lnTo>
                  <a:lnTo>
                    <a:pt x="45" y="71"/>
                  </a:lnTo>
                  <a:lnTo>
                    <a:pt x="52" y="85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3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5"/>
                  </a:lnTo>
                  <a:lnTo>
                    <a:pt x="107" y="231"/>
                  </a:lnTo>
                  <a:lnTo>
                    <a:pt x="121" y="246"/>
                  </a:lnTo>
                  <a:lnTo>
                    <a:pt x="137" y="259"/>
                  </a:lnTo>
                  <a:lnTo>
                    <a:pt x="154" y="268"/>
                  </a:lnTo>
                  <a:lnTo>
                    <a:pt x="171" y="275"/>
                  </a:lnTo>
                  <a:lnTo>
                    <a:pt x="187" y="280"/>
                  </a:lnTo>
                  <a:lnTo>
                    <a:pt x="202" y="285"/>
                  </a:lnTo>
                  <a:lnTo>
                    <a:pt x="215" y="290"/>
                  </a:lnTo>
                  <a:lnTo>
                    <a:pt x="228" y="297"/>
                  </a:lnTo>
                  <a:lnTo>
                    <a:pt x="238" y="305"/>
                  </a:lnTo>
                  <a:lnTo>
                    <a:pt x="248" y="315"/>
                  </a:lnTo>
                  <a:lnTo>
                    <a:pt x="258" y="329"/>
                  </a:lnTo>
                  <a:lnTo>
                    <a:pt x="248" y="331"/>
                  </a:lnTo>
                  <a:lnTo>
                    <a:pt x="239" y="331"/>
                  </a:lnTo>
                  <a:lnTo>
                    <a:pt x="230" y="330"/>
                  </a:lnTo>
                  <a:lnTo>
                    <a:pt x="222" y="328"/>
                  </a:lnTo>
                  <a:lnTo>
                    <a:pt x="213" y="326"/>
                  </a:lnTo>
                  <a:lnTo>
                    <a:pt x="203" y="322"/>
                  </a:lnTo>
                  <a:lnTo>
                    <a:pt x="194" y="320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3"/>
                  </a:lnTo>
                  <a:lnTo>
                    <a:pt x="128" y="330"/>
                  </a:lnTo>
                  <a:lnTo>
                    <a:pt x="115" y="338"/>
                  </a:lnTo>
                  <a:lnTo>
                    <a:pt x="102" y="349"/>
                  </a:lnTo>
                  <a:lnTo>
                    <a:pt x="92" y="360"/>
                  </a:lnTo>
                  <a:lnTo>
                    <a:pt x="84" y="373"/>
                  </a:lnTo>
                  <a:lnTo>
                    <a:pt x="76" y="386"/>
                  </a:lnTo>
                  <a:lnTo>
                    <a:pt x="66" y="397"/>
                  </a:lnTo>
                  <a:lnTo>
                    <a:pt x="56" y="407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6"/>
                  </a:lnTo>
                  <a:lnTo>
                    <a:pt x="10" y="441"/>
                  </a:lnTo>
                  <a:lnTo>
                    <a:pt x="2" y="445"/>
                  </a:lnTo>
                  <a:lnTo>
                    <a:pt x="0" y="449"/>
                  </a:lnTo>
                  <a:lnTo>
                    <a:pt x="3" y="453"/>
                  </a:lnTo>
                  <a:lnTo>
                    <a:pt x="14" y="460"/>
                  </a:lnTo>
                  <a:lnTo>
                    <a:pt x="17" y="463"/>
                  </a:lnTo>
                  <a:lnTo>
                    <a:pt x="22" y="465"/>
                  </a:lnTo>
                  <a:lnTo>
                    <a:pt x="28" y="468"/>
                  </a:lnTo>
                  <a:lnTo>
                    <a:pt x="37" y="472"/>
                  </a:lnTo>
                  <a:lnTo>
                    <a:pt x="46" y="475"/>
                  </a:lnTo>
                  <a:lnTo>
                    <a:pt x="56" y="479"/>
                  </a:lnTo>
                  <a:lnTo>
                    <a:pt x="66" y="482"/>
                  </a:lnTo>
                  <a:lnTo>
                    <a:pt x="79" y="486"/>
                  </a:lnTo>
                  <a:lnTo>
                    <a:pt x="98" y="489"/>
                  </a:lnTo>
                  <a:lnTo>
                    <a:pt x="117" y="491"/>
                  </a:lnTo>
                  <a:lnTo>
                    <a:pt x="138" y="490"/>
                  </a:lnTo>
                  <a:lnTo>
                    <a:pt x="159" y="487"/>
                  </a:lnTo>
                  <a:lnTo>
                    <a:pt x="178" y="480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4"/>
                  </a:lnTo>
                  <a:lnTo>
                    <a:pt x="235" y="426"/>
                  </a:lnTo>
                  <a:lnTo>
                    <a:pt x="238" y="418"/>
                  </a:lnTo>
                  <a:lnTo>
                    <a:pt x="243" y="409"/>
                  </a:lnTo>
                  <a:lnTo>
                    <a:pt x="246" y="399"/>
                  </a:lnTo>
                  <a:lnTo>
                    <a:pt x="251" y="388"/>
                  </a:lnTo>
                  <a:lnTo>
                    <a:pt x="255" y="376"/>
                  </a:lnTo>
                  <a:lnTo>
                    <a:pt x="261" y="367"/>
                  </a:lnTo>
                  <a:lnTo>
                    <a:pt x="267" y="359"/>
                  </a:lnTo>
                  <a:lnTo>
                    <a:pt x="273" y="353"/>
                  </a:lnTo>
                  <a:lnTo>
                    <a:pt x="279" y="348"/>
                  </a:lnTo>
                  <a:lnTo>
                    <a:pt x="286" y="344"/>
                  </a:lnTo>
                  <a:lnTo>
                    <a:pt x="294" y="343"/>
                  </a:lnTo>
                  <a:lnTo>
                    <a:pt x="294" y="352"/>
                  </a:lnTo>
                  <a:lnTo>
                    <a:pt x="294" y="360"/>
                  </a:lnTo>
                  <a:lnTo>
                    <a:pt x="297" y="367"/>
                  </a:lnTo>
                  <a:lnTo>
                    <a:pt x="300" y="372"/>
                  </a:lnTo>
                  <a:lnTo>
                    <a:pt x="299" y="389"/>
                  </a:lnTo>
                  <a:lnTo>
                    <a:pt x="294" y="403"/>
                  </a:lnTo>
                  <a:lnTo>
                    <a:pt x="284" y="414"/>
                  </a:lnTo>
                  <a:lnTo>
                    <a:pt x="268" y="422"/>
                  </a:lnTo>
                  <a:lnTo>
                    <a:pt x="263" y="425"/>
                  </a:lnTo>
                  <a:lnTo>
                    <a:pt x="258" y="427"/>
                  </a:lnTo>
                  <a:lnTo>
                    <a:pt x="253" y="429"/>
                  </a:lnTo>
                  <a:lnTo>
                    <a:pt x="248" y="433"/>
                  </a:lnTo>
                  <a:lnTo>
                    <a:pt x="244" y="436"/>
                  </a:lnTo>
                  <a:lnTo>
                    <a:pt x="239" y="440"/>
                  </a:lnTo>
                  <a:lnTo>
                    <a:pt x="235" y="443"/>
                  </a:lnTo>
                  <a:lnTo>
                    <a:pt x="231" y="447"/>
                  </a:lnTo>
                  <a:lnTo>
                    <a:pt x="221" y="458"/>
                  </a:lnTo>
                  <a:lnTo>
                    <a:pt x="212" y="471"/>
                  </a:lnTo>
                  <a:lnTo>
                    <a:pt x="203" y="485"/>
                  </a:lnTo>
                  <a:lnTo>
                    <a:pt x="197" y="498"/>
                  </a:lnTo>
                  <a:lnTo>
                    <a:pt x="192" y="513"/>
                  </a:lnTo>
                  <a:lnTo>
                    <a:pt x="189" y="528"/>
                  </a:lnTo>
                  <a:lnTo>
                    <a:pt x="189" y="544"/>
                  </a:lnTo>
                  <a:lnTo>
                    <a:pt x="190" y="559"/>
                  </a:lnTo>
                  <a:lnTo>
                    <a:pt x="191" y="570"/>
                  </a:lnTo>
                  <a:lnTo>
                    <a:pt x="193" y="579"/>
                  </a:lnTo>
                  <a:lnTo>
                    <a:pt x="194" y="588"/>
                  </a:lnTo>
                  <a:lnTo>
                    <a:pt x="194" y="596"/>
                  </a:lnTo>
                  <a:lnTo>
                    <a:pt x="195" y="616"/>
                  </a:lnTo>
                  <a:lnTo>
                    <a:pt x="194" y="631"/>
                  </a:lnTo>
                  <a:lnTo>
                    <a:pt x="191" y="642"/>
                  </a:lnTo>
                  <a:lnTo>
                    <a:pt x="186" y="651"/>
                  </a:lnTo>
                  <a:lnTo>
                    <a:pt x="183" y="660"/>
                  </a:lnTo>
                  <a:lnTo>
                    <a:pt x="185" y="662"/>
                  </a:lnTo>
                  <a:lnTo>
                    <a:pt x="192" y="662"/>
                  </a:lnTo>
                  <a:lnTo>
                    <a:pt x="202" y="661"/>
                  </a:lnTo>
                  <a:lnTo>
                    <a:pt x="225" y="658"/>
                  </a:lnTo>
                  <a:lnTo>
                    <a:pt x="247" y="653"/>
                  </a:lnTo>
                  <a:lnTo>
                    <a:pt x="267" y="646"/>
                  </a:lnTo>
                  <a:lnTo>
                    <a:pt x="285" y="637"/>
                  </a:lnTo>
                  <a:lnTo>
                    <a:pt x="301" y="625"/>
                  </a:lnTo>
                  <a:lnTo>
                    <a:pt x="316" y="611"/>
                  </a:lnTo>
                  <a:lnTo>
                    <a:pt x="329" y="597"/>
                  </a:lnTo>
                  <a:lnTo>
                    <a:pt x="339" y="581"/>
                  </a:lnTo>
                  <a:lnTo>
                    <a:pt x="349" y="565"/>
                  </a:lnTo>
                  <a:lnTo>
                    <a:pt x="355" y="547"/>
                  </a:lnTo>
                  <a:lnTo>
                    <a:pt x="360" y="529"/>
                  </a:lnTo>
                  <a:lnTo>
                    <a:pt x="362" y="511"/>
                  </a:lnTo>
                  <a:lnTo>
                    <a:pt x="362" y="491"/>
                  </a:lnTo>
                  <a:lnTo>
                    <a:pt x="360" y="473"/>
                  </a:lnTo>
                  <a:lnTo>
                    <a:pt x="357" y="455"/>
                  </a:lnTo>
                  <a:lnTo>
                    <a:pt x="350" y="437"/>
                  </a:lnTo>
                  <a:lnTo>
                    <a:pt x="342" y="420"/>
                  </a:lnTo>
                  <a:lnTo>
                    <a:pt x="335" y="407"/>
                  </a:lnTo>
                  <a:lnTo>
                    <a:pt x="329" y="397"/>
                  </a:lnTo>
                  <a:lnTo>
                    <a:pt x="327" y="388"/>
                  </a:lnTo>
                  <a:lnTo>
                    <a:pt x="334" y="386"/>
                  </a:lnTo>
                  <a:lnTo>
                    <a:pt x="341" y="382"/>
                  </a:lnTo>
                  <a:lnTo>
                    <a:pt x="346" y="380"/>
                  </a:lnTo>
                  <a:lnTo>
                    <a:pt x="350" y="376"/>
                  </a:lnTo>
                  <a:lnTo>
                    <a:pt x="360" y="388"/>
                  </a:lnTo>
                  <a:lnTo>
                    <a:pt x="367" y="405"/>
                  </a:lnTo>
                  <a:lnTo>
                    <a:pt x="370" y="426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5"/>
                  </a:lnTo>
                  <a:lnTo>
                    <a:pt x="383" y="490"/>
                  </a:lnTo>
                  <a:lnTo>
                    <a:pt x="389" y="504"/>
                  </a:lnTo>
                  <a:lnTo>
                    <a:pt x="398" y="517"/>
                  </a:lnTo>
                  <a:lnTo>
                    <a:pt x="410" y="529"/>
                  </a:lnTo>
                  <a:lnTo>
                    <a:pt x="425" y="540"/>
                  </a:lnTo>
                  <a:lnTo>
                    <a:pt x="444" y="549"/>
                  </a:lnTo>
                  <a:lnTo>
                    <a:pt x="465" y="557"/>
                  </a:lnTo>
                  <a:lnTo>
                    <a:pt x="484" y="564"/>
                  </a:lnTo>
                  <a:lnTo>
                    <a:pt x="503" y="572"/>
                  </a:lnTo>
                  <a:lnTo>
                    <a:pt x="520" y="579"/>
                  </a:lnTo>
                  <a:lnTo>
                    <a:pt x="535" y="588"/>
                  </a:lnTo>
                  <a:lnTo>
                    <a:pt x="549" y="599"/>
                  </a:lnTo>
                  <a:lnTo>
                    <a:pt x="559" y="610"/>
                  </a:lnTo>
                  <a:lnTo>
                    <a:pt x="568" y="624"/>
                  </a:lnTo>
                  <a:lnTo>
                    <a:pt x="573" y="603"/>
                  </a:lnTo>
                  <a:lnTo>
                    <a:pt x="577" y="574"/>
                  </a:lnTo>
                  <a:lnTo>
                    <a:pt x="578" y="542"/>
                  </a:lnTo>
                  <a:lnTo>
                    <a:pt x="575" y="508"/>
                  </a:lnTo>
                  <a:lnTo>
                    <a:pt x="567" y="475"/>
                  </a:lnTo>
                  <a:lnTo>
                    <a:pt x="552" y="445"/>
                  </a:lnTo>
                  <a:lnTo>
                    <a:pt x="530" y="422"/>
                  </a:lnTo>
                  <a:lnTo>
                    <a:pt x="498" y="409"/>
                  </a:lnTo>
                  <a:lnTo>
                    <a:pt x="487" y="406"/>
                  </a:lnTo>
                  <a:lnTo>
                    <a:pt x="476" y="404"/>
                  </a:lnTo>
                  <a:lnTo>
                    <a:pt x="466" y="401"/>
                  </a:lnTo>
                  <a:lnTo>
                    <a:pt x="457" y="398"/>
                  </a:lnTo>
                  <a:lnTo>
                    <a:pt x="448" y="396"/>
                  </a:lnTo>
                  <a:lnTo>
                    <a:pt x="441" y="395"/>
                  </a:lnTo>
                  <a:lnTo>
                    <a:pt x="434" y="392"/>
                  </a:lnTo>
                  <a:lnTo>
                    <a:pt x="429" y="391"/>
                  </a:lnTo>
                  <a:lnTo>
                    <a:pt x="434" y="387"/>
                  </a:lnTo>
                  <a:lnTo>
                    <a:pt x="437" y="381"/>
                  </a:lnTo>
                  <a:lnTo>
                    <a:pt x="441" y="375"/>
                  </a:lnTo>
                  <a:lnTo>
                    <a:pt x="442" y="371"/>
                  </a:lnTo>
                  <a:lnTo>
                    <a:pt x="464" y="381"/>
                  </a:lnTo>
                  <a:lnTo>
                    <a:pt x="487" y="390"/>
                  </a:lnTo>
                  <a:lnTo>
                    <a:pt x="507" y="396"/>
                  </a:lnTo>
                  <a:lnTo>
                    <a:pt x="529" y="399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7"/>
                  </a:lnTo>
                  <a:lnTo>
                    <a:pt x="598" y="392"/>
                  </a:lnTo>
                  <a:lnTo>
                    <a:pt x="612" y="387"/>
                  </a:lnTo>
                  <a:lnTo>
                    <a:pt x="624" y="382"/>
                  </a:lnTo>
                  <a:lnTo>
                    <a:pt x="633" y="377"/>
                  </a:lnTo>
                  <a:lnTo>
                    <a:pt x="642" y="374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69"/>
                  </a:lnTo>
                  <a:lnTo>
                    <a:pt x="667" y="369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0"/>
                  </a:lnTo>
                  <a:lnTo>
                    <a:pt x="619" y="341"/>
                  </a:lnTo>
                  <a:lnTo>
                    <a:pt x="610" y="330"/>
                  </a:lnTo>
                  <a:lnTo>
                    <a:pt x="601" y="319"/>
                  </a:lnTo>
                  <a:lnTo>
                    <a:pt x="593" y="307"/>
                  </a:lnTo>
                  <a:lnTo>
                    <a:pt x="585" y="295"/>
                  </a:lnTo>
                  <a:lnTo>
                    <a:pt x="574" y="282"/>
                  </a:lnTo>
                  <a:lnTo>
                    <a:pt x="560" y="270"/>
                  </a:lnTo>
                  <a:lnTo>
                    <a:pt x="543" y="261"/>
                  </a:lnTo>
                  <a:lnTo>
                    <a:pt x="525" y="253"/>
                  </a:lnTo>
                  <a:lnTo>
                    <a:pt x="504" y="249"/>
                  </a:lnTo>
                  <a:lnTo>
                    <a:pt x="484" y="246"/>
                  </a:lnTo>
                  <a:lnTo>
                    <a:pt x="466" y="249"/>
                  </a:lnTo>
                  <a:lnTo>
                    <a:pt x="451" y="255"/>
                  </a:lnTo>
                  <a:lnTo>
                    <a:pt x="442" y="262"/>
                  </a:lnTo>
                  <a:lnTo>
                    <a:pt x="433" y="267"/>
                  </a:lnTo>
                  <a:lnTo>
                    <a:pt x="426" y="272"/>
                  </a:lnTo>
                  <a:lnTo>
                    <a:pt x="419" y="275"/>
                  </a:lnTo>
                  <a:lnTo>
                    <a:pt x="413" y="278"/>
                  </a:lnTo>
                  <a:lnTo>
                    <a:pt x="408" y="281"/>
                  </a:lnTo>
                  <a:lnTo>
                    <a:pt x="405" y="282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2" y="270"/>
                  </a:lnTo>
                  <a:lnTo>
                    <a:pt x="400" y="262"/>
                  </a:lnTo>
                  <a:lnTo>
                    <a:pt x="398" y="258"/>
                  </a:lnTo>
                  <a:lnTo>
                    <a:pt x="404" y="254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7"/>
                  </a:lnTo>
                  <a:lnTo>
                    <a:pt x="438" y="245"/>
                  </a:lnTo>
                  <a:lnTo>
                    <a:pt x="444" y="243"/>
                  </a:lnTo>
                  <a:lnTo>
                    <a:pt x="459" y="231"/>
                  </a:lnTo>
                  <a:lnTo>
                    <a:pt x="472" y="214"/>
                  </a:lnTo>
                  <a:lnTo>
                    <a:pt x="482" y="193"/>
                  </a:lnTo>
                  <a:lnTo>
                    <a:pt x="489" y="171"/>
                  </a:lnTo>
                  <a:lnTo>
                    <a:pt x="495" y="148"/>
                  </a:lnTo>
                  <a:lnTo>
                    <a:pt x="496" y="127"/>
                  </a:lnTo>
                  <a:lnTo>
                    <a:pt x="495" y="108"/>
                  </a:lnTo>
                  <a:lnTo>
                    <a:pt x="489" y="93"/>
                  </a:lnTo>
                  <a:lnTo>
                    <a:pt x="480" y="70"/>
                  </a:lnTo>
                  <a:lnTo>
                    <a:pt x="474" y="44"/>
                  </a:lnTo>
                  <a:lnTo>
                    <a:pt x="473" y="19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49"/>
                  </a:lnTo>
                  <a:lnTo>
                    <a:pt x="421" y="59"/>
                  </a:lnTo>
                  <a:lnTo>
                    <a:pt x="411" y="65"/>
                  </a:lnTo>
                  <a:lnTo>
                    <a:pt x="400" y="70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5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5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0"/>
                  </a:lnTo>
                  <a:lnTo>
                    <a:pt x="304" y="239"/>
                  </a:lnTo>
                  <a:lnTo>
                    <a:pt x="297" y="240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8" name="Freeform 232"/>
            <p:cNvSpPr>
              <a:spLocks/>
            </p:cNvSpPr>
            <p:nvPr/>
          </p:nvSpPr>
          <p:spPr bwMode="auto">
            <a:xfrm>
              <a:off x="5040" y="3947"/>
              <a:ext cx="102" cy="143"/>
            </a:xfrm>
            <a:custGeom>
              <a:avLst/>
              <a:gdLst>
                <a:gd name="T0" fmla="*/ 1 w 204"/>
                <a:gd name="T1" fmla="*/ 0 h 287"/>
                <a:gd name="T2" fmla="*/ 1 w 204"/>
                <a:gd name="T3" fmla="*/ 0 h 287"/>
                <a:gd name="T4" fmla="*/ 1 w 204"/>
                <a:gd name="T5" fmla="*/ 0 h 287"/>
                <a:gd name="T6" fmla="*/ 1 w 204"/>
                <a:gd name="T7" fmla="*/ 0 h 287"/>
                <a:gd name="T8" fmla="*/ 1 w 204"/>
                <a:gd name="T9" fmla="*/ 0 h 287"/>
                <a:gd name="T10" fmla="*/ 1 w 204"/>
                <a:gd name="T11" fmla="*/ 0 h 287"/>
                <a:gd name="T12" fmla="*/ 1 w 204"/>
                <a:gd name="T13" fmla="*/ 0 h 287"/>
                <a:gd name="T14" fmla="*/ 1 w 204"/>
                <a:gd name="T15" fmla="*/ 0 h 287"/>
                <a:gd name="T16" fmla="*/ 1 w 204"/>
                <a:gd name="T17" fmla="*/ 0 h 287"/>
                <a:gd name="T18" fmla="*/ 1 w 204"/>
                <a:gd name="T19" fmla="*/ 0 h 287"/>
                <a:gd name="T20" fmla="*/ 1 w 204"/>
                <a:gd name="T21" fmla="*/ 0 h 287"/>
                <a:gd name="T22" fmla="*/ 1 w 204"/>
                <a:gd name="T23" fmla="*/ 0 h 287"/>
                <a:gd name="T24" fmla="*/ 1 w 204"/>
                <a:gd name="T25" fmla="*/ 0 h 287"/>
                <a:gd name="T26" fmla="*/ 1 w 204"/>
                <a:gd name="T27" fmla="*/ 0 h 287"/>
                <a:gd name="T28" fmla="*/ 1 w 204"/>
                <a:gd name="T29" fmla="*/ 0 h 287"/>
                <a:gd name="T30" fmla="*/ 1 w 204"/>
                <a:gd name="T31" fmla="*/ 0 h 287"/>
                <a:gd name="T32" fmla="*/ 1 w 204"/>
                <a:gd name="T33" fmla="*/ 0 h 287"/>
                <a:gd name="T34" fmla="*/ 1 w 204"/>
                <a:gd name="T35" fmla="*/ 0 h 287"/>
                <a:gd name="T36" fmla="*/ 1 w 204"/>
                <a:gd name="T37" fmla="*/ 0 h 287"/>
                <a:gd name="T38" fmla="*/ 1 w 204"/>
                <a:gd name="T39" fmla="*/ 0 h 287"/>
                <a:gd name="T40" fmla="*/ 1 w 204"/>
                <a:gd name="T41" fmla="*/ 0 h 287"/>
                <a:gd name="T42" fmla="*/ 1 w 204"/>
                <a:gd name="T43" fmla="*/ 0 h 287"/>
                <a:gd name="T44" fmla="*/ 1 w 204"/>
                <a:gd name="T45" fmla="*/ 0 h 287"/>
                <a:gd name="T46" fmla="*/ 1 w 204"/>
                <a:gd name="T47" fmla="*/ 0 h 287"/>
                <a:gd name="T48" fmla="*/ 1 w 204"/>
                <a:gd name="T49" fmla="*/ 0 h 287"/>
                <a:gd name="T50" fmla="*/ 1 w 204"/>
                <a:gd name="T51" fmla="*/ 0 h 287"/>
                <a:gd name="T52" fmla="*/ 1 w 204"/>
                <a:gd name="T53" fmla="*/ 0 h 287"/>
                <a:gd name="T54" fmla="*/ 1 w 204"/>
                <a:gd name="T55" fmla="*/ 0 h 287"/>
                <a:gd name="T56" fmla="*/ 1 w 204"/>
                <a:gd name="T57" fmla="*/ 0 h 287"/>
                <a:gd name="T58" fmla="*/ 1 w 204"/>
                <a:gd name="T59" fmla="*/ 0 h 287"/>
                <a:gd name="T60" fmla="*/ 1 w 204"/>
                <a:gd name="T61" fmla="*/ 0 h 287"/>
                <a:gd name="T62" fmla="*/ 1 w 204"/>
                <a:gd name="T63" fmla="*/ 0 h 287"/>
                <a:gd name="T64" fmla="*/ 0 w 204"/>
                <a:gd name="T65" fmla="*/ 0 h 287"/>
                <a:gd name="T66" fmla="*/ 1 w 204"/>
                <a:gd name="T67" fmla="*/ 0 h 287"/>
                <a:gd name="T68" fmla="*/ 1 w 204"/>
                <a:gd name="T69" fmla="*/ 0 h 287"/>
                <a:gd name="T70" fmla="*/ 1 w 204"/>
                <a:gd name="T71" fmla="*/ 0 h 287"/>
                <a:gd name="T72" fmla="*/ 1 w 204"/>
                <a:gd name="T73" fmla="*/ 0 h 287"/>
                <a:gd name="T74" fmla="*/ 1 w 204"/>
                <a:gd name="T75" fmla="*/ 0 h 287"/>
                <a:gd name="T76" fmla="*/ 1 w 204"/>
                <a:gd name="T77" fmla="*/ 0 h 287"/>
                <a:gd name="T78" fmla="*/ 1 w 204"/>
                <a:gd name="T79" fmla="*/ 0 h 287"/>
                <a:gd name="T80" fmla="*/ 1 w 204"/>
                <a:gd name="T81" fmla="*/ 0 h 287"/>
                <a:gd name="T82" fmla="*/ 1 w 204"/>
                <a:gd name="T83" fmla="*/ 0 h 287"/>
                <a:gd name="T84" fmla="*/ 1 w 204"/>
                <a:gd name="T85" fmla="*/ 0 h 287"/>
                <a:gd name="T86" fmla="*/ 1 w 204"/>
                <a:gd name="T87" fmla="*/ 0 h 287"/>
                <a:gd name="T88" fmla="*/ 1 w 204"/>
                <a:gd name="T89" fmla="*/ 0 h 287"/>
                <a:gd name="T90" fmla="*/ 1 w 204"/>
                <a:gd name="T91" fmla="*/ 0 h 287"/>
                <a:gd name="T92" fmla="*/ 1 w 204"/>
                <a:gd name="T93" fmla="*/ 0 h 287"/>
                <a:gd name="T94" fmla="*/ 1 w 204"/>
                <a:gd name="T95" fmla="*/ 0 h 287"/>
                <a:gd name="T96" fmla="*/ 1 w 204"/>
                <a:gd name="T97" fmla="*/ 0 h 287"/>
                <a:gd name="T98" fmla="*/ 1 w 204"/>
                <a:gd name="T99" fmla="*/ 0 h 287"/>
                <a:gd name="T100" fmla="*/ 1 w 204"/>
                <a:gd name="T101" fmla="*/ 0 h 287"/>
                <a:gd name="T102" fmla="*/ 1 w 204"/>
                <a:gd name="T103" fmla="*/ 0 h 287"/>
                <a:gd name="T104" fmla="*/ 1 w 204"/>
                <a:gd name="T105" fmla="*/ 0 h 287"/>
                <a:gd name="T106" fmla="*/ 1 w 204"/>
                <a:gd name="T107" fmla="*/ 0 h 287"/>
                <a:gd name="T108" fmla="*/ 1 w 204"/>
                <a:gd name="T109" fmla="*/ 0 h 287"/>
                <a:gd name="T110" fmla="*/ 1 w 204"/>
                <a:gd name="T111" fmla="*/ 0 h 287"/>
                <a:gd name="T112" fmla="*/ 1 w 204"/>
                <a:gd name="T113" fmla="*/ 0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4"/>
                <a:gd name="T172" fmla="*/ 0 h 287"/>
                <a:gd name="T173" fmla="*/ 204 w 204"/>
                <a:gd name="T174" fmla="*/ 287 h 2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4" h="287">
                  <a:moveTo>
                    <a:pt x="204" y="119"/>
                  </a:moveTo>
                  <a:lnTo>
                    <a:pt x="191" y="123"/>
                  </a:lnTo>
                  <a:lnTo>
                    <a:pt x="179" y="131"/>
                  </a:lnTo>
                  <a:lnTo>
                    <a:pt x="167" y="140"/>
                  </a:lnTo>
                  <a:lnTo>
                    <a:pt x="156" y="151"/>
                  </a:lnTo>
                  <a:lnTo>
                    <a:pt x="146" y="163"/>
                  </a:lnTo>
                  <a:lnTo>
                    <a:pt x="137" y="178"/>
                  </a:lnTo>
                  <a:lnTo>
                    <a:pt x="130" y="193"/>
                  </a:lnTo>
                  <a:lnTo>
                    <a:pt x="126" y="211"/>
                  </a:lnTo>
                  <a:lnTo>
                    <a:pt x="125" y="216"/>
                  </a:lnTo>
                  <a:lnTo>
                    <a:pt x="123" y="221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5"/>
                  </a:lnTo>
                  <a:lnTo>
                    <a:pt x="123" y="259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5"/>
                  </a:lnTo>
                  <a:lnTo>
                    <a:pt x="118" y="284"/>
                  </a:lnTo>
                  <a:lnTo>
                    <a:pt x="111" y="285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199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5"/>
                  </a:lnTo>
                  <a:lnTo>
                    <a:pt x="16" y="148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09"/>
                  </a:lnTo>
                  <a:lnTo>
                    <a:pt x="0" y="102"/>
                  </a:lnTo>
                  <a:lnTo>
                    <a:pt x="6" y="94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39"/>
                  </a:lnTo>
                  <a:lnTo>
                    <a:pt x="27" y="25"/>
                  </a:lnTo>
                  <a:lnTo>
                    <a:pt x="24" y="11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4" y="40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2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3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" name="Freeform 233"/>
            <p:cNvSpPr>
              <a:spLocks/>
            </p:cNvSpPr>
            <p:nvPr/>
          </p:nvSpPr>
          <p:spPr bwMode="auto">
            <a:xfrm>
              <a:off x="4949" y="4186"/>
              <a:ext cx="114" cy="134"/>
            </a:xfrm>
            <a:custGeom>
              <a:avLst/>
              <a:gdLst>
                <a:gd name="T0" fmla="*/ 1 w 228"/>
                <a:gd name="T1" fmla="*/ 1 h 267"/>
                <a:gd name="T2" fmla="*/ 1 w 228"/>
                <a:gd name="T3" fmla="*/ 1 h 267"/>
                <a:gd name="T4" fmla="*/ 1 w 228"/>
                <a:gd name="T5" fmla="*/ 1 h 267"/>
                <a:gd name="T6" fmla="*/ 1 w 228"/>
                <a:gd name="T7" fmla="*/ 1 h 267"/>
                <a:gd name="T8" fmla="*/ 1 w 228"/>
                <a:gd name="T9" fmla="*/ 1 h 267"/>
                <a:gd name="T10" fmla="*/ 1 w 228"/>
                <a:gd name="T11" fmla="*/ 1 h 267"/>
                <a:gd name="T12" fmla="*/ 1 w 228"/>
                <a:gd name="T13" fmla="*/ 1 h 267"/>
                <a:gd name="T14" fmla="*/ 1 w 228"/>
                <a:gd name="T15" fmla="*/ 1 h 267"/>
                <a:gd name="T16" fmla="*/ 1 w 228"/>
                <a:gd name="T17" fmla="*/ 1 h 267"/>
                <a:gd name="T18" fmla="*/ 1 w 228"/>
                <a:gd name="T19" fmla="*/ 1 h 267"/>
                <a:gd name="T20" fmla="*/ 1 w 228"/>
                <a:gd name="T21" fmla="*/ 1 h 267"/>
                <a:gd name="T22" fmla="*/ 1 w 228"/>
                <a:gd name="T23" fmla="*/ 1 h 267"/>
                <a:gd name="T24" fmla="*/ 1 w 228"/>
                <a:gd name="T25" fmla="*/ 1 h 267"/>
                <a:gd name="T26" fmla="*/ 1 w 228"/>
                <a:gd name="T27" fmla="*/ 1 h 267"/>
                <a:gd name="T28" fmla="*/ 1 w 228"/>
                <a:gd name="T29" fmla="*/ 1 h 267"/>
                <a:gd name="T30" fmla="*/ 1 w 228"/>
                <a:gd name="T31" fmla="*/ 1 h 267"/>
                <a:gd name="T32" fmla="*/ 1 w 228"/>
                <a:gd name="T33" fmla="*/ 1 h 267"/>
                <a:gd name="T34" fmla="*/ 1 w 228"/>
                <a:gd name="T35" fmla="*/ 1 h 267"/>
                <a:gd name="T36" fmla="*/ 1 w 228"/>
                <a:gd name="T37" fmla="*/ 1 h 267"/>
                <a:gd name="T38" fmla="*/ 1 w 228"/>
                <a:gd name="T39" fmla="*/ 1 h 267"/>
                <a:gd name="T40" fmla="*/ 1 w 228"/>
                <a:gd name="T41" fmla="*/ 1 h 267"/>
                <a:gd name="T42" fmla="*/ 1 w 228"/>
                <a:gd name="T43" fmla="*/ 1 h 267"/>
                <a:gd name="T44" fmla="*/ 1 w 228"/>
                <a:gd name="T45" fmla="*/ 1 h 267"/>
                <a:gd name="T46" fmla="*/ 1 w 228"/>
                <a:gd name="T47" fmla="*/ 1 h 267"/>
                <a:gd name="T48" fmla="*/ 1 w 228"/>
                <a:gd name="T49" fmla="*/ 1 h 267"/>
                <a:gd name="T50" fmla="*/ 1 w 228"/>
                <a:gd name="T51" fmla="*/ 1 h 267"/>
                <a:gd name="T52" fmla="*/ 1 w 228"/>
                <a:gd name="T53" fmla="*/ 1 h 267"/>
                <a:gd name="T54" fmla="*/ 1 w 228"/>
                <a:gd name="T55" fmla="*/ 1 h 267"/>
                <a:gd name="T56" fmla="*/ 1 w 228"/>
                <a:gd name="T57" fmla="*/ 1 h 267"/>
                <a:gd name="T58" fmla="*/ 1 w 228"/>
                <a:gd name="T59" fmla="*/ 1 h 267"/>
                <a:gd name="T60" fmla="*/ 1 w 228"/>
                <a:gd name="T61" fmla="*/ 1 h 267"/>
                <a:gd name="T62" fmla="*/ 1 w 228"/>
                <a:gd name="T63" fmla="*/ 1 h 267"/>
                <a:gd name="T64" fmla="*/ 1 w 228"/>
                <a:gd name="T65" fmla="*/ 1 h 267"/>
                <a:gd name="T66" fmla="*/ 1 w 228"/>
                <a:gd name="T67" fmla="*/ 1 h 267"/>
                <a:gd name="T68" fmla="*/ 1 w 228"/>
                <a:gd name="T69" fmla="*/ 1 h 267"/>
                <a:gd name="T70" fmla="*/ 1 w 228"/>
                <a:gd name="T71" fmla="*/ 1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8"/>
                <a:gd name="T109" fmla="*/ 0 h 267"/>
                <a:gd name="T110" fmla="*/ 228 w 228"/>
                <a:gd name="T111" fmla="*/ 267 h 2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6"/>
                  </a:lnTo>
                  <a:lnTo>
                    <a:pt x="228" y="9"/>
                  </a:lnTo>
                  <a:lnTo>
                    <a:pt x="228" y="13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1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5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" name="Freeform 234"/>
            <p:cNvSpPr>
              <a:spLocks/>
            </p:cNvSpPr>
            <p:nvPr/>
          </p:nvSpPr>
          <p:spPr bwMode="auto">
            <a:xfrm>
              <a:off x="5045" y="3963"/>
              <a:ext cx="72" cy="100"/>
            </a:xfrm>
            <a:custGeom>
              <a:avLst/>
              <a:gdLst>
                <a:gd name="T0" fmla="*/ 1 w 142"/>
                <a:gd name="T1" fmla="*/ 0 h 201"/>
                <a:gd name="T2" fmla="*/ 1 w 142"/>
                <a:gd name="T3" fmla="*/ 0 h 201"/>
                <a:gd name="T4" fmla="*/ 1 w 142"/>
                <a:gd name="T5" fmla="*/ 0 h 201"/>
                <a:gd name="T6" fmla="*/ 1 w 142"/>
                <a:gd name="T7" fmla="*/ 0 h 201"/>
                <a:gd name="T8" fmla="*/ 1 w 142"/>
                <a:gd name="T9" fmla="*/ 0 h 201"/>
                <a:gd name="T10" fmla="*/ 1 w 142"/>
                <a:gd name="T11" fmla="*/ 0 h 201"/>
                <a:gd name="T12" fmla="*/ 1 w 142"/>
                <a:gd name="T13" fmla="*/ 0 h 201"/>
                <a:gd name="T14" fmla="*/ 1 w 142"/>
                <a:gd name="T15" fmla="*/ 0 h 201"/>
                <a:gd name="T16" fmla="*/ 1 w 142"/>
                <a:gd name="T17" fmla="*/ 0 h 201"/>
                <a:gd name="T18" fmla="*/ 1 w 142"/>
                <a:gd name="T19" fmla="*/ 0 h 201"/>
                <a:gd name="T20" fmla="*/ 1 w 142"/>
                <a:gd name="T21" fmla="*/ 0 h 201"/>
                <a:gd name="T22" fmla="*/ 1 w 142"/>
                <a:gd name="T23" fmla="*/ 0 h 201"/>
                <a:gd name="T24" fmla="*/ 1 w 142"/>
                <a:gd name="T25" fmla="*/ 0 h 201"/>
                <a:gd name="T26" fmla="*/ 1 w 142"/>
                <a:gd name="T27" fmla="*/ 0 h 201"/>
                <a:gd name="T28" fmla="*/ 1 w 142"/>
                <a:gd name="T29" fmla="*/ 0 h 201"/>
                <a:gd name="T30" fmla="*/ 1 w 142"/>
                <a:gd name="T31" fmla="*/ 0 h 201"/>
                <a:gd name="T32" fmla="*/ 1 w 142"/>
                <a:gd name="T33" fmla="*/ 0 h 201"/>
                <a:gd name="T34" fmla="*/ 1 w 142"/>
                <a:gd name="T35" fmla="*/ 0 h 201"/>
                <a:gd name="T36" fmla="*/ 1 w 142"/>
                <a:gd name="T37" fmla="*/ 0 h 201"/>
                <a:gd name="T38" fmla="*/ 1 w 142"/>
                <a:gd name="T39" fmla="*/ 0 h 201"/>
                <a:gd name="T40" fmla="*/ 1 w 142"/>
                <a:gd name="T41" fmla="*/ 0 h 201"/>
                <a:gd name="T42" fmla="*/ 1 w 142"/>
                <a:gd name="T43" fmla="*/ 0 h 201"/>
                <a:gd name="T44" fmla="*/ 1 w 142"/>
                <a:gd name="T45" fmla="*/ 0 h 201"/>
                <a:gd name="T46" fmla="*/ 1 w 142"/>
                <a:gd name="T47" fmla="*/ 0 h 201"/>
                <a:gd name="T48" fmla="*/ 1 w 142"/>
                <a:gd name="T49" fmla="*/ 0 h 201"/>
                <a:gd name="T50" fmla="*/ 1 w 142"/>
                <a:gd name="T51" fmla="*/ 0 h 201"/>
                <a:gd name="T52" fmla="*/ 1 w 142"/>
                <a:gd name="T53" fmla="*/ 0 h 201"/>
                <a:gd name="T54" fmla="*/ 1 w 142"/>
                <a:gd name="T55" fmla="*/ 0 h 201"/>
                <a:gd name="T56" fmla="*/ 1 w 142"/>
                <a:gd name="T57" fmla="*/ 0 h 201"/>
                <a:gd name="T58" fmla="*/ 1 w 142"/>
                <a:gd name="T59" fmla="*/ 0 h 201"/>
                <a:gd name="T60" fmla="*/ 1 w 142"/>
                <a:gd name="T61" fmla="*/ 0 h 201"/>
                <a:gd name="T62" fmla="*/ 1 w 142"/>
                <a:gd name="T63" fmla="*/ 0 h 201"/>
                <a:gd name="T64" fmla="*/ 1 w 142"/>
                <a:gd name="T65" fmla="*/ 0 h 201"/>
                <a:gd name="T66" fmla="*/ 1 w 142"/>
                <a:gd name="T67" fmla="*/ 0 h 201"/>
                <a:gd name="T68" fmla="*/ 1 w 142"/>
                <a:gd name="T69" fmla="*/ 0 h 201"/>
                <a:gd name="T70" fmla="*/ 1 w 142"/>
                <a:gd name="T71" fmla="*/ 0 h 201"/>
                <a:gd name="T72" fmla="*/ 1 w 142"/>
                <a:gd name="T73" fmla="*/ 0 h 201"/>
                <a:gd name="T74" fmla="*/ 1 w 142"/>
                <a:gd name="T75" fmla="*/ 0 h 201"/>
                <a:gd name="T76" fmla="*/ 1 w 142"/>
                <a:gd name="T77" fmla="*/ 0 h 201"/>
                <a:gd name="T78" fmla="*/ 1 w 142"/>
                <a:gd name="T79" fmla="*/ 0 h 201"/>
                <a:gd name="T80" fmla="*/ 1 w 142"/>
                <a:gd name="T81" fmla="*/ 0 h 201"/>
                <a:gd name="T82" fmla="*/ 1 w 142"/>
                <a:gd name="T83" fmla="*/ 0 h 201"/>
                <a:gd name="T84" fmla="*/ 1 w 142"/>
                <a:gd name="T85" fmla="*/ 0 h 201"/>
                <a:gd name="T86" fmla="*/ 1 w 142"/>
                <a:gd name="T87" fmla="*/ 0 h 201"/>
                <a:gd name="T88" fmla="*/ 1 w 142"/>
                <a:gd name="T89" fmla="*/ 0 h 201"/>
                <a:gd name="T90" fmla="*/ 1 w 142"/>
                <a:gd name="T91" fmla="*/ 0 h 201"/>
                <a:gd name="T92" fmla="*/ 1 w 142"/>
                <a:gd name="T93" fmla="*/ 0 h 201"/>
                <a:gd name="T94" fmla="*/ 1 w 142"/>
                <a:gd name="T95" fmla="*/ 0 h 201"/>
                <a:gd name="T96" fmla="*/ 1 w 142"/>
                <a:gd name="T97" fmla="*/ 0 h 201"/>
                <a:gd name="T98" fmla="*/ 1 w 142"/>
                <a:gd name="T99" fmla="*/ 0 h 201"/>
                <a:gd name="T100" fmla="*/ 1 w 142"/>
                <a:gd name="T101" fmla="*/ 0 h 201"/>
                <a:gd name="T102" fmla="*/ 1 w 142"/>
                <a:gd name="T103" fmla="*/ 0 h 201"/>
                <a:gd name="T104" fmla="*/ 1 w 142"/>
                <a:gd name="T105" fmla="*/ 0 h 201"/>
                <a:gd name="T106" fmla="*/ 1 w 142"/>
                <a:gd name="T107" fmla="*/ 0 h 201"/>
                <a:gd name="T108" fmla="*/ 1 w 142"/>
                <a:gd name="T109" fmla="*/ 0 h 201"/>
                <a:gd name="T110" fmla="*/ 1 w 142"/>
                <a:gd name="T111" fmla="*/ 0 h 2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"/>
                <a:gd name="T169" fmla="*/ 0 h 201"/>
                <a:gd name="T170" fmla="*/ 142 w 142"/>
                <a:gd name="T171" fmla="*/ 201 h 2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" h="201">
                  <a:moveTo>
                    <a:pt x="115" y="179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5"/>
                  </a:lnTo>
                  <a:lnTo>
                    <a:pt x="111" y="201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3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50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2"/>
                  </a:lnTo>
                  <a:lnTo>
                    <a:pt x="53" y="140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4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4"/>
                  </a:lnTo>
                  <a:lnTo>
                    <a:pt x="64" y="134"/>
                  </a:lnTo>
                  <a:lnTo>
                    <a:pt x="72" y="135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7"/>
                  </a:lnTo>
                  <a:lnTo>
                    <a:pt x="81" y="118"/>
                  </a:lnTo>
                  <a:lnTo>
                    <a:pt x="78" y="111"/>
                  </a:lnTo>
                  <a:lnTo>
                    <a:pt x="74" y="105"/>
                  </a:lnTo>
                  <a:lnTo>
                    <a:pt x="63" y="100"/>
                  </a:lnTo>
                  <a:lnTo>
                    <a:pt x="53" y="96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80"/>
                  </a:lnTo>
                  <a:lnTo>
                    <a:pt x="17" y="75"/>
                  </a:lnTo>
                  <a:lnTo>
                    <a:pt x="10" y="73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1" y="65"/>
                  </a:lnTo>
                  <a:lnTo>
                    <a:pt x="6" y="66"/>
                  </a:lnTo>
                  <a:lnTo>
                    <a:pt x="12" y="68"/>
                  </a:lnTo>
                  <a:lnTo>
                    <a:pt x="19" y="72"/>
                  </a:lnTo>
                  <a:lnTo>
                    <a:pt x="27" y="76"/>
                  </a:lnTo>
                  <a:lnTo>
                    <a:pt x="36" y="80"/>
                  </a:lnTo>
                  <a:lnTo>
                    <a:pt x="47" y="84"/>
                  </a:lnTo>
                  <a:lnTo>
                    <a:pt x="56" y="88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3"/>
                  </a:lnTo>
                  <a:lnTo>
                    <a:pt x="62" y="59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1"/>
                  </a:lnTo>
                  <a:lnTo>
                    <a:pt x="36" y="13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5"/>
                  </a:lnTo>
                  <a:lnTo>
                    <a:pt x="66" y="45"/>
                  </a:lnTo>
                  <a:lnTo>
                    <a:pt x="72" y="57"/>
                  </a:lnTo>
                  <a:lnTo>
                    <a:pt x="77" y="67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4"/>
                  </a:lnTo>
                  <a:lnTo>
                    <a:pt x="100" y="57"/>
                  </a:lnTo>
                  <a:lnTo>
                    <a:pt x="104" y="39"/>
                  </a:lnTo>
                  <a:lnTo>
                    <a:pt x="107" y="27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4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2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3"/>
                  </a:lnTo>
                  <a:lnTo>
                    <a:pt x="116" y="129"/>
                  </a:lnTo>
                  <a:lnTo>
                    <a:pt x="120" y="126"/>
                  </a:lnTo>
                  <a:lnTo>
                    <a:pt x="125" y="122"/>
                  </a:lnTo>
                  <a:lnTo>
                    <a:pt x="129" y="118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2"/>
                  </a:lnTo>
                  <a:lnTo>
                    <a:pt x="141" y="100"/>
                  </a:lnTo>
                  <a:lnTo>
                    <a:pt x="142" y="104"/>
                  </a:lnTo>
                  <a:lnTo>
                    <a:pt x="142" y="111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8"/>
                  </a:lnTo>
                  <a:lnTo>
                    <a:pt x="127" y="135"/>
                  </a:lnTo>
                  <a:lnTo>
                    <a:pt x="122" y="141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9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" name="Freeform 235"/>
            <p:cNvSpPr>
              <a:spLocks/>
            </p:cNvSpPr>
            <p:nvPr/>
          </p:nvSpPr>
          <p:spPr bwMode="auto">
            <a:xfrm>
              <a:off x="4959" y="4212"/>
              <a:ext cx="70" cy="91"/>
            </a:xfrm>
            <a:custGeom>
              <a:avLst/>
              <a:gdLst>
                <a:gd name="T0" fmla="*/ 1 w 140"/>
                <a:gd name="T1" fmla="*/ 1 h 180"/>
                <a:gd name="T2" fmla="*/ 1 w 140"/>
                <a:gd name="T3" fmla="*/ 1 h 180"/>
                <a:gd name="T4" fmla="*/ 1 w 140"/>
                <a:gd name="T5" fmla="*/ 1 h 180"/>
                <a:gd name="T6" fmla="*/ 1 w 140"/>
                <a:gd name="T7" fmla="*/ 1 h 180"/>
                <a:gd name="T8" fmla="*/ 1 w 140"/>
                <a:gd name="T9" fmla="*/ 1 h 180"/>
                <a:gd name="T10" fmla="*/ 1 w 140"/>
                <a:gd name="T11" fmla="*/ 1 h 180"/>
                <a:gd name="T12" fmla="*/ 1 w 140"/>
                <a:gd name="T13" fmla="*/ 1 h 180"/>
                <a:gd name="T14" fmla="*/ 1 w 140"/>
                <a:gd name="T15" fmla="*/ 1 h 180"/>
                <a:gd name="T16" fmla="*/ 1 w 140"/>
                <a:gd name="T17" fmla="*/ 1 h 180"/>
                <a:gd name="T18" fmla="*/ 1 w 140"/>
                <a:gd name="T19" fmla="*/ 1 h 180"/>
                <a:gd name="T20" fmla="*/ 1 w 140"/>
                <a:gd name="T21" fmla="*/ 1 h 180"/>
                <a:gd name="T22" fmla="*/ 1 w 140"/>
                <a:gd name="T23" fmla="*/ 1 h 180"/>
                <a:gd name="T24" fmla="*/ 1 w 140"/>
                <a:gd name="T25" fmla="*/ 1 h 180"/>
                <a:gd name="T26" fmla="*/ 1 w 140"/>
                <a:gd name="T27" fmla="*/ 1 h 180"/>
                <a:gd name="T28" fmla="*/ 1 w 140"/>
                <a:gd name="T29" fmla="*/ 1 h 180"/>
                <a:gd name="T30" fmla="*/ 1 w 140"/>
                <a:gd name="T31" fmla="*/ 1 h 180"/>
                <a:gd name="T32" fmla="*/ 1 w 140"/>
                <a:gd name="T33" fmla="*/ 1 h 180"/>
                <a:gd name="T34" fmla="*/ 1 w 140"/>
                <a:gd name="T35" fmla="*/ 1 h 180"/>
                <a:gd name="T36" fmla="*/ 1 w 140"/>
                <a:gd name="T37" fmla="*/ 1 h 180"/>
                <a:gd name="T38" fmla="*/ 1 w 140"/>
                <a:gd name="T39" fmla="*/ 1 h 180"/>
                <a:gd name="T40" fmla="*/ 1 w 140"/>
                <a:gd name="T41" fmla="*/ 1 h 180"/>
                <a:gd name="T42" fmla="*/ 1 w 140"/>
                <a:gd name="T43" fmla="*/ 1 h 180"/>
                <a:gd name="T44" fmla="*/ 1 w 140"/>
                <a:gd name="T45" fmla="*/ 1 h 180"/>
                <a:gd name="T46" fmla="*/ 1 w 140"/>
                <a:gd name="T47" fmla="*/ 1 h 180"/>
                <a:gd name="T48" fmla="*/ 1 w 140"/>
                <a:gd name="T49" fmla="*/ 1 h 180"/>
                <a:gd name="T50" fmla="*/ 1 w 140"/>
                <a:gd name="T51" fmla="*/ 1 h 180"/>
                <a:gd name="T52" fmla="*/ 1 w 140"/>
                <a:gd name="T53" fmla="*/ 1 h 180"/>
                <a:gd name="T54" fmla="*/ 1 w 140"/>
                <a:gd name="T55" fmla="*/ 1 h 180"/>
                <a:gd name="T56" fmla="*/ 1 w 140"/>
                <a:gd name="T57" fmla="*/ 1 h 180"/>
                <a:gd name="T58" fmla="*/ 1 w 140"/>
                <a:gd name="T59" fmla="*/ 1 h 180"/>
                <a:gd name="T60" fmla="*/ 1 w 140"/>
                <a:gd name="T61" fmla="*/ 1 h 180"/>
                <a:gd name="T62" fmla="*/ 1 w 140"/>
                <a:gd name="T63" fmla="*/ 1 h 180"/>
                <a:gd name="T64" fmla="*/ 1 w 140"/>
                <a:gd name="T65" fmla="*/ 1 h 180"/>
                <a:gd name="T66" fmla="*/ 1 w 140"/>
                <a:gd name="T67" fmla="*/ 1 h 180"/>
                <a:gd name="T68" fmla="*/ 1 w 140"/>
                <a:gd name="T69" fmla="*/ 1 h 180"/>
                <a:gd name="T70" fmla="*/ 1 w 140"/>
                <a:gd name="T71" fmla="*/ 1 h 180"/>
                <a:gd name="T72" fmla="*/ 1 w 140"/>
                <a:gd name="T73" fmla="*/ 1 h 180"/>
                <a:gd name="T74" fmla="*/ 1 w 140"/>
                <a:gd name="T75" fmla="*/ 1 h 180"/>
                <a:gd name="T76" fmla="*/ 1 w 140"/>
                <a:gd name="T77" fmla="*/ 1 h 180"/>
                <a:gd name="T78" fmla="*/ 1 w 140"/>
                <a:gd name="T79" fmla="*/ 1 h 180"/>
                <a:gd name="T80" fmla="*/ 1 w 140"/>
                <a:gd name="T81" fmla="*/ 1 h 180"/>
                <a:gd name="T82" fmla="*/ 1 w 140"/>
                <a:gd name="T83" fmla="*/ 1 h 180"/>
                <a:gd name="T84" fmla="*/ 1 w 140"/>
                <a:gd name="T85" fmla="*/ 1 h 180"/>
                <a:gd name="T86" fmla="*/ 1 w 140"/>
                <a:gd name="T87" fmla="*/ 1 h 180"/>
                <a:gd name="T88" fmla="*/ 1 w 140"/>
                <a:gd name="T89" fmla="*/ 1 h 180"/>
                <a:gd name="T90" fmla="*/ 1 w 140"/>
                <a:gd name="T91" fmla="*/ 1 h 180"/>
                <a:gd name="T92" fmla="*/ 1 w 140"/>
                <a:gd name="T93" fmla="*/ 1 h 180"/>
                <a:gd name="T94" fmla="*/ 1 w 140"/>
                <a:gd name="T95" fmla="*/ 1 h 180"/>
                <a:gd name="T96" fmla="*/ 1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0"/>
                <a:gd name="T148" fmla="*/ 0 h 180"/>
                <a:gd name="T149" fmla="*/ 140 w 140"/>
                <a:gd name="T150" fmla="*/ 180 h 1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2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5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2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5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8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30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" name="Freeform 236"/>
            <p:cNvSpPr>
              <a:spLocks/>
            </p:cNvSpPr>
            <p:nvPr/>
          </p:nvSpPr>
          <p:spPr bwMode="auto">
            <a:xfrm>
              <a:off x="5068" y="4089"/>
              <a:ext cx="100" cy="77"/>
            </a:xfrm>
            <a:custGeom>
              <a:avLst/>
              <a:gdLst>
                <a:gd name="T0" fmla="*/ 1 w 199"/>
                <a:gd name="T1" fmla="*/ 0 h 155"/>
                <a:gd name="T2" fmla="*/ 1 w 199"/>
                <a:gd name="T3" fmla="*/ 0 h 155"/>
                <a:gd name="T4" fmla="*/ 1 w 199"/>
                <a:gd name="T5" fmla="*/ 0 h 155"/>
                <a:gd name="T6" fmla="*/ 1 w 199"/>
                <a:gd name="T7" fmla="*/ 0 h 155"/>
                <a:gd name="T8" fmla="*/ 1 w 199"/>
                <a:gd name="T9" fmla="*/ 0 h 155"/>
                <a:gd name="T10" fmla="*/ 1 w 199"/>
                <a:gd name="T11" fmla="*/ 0 h 155"/>
                <a:gd name="T12" fmla="*/ 1 w 199"/>
                <a:gd name="T13" fmla="*/ 0 h 155"/>
                <a:gd name="T14" fmla="*/ 1 w 199"/>
                <a:gd name="T15" fmla="*/ 0 h 155"/>
                <a:gd name="T16" fmla="*/ 1 w 199"/>
                <a:gd name="T17" fmla="*/ 0 h 155"/>
                <a:gd name="T18" fmla="*/ 1 w 199"/>
                <a:gd name="T19" fmla="*/ 0 h 155"/>
                <a:gd name="T20" fmla="*/ 1 w 199"/>
                <a:gd name="T21" fmla="*/ 0 h 155"/>
                <a:gd name="T22" fmla="*/ 1 w 199"/>
                <a:gd name="T23" fmla="*/ 0 h 155"/>
                <a:gd name="T24" fmla="*/ 1 w 199"/>
                <a:gd name="T25" fmla="*/ 0 h 155"/>
                <a:gd name="T26" fmla="*/ 1 w 199"/>
                <a:gd name="T27" fmla="*/ 0 h 155"/>
                <a:gd name="T28" fmla="*/ 1 w 199"/>
                <a:gd name="T29" fmla="*/ 0 h 155"/>
                <a:gd name="T30" fmla="*/ 1 w 199"/>
                <a:gd name="T31" fmla="*/ 0 h 155"/>
                <a:gd name="T32" fmla="*/ 1 w 199"/>
                <a:gd name="T33" fmla="*/ 0 h 155"/>
                <a:gd name="T34" fmla="*/ 1 w 199"/>
                <a:gd name="T35" fmla="*/ 0 h 155"/>
                <a:gd name="T36" fmla="*/ 1 w 199"/>
                <a:gd name="T37" fmla="*/ 0 h 155"/>
                <a:gd name="T38" fmla="*/ 1 w 199"/>
                <a:gd name="T39" fmla="*/ 0 h 155"/>
                <a:gd name="T40" fmla="*/ 1 w 199"/>
                <a:gd name="T41" fmla="*/ 0 h 155"/>
                <a:gd name="T42" fmla="*/ 1 w 199"/>
                <a:gd name="T43" fmla="*/ 0 h 155"/>
                <a:gd name="T44" fmla="*/ 1 w 199"/>
                <a:gd name="T45" fmla="*/ 0 h 155"/>
                <a:gd name="T46" fmla="*/ 1 w 199"/>
                <a:gd name="T47" fmla="*/ 0 h 155"/>
                <a:gd name="T48" fmla="*/ 1 w 199"/>
                <a:gd name="T49" fmla="*/ 0 h 155"/>
                <a:gd name="T50" fmla="*/ 1 w 199"/>
                <a:gd name="T51" fmla="*/ 0 h 155"/>
                <a:gd name="T52" fmla="*/ 1 w 199"/>
                <a:gd name="T53" fmla="*/ 0 h 155"/>
                <a:gd name="T54" fmla="*/ 1 w 199"/>
                <a:gd name="T55" fmla="*/ 0 h 155"/>
                <a:gd name="T56" fmla="*/ 1 w 199"/>
                <a:gd name="T57" fmla="*/ 0 h 155"/>
                <a:gd name="T58" fmla="*/ 1 w 199"/>
                <a:gd name="T59" fmla="*/ 0 h 155"/>
                <a:gd name="T60" fmla="*/ 1 w 199"/>
                <a:gd name="T61" fmla="*/ 0 h 155"/>
                <a:gd name="T62" fmla="*/ 1 w 199"/>
                <a:gd name="T63" fmla="*/ 0 h 155"/>
                <a:gd name="T64" fmla="*/ 1 w 199"/>
                <a:gd name="T65" fmla="*/ 0 h 155"/>
                <a:gd name="T66" fmla="*/ 1 w 199"/>
                <a:gd name="T67" fmla="*/ 0 h 155"/>
                <a:gd name="T68" fmla="*/ 1 w 199"/>
                <a:gd name="T69" fmla="*/ 0 h 155"/>
                <a:gd name="T70" fmla="*/ 1 w 199"/>
                <a:gd name="T71" fmla="*/ 0 h 155"/>
                <a:gd name="T72" fmla="*/ 1 w 199"/>
                <a:gd name="T73" fmla="*/ 0 h 155"/>
                <a:gd name="T74" fmla="*/ 1 w 199"/>
                <a:gd name="T75" fmla="*/ 0 h 155"/>
                <a:gd name="T76" fmla="*/ 1 w 199"/>
                <a:gd name="T77" fmla="*/ 0 h 155"/>
                <a:gd name="T78" fmla="*/ 1 w 199"/>
                <a:gd name="T79" fmla="*/ 0 h 155"/>
                <a:gd name="T80" fmla="*/ 1 w 199"/>
                <a:gd name="T81" fmla="*/ 0 h 155"/>
                <a:gd name="T82" fmla="*/ 1 w 199"/>
                <a:gd name="T83" fmla="*/ 0 h 155"/>
                <a:gd name="T84" fmla="*/ 1 w 199"/>
                <a:gd name="T85" fmla="*/ 0 h 155"/>
                <a:gd name="T86" fmla="*/ 1 w 199"/>
                <a:gd name="T87" fmla="*/ 0 h 155"/>
                <a:gd name="T88" fmla="*/ 1 w 199"/>
                <a:gd name="T89" fmla="*/ 0 h 155"/>
                <a:gd name="T90" fmla="*/ 1 w 199"/>
                <a:gd name="T91" fmla="*/ 0 h 155"/>
                <a:gd name="T92" fmla="*/ 1 w 199"/>
                <a:gd name="T93" fmla="*/ 0 h 155"/>
                <a:gd name="T94" fmla="*/ 1 w 199"/>
                <a:gd name="T95" fmla="*/ 0 h 155"/>
                <a:gd name="T96" fmla="*/ 1 w 199"/>
                <a:gd name="T97" fmla="*/ 0 h 155"/>
                <a:gd name="T98" fmla="*/ 1 w 199"/>
                <a:gd name="T99" fmla="*/ 0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9"/>
                <a:gd name="T151" fmla="*/ 0 h 155"/>
                <a:gd name="T152" fmla="*/ 199 w 199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9" h="155">
                  <a:moveTo>
                    <a:pt x="109" y="16"/>
                  </a:moveTo>
                  <a:lnTo>
                    <a:pt x="112" y="13"/>
                  </a:lnTo>
                  <a:lnTo>
                    <a:pt x="118" y="11"/>
                  </a:lnTo>
                  <a:lnTo>
                    <a:pt x="125" y="10"/>
                  </a:lnTo>
                  <a:lnTo>
                    <a:pt x="132" y="10"/>
                  </a:lnTo>
                  <a:lnTo>
                    <a:pt x="138" y="10"/>
                  </a:lnTo>
                  <a:lnTo>
                    <a:pt x="145" y="11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9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9"/>
                  </a:lnTo>
                  <a:lnTo>
                    <a:pt x="152" y="53"/>
                  </a:lnTo>
                  <a:lnTo>
                    <a:pt x="142" y="56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5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4"/>
                  </a:lnTo>
                  <a:lnTo>
                    <a:pt x="132" y="63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1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9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4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1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1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7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5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1"/>
                  </a:lnTo>
                  <a:lnTo>
                    <a:pt x="114" y="96"/>
                  </a:lnTo>
                  <a:lnTo>
                    <a:pt x="112" y="95"/>
                  </a:lnTo>
                  <a:lnTo>
                    <a:pt x="111" y="95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9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7"/>
                  </a:lnTo>
                  <a:lnTo>
                    <a:pt x="84" y="149"/>
                  </a:lnTo>
                  <a:lnTo>
                    <a:pt x="76" y="147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3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1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2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3" y="27"/>
                  </a:lnTo>
                  <a:lnTo>
                    <a:pt x="34" y="18"/>
                  </a:lnTo>
                  <a:lnTo>
                    <a:pt x="39" y="10"/>
                  </a:lnTo>
                  <a:lnTo>
                    <a:pt x="48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9"/>
                  </a:lnTo>
                  <a:lnTo>
                    <a:pt x="99" y="56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3"/>
                  </a:lnTo>
                  <a:lnTo>
                    <a:pt x="106" y="25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3" name="Freeform 237"/>
            <p:cNvSpPr>
              <a:spLocks/>
            </p:cNvSpPr>
            <p:nvPr/>
          </p:nvSpPr>
          <p:spPr bwMode="auto">
            <a:xfrm>
              <a:off x="4987" y="4020"/>
              <a:ext cx="93" cy="90"/>
            </a:xfrm>
            <a:custGeom>
              <a:avLst/>
              <a:gdLst>
                <a:gd name="T0" fmla="*/ 1 w 186"/>
                <a:gd name="T1" fmla="*/ 1 h 180"/>
                <a:gd name="T2" fmla="*/ 1 w 186"/>
                <a:gd name="T3" fmla="*/ 1 h 180"/>
                <a:gd name="T4" fmla="*/ 1 w 186"/>
                <a:gd name="T5" fmla="*/ 1 h 180"/>
                <a:gd name="T6" fmla="*/ 1 w 186"/>
                <a:gd name="T7" fmla="*/ 1 h 180"/>
                <a:gd name="T8" fmla="*/ 1 w 186"/>
                <a:gd name="T9" fmla="*/ 1 h 180"/>
                <a:gd name="T10" fmla="*/ 1 w 186"/>
                <a:gd name="T11" fmla="*/ 1 h 180"/>
                <a:gd name="T12" fmla="*/ 1 w 186"/>
                <a:gd name="T13" fmla="*/ 1 h 180"/>
                <a:gd name="T14" fmla="*/ 1 w 186"/>
                <a:gd name="T15" fmla="*/ 1 h 180"/>
                <a:gd name="T16" fmla="*/ 1 w 186"/>
                <a:gd name="T17" fmla="*/ 1 h 180"/>
                <a:gd name="T18" fmla="*/ 1 w 186"/>
                <a:gd name="T19" fmla="*/ 1 h 180"/>
                <a:gd name="T20" fmla="*/ 1 w 186"/>
                <a:gd name="T21" fmla="*/ 1 h 180"/>
                <a:gd name="T22" fmla="*/ 1 w 186"/>
                <a:gd name="T23" fmla="*/ 1 h 180"/>
                <a:gd name="T24" fmla="*/ 1 w 186"/>
                <a:gd name="T25" fmla="*/ 1 h 180"/>
                <a:gd name="T26" fmla="*/ 1 w 186"/>
                <a:gd name="T27" fmla="*/ 1 h 180"/>
                <a:gd name="T28" fmla="*/ 1 w 186"/>
                <a:gd name="T29" fmla="*/ 1 h 180"/>
                <a:gd name="T30" fmla="*/ 1 w 186"/>
                <a:gd name="T31" fmla="*/ 1 h 180"/>
                <a:gd name="T32" fmla="*/ 1 w 186"/>
                <a:gd name="T33" fmla="*/ 1 h 180"/>
                <a:gd name="T34" fmla="*/ 1 w 186"/>
                <a:gd name="T35" fmla="*/ 1 h 180"/>
                <a:gd name="T36" fmla="*/ 1 w 186"/>
                <a:gd name="T37" fmla="*/ 1 h 180"/>
                <a:gd name="T38" fmla="*/ 1 w 186"/>
                <a:gd name="T39" fmla="*/ 1 h 180"/>
                <a:gd name="T40" fmla="*/ 1 w 186"/>
                <a:gd name="T41" fmla="*/ 1 h 180"/>
                <a:gd name="T42" fmla="*/ 1 w 186"/>
                <a:gd name="T43" fmla="*/ 1 h 180"/>
                <a:gd name="T44" fmla="*/ 1 w 186"/>
                <a:gd name="T45" fmla="*/ 1 h 180"/>
                <a:gd name="T46" fmla="*/ 1 w 186"/>
                <a:gd name="T47" fmla="*/ 1 h 180"/>
                <a:gd name="T48" fmla="*/ 1 w 186"/>
                <a:gd name="T49" fmla="*/ 1 h 180"/>
                <a:gd name="T50" fmla="*/ 1 w 186"/>
                <a:gd name="T51" fmla="*/ 1 h 180"/>
                <a:gd name="T52" fmla="*/ 1 w 186"/>
                <a:gd name="T53" fmla="*/ 1 h 180"/>
                <a:gd name="T54" fmla="*/ 1 w 186"/>
                <a:gd name="T55" fmla="*/ 1 h 180"/>
                <a:gd name="T56" fmla="*/ 1 w 186"/>
                <a:gd name="T57" fmla="*/ 0 h 180"/>
                <a:gd name="T58" fmla="*/ 1 w 186"/>
                <a:gd name="T59" fmla="*/ 1 h 180"/>
                <a:gd name="T60" fmla="*/ 1 w 186"/>
                <a:gd name="T61" fmla="*/ 1 h 180"/>
                <a:gd name="T62" fmla="*/ 1 w 186"/>
                <a:gd name="T63" fmla="*/ 1 h 180"/>
                <a:gd name="T64" fmla="*/ 1 w 186"/>
                <a:gd name="T65" fmla="*/ 1 h 180"/>
                <a:gd name="T66" fmla="*/ 1 w 186"/>
                <a:gd name="T67" fmla="*/ 1 h 180"/>
                <a:gd name="T68" fmla="*/ 1 w 186"/>
                <a:gd name="T69" fmla="*/ 1 h 180"/>
                <a:gd name="T70" fmla="*/ 1 w 186"/>
                <a:gd name="T71" fmla="*/ 1 h 180"/>
                <a:gd name="T72" fmla="*/ 1 w 186"/>
                <a:gd name="T73" fmla="*/ 1 h 180"/>
                <a:gd name="T74" fmla="*/ 1 w 186"/>
                <a:gd name="T75" fmla="*/ 1 h 180"/>
                <a:gd name="T76" fmla="*/ 1 w 186"/>
                <a:gd name="T77" fmla="*/ 1 h 180"/>
                <a:gd name="T78" fmla="*/ 1 w 186"/>
                <a:gd name="T79" fmla="*/ 1 h 180"/>
                <a:gd name="T80" fmla="*/ 1 w 186"/>
                <a:gd name="T81" fmla="*/ 1 h 180"/>
                <a:gd name="T82" fmla="*/ 1 w 186"/>
                <a:gd name="T83" fmla="*/ 1 h 180"/>
                <a:gd name="T84" fmla="*/ 1 w 186"/>
                <a:gd name="T85" fmla="*/ 1 h 180"/>
                <a:gd name="T86" fmla="*/ 1 w 186"/>
                <a:gd name="T87" fmla="*/ 1 h 180"/>
                <a:gd name="T88" fmla="*/ 1 w 186"/>
                <a:gd name="T89" fmla="*/ 1 h 180"/>
                <a:gd name="T90" fmla="*/ 1 w 186"/>
                <a:gd name="T91" fmla="*/ 1 h 180"/>
                <a:gd name="T92" fmla="*/ 1 w 186"/>
                <a:gd name="T93" fmla="*/ 1 h 180"/>
                <a:gd name="T94" fmla="*/ 1 w 186"/>
                <a:gd name="T95" fmla="*/ 1 h 1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6"/>
                <a:gd name="T145" fmla="*/ 0 h 180"/>
                <a:gd name="T146" fmla="*/ 186 w 186"/>
                <a:gd name="T147" fmla="*/ 180 h 1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6" h="180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80"/>
                  </a:lnTo>
                  <a:lnTo>
                    <a:pt x="168" y="172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3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7"/>
                  </a:lnTo>
                  <a:lnTo>
                    <a:pt x="138" y="156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3"/>
                  </a:lnTo>
                  <a:lnTo>
                    <a:pt x="121" y="126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5"/>
                  </a:lnTo>
                  <a:lnTo>
                    <a:pt x="88" y="126"/>
                  </a:lnTo>
                  <a:lnTo>
                    <a:pt x="77" y="127"/>
                  </a:lnTo>
                  <a:lnTo>
                    <a:pt x="66" y="128"/>
                  </a:lnTo>
                  <a:lnTo>
                    <a:pt x="56" y="127"/>
                  </a:lnTo>
                  <a:lnTo>
                    <a:pt x="46" y="126"/>
                  </a:lnTo>
                  <a:lnTo>
                    <a:pt x="41" y="122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8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1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8"/>
                  </a:lnTo>
                  <a:lnTo>
                    <a:pt x="75" y="82"/>
                  </a:lnTo>
                  <a:lnTo>
                    <a:pt x="65" y="85"/>
                  </a:lnTo>
                  <a:lnTo>
                    <a:pt x="54" y="87"/>
                  </a:lnTo>
                  <a:lnTo>
                    <a:pt x="44" y="88"/>
                  </a:lnTo>
                  <a:lnTo>
                    <a:pt x="33" y="87"/>
                  </a:lnTo>
                  <a:lnTo>
                    <a:pt x="23" y="84"/>
                  </a:lnTo>
                  <a:lnTo>
                    <a:pt x="14" y="81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7"/>
                  </a:lnTo>
                  <a:lnTo>
                    <a:pt x="1" y="66"/>
                  </a:lnTo>
                  <a:lnTo>
                    <a:pt x="3" y="67"/>
                  </a:lnTo>
                  <a:lnTo>
                    <a:pt x="7" y="69"/>
                  </a:lnTo>
                  <a:lnTo>
                    <a:pt x="12" y="72"/>
                  </a:lnTo>
                  <a:lnTo>
                    <a:pt x="18" y="73"/>
                  </a:lnTo>
                  <a:lnTo>
                    <a:pt x="24" y="74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4"/>
                  </a:lnTo>
                  <a:lnTo>
                    <a:pt x="56" y="74"/>
                  </a:lnTo>
                  <a:lnTo>
                    <a:pt x="61" y="72"/>
                  </a:lnTo>
                  <a:lnTo>
                    <a:pt x="54" y="65"/>
                  </a:lnTo>
                  <a:lnTo>
                    <a:pt x="46" y="57"/>
                  </a:lnTo>
                  <a:lnTo>
                    <a:pt x="38" y="49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2"/>
                  </a:lnTo>
                  <a:lnTo>
                    <a:pt x="52" y="50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1"/>
                  </a:lnTo>
                  <a:lnTo>
                    <a:pt x="72" y="39"/>
                  </a:lnTo>
                  <a:lnTo>
                    <a:pt x="73" y="29"/>
                  </a:lnTo>
                  <a:lnTo>
                    <a:pt x="72" y="20"/>
                  </a:lnTo>
                  <a:lnTo>
                    <a:pt x="71" y="14"/>
                  </a:lnTo>
                  <a:lnTo>
                    <a:pt x="72" y="11"/>
                  </a:lnTo>
                  <a:lnTo>
                    <a:pt x="74" y="11"/>
                  </a:lnTo>
                  <a:lnTo>
                    <a:pt x="76" y="14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7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2"/>
                  </a:lnTo>
                  <a:lnTo>
                    <a:pt x="132" y="58"/>
                  </a:lnTo>
                  <a:lnTo>
                    <a:pt x="130" y="47"/>
                  </a:lnTo>
                  <a:lnTo>
                    <a:pt x="132" y="43"/>
                  </a:lnTo>
                  <a:lnTo>
                    <a:pt x="134" y="44"/>
                  </a:lnTo>
                  <a:lnTo>
                    <a:pt x="136" y="51"/>
                  </a:lnTo>
                  <a:lnTo>
                    <a:pt x="140" y="66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1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2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6"/>
                  </a:lnTo>
                  <a:lnTo>
                    <a:pt x="175" y="120"/>
                  </a:lnTo>
                  <a:lnTo>
                    <a:pt x="178" y="118"/>
                  </a:lnTo>
                  <a:lnTo>
                    <a:pt x="180" y="116"/>
                  </a:lnTo>
                  <a:lnTo>
                    <a:pt x="182" y="119"/>
                  </a:lnTo>
                  <a:lnTo>
                    <a:pt x="183" y="125"/>
                  </a:lnTo>
                  <a:lnTo>
                    <a:pt x="182" y="133"/>
                  </a:lnTo>
                  <a:lnTo>
                    <a:pt x="179" y="142"/>
                  </a:lnTo>
                  <a:lnTo>
                    <a:pt x="176" y="149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4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4" name="Freeform 238"/>
            <p:cNvSpPr>
              <a:spLocks/>
            </p:cNvSpPr>
            <p:nvPr/>
          </p:nvSpPr>
          <p:spPr bwMode="auto">
            <a:xfrm>
              <a:off x="5107" y="3997"/>
              <a:ext cx="75" cy="100"/>
            </a:xfrm>
            <a:custGeom>
              <a:avLst/>
              <a:gdLst>
                <a:gd name="T0" fmla="*/ 1 w 150"/>
                <a:gd name="T1" fmla="*/ 1 h 200"/>
                <a:gd name="T2" fmla="*/ 1 w 150"/>
                <a:gd name="T3" fmla="*/ 1 h 200"/>
                <a:gd name="T4" fmla="*/ 1 w 150"/>
                <a:gd name="T5" fmla="*/ 1 h 200"/>
                <a:gd name="T6" fmla="*/ 0 w 150"/>
                <a:gd name="T7" fmla="*/ 1 h 200"/>
                <a:gd name="T8" fmla="*/ 1 w 150"/>
                <a:gd name="T9" fmla="*/ 1 h 200"/>
                <a:gd name="T10" fmla="*/ 1 w 150"/>
                <a:gd name="T11" fmla="*/ 1 h 200"/>
                <a:gd name="T12" fmla="*/ 1 w 150"/>
                <a:gd name="T13" fmla="*/ 1 h 200"/>
                <a:gd name="T14" fmla="*/ 1 w 150"/>
                <a:gd name="T15" fmla="*/ 1 h 200"/>
                <a:gd name="T16" fmla="*/ 1 w 150"/>
                <a:gd name="T17" fmla="*/ 1 h 200"/>
                <a:gd name="T18" fmla="*/ 1 w 150"/>
                <a:gd name="T19" fmla="*/ 1 h 200"/>
                <a:gd name="T20" fmla="*/ 1 w 150"/>
                <a:gd name="T21" fmla="*/ 1 h 200"/>
                <a:gd name="T22" fmla="*/ 1 w 150"/>
                <a:gd name="T23" fmla="*/ 1 h 200"/>
                <a:gd name="T24" fmla="*/ 1 w 150"/>
                <a:gd name="T25" fmla="*/ 1 h 200"/>
                <a:gd name="T26" fmla="*/ 1 w 150"/>
                <a:gd name="T27" fmla="*/ 1 h 200"/>
                <a:gd name="T28" fmla="*/ 1 w 150"/>
                <a:gd name="T29" fmla="*/ 1 h 200"/>
                <a:gd name="T30" fmla="*/ 1 w 150"/>
                <a:gd name="T31" fmla="*/ 1 h 200"/>
                <a:gd name="T32" fmla="*/ 1 w 150"/>
                <a:gd name="T33" fmla="*/ 1 h 200"/>
                <a:gd name="T34" fmla="*/ 1 w 150"/>
                <a:gd name="T35" fmla="*/ 1 h 200"/>
                <a:gd name="T36" fmla="*/ 1 w 150"/>
                <a:gd name="T37" fmla="*/ 1 h 200"/>
                <a:gd name="T38" fmla="*/ 1 w 150"/>
                <a:gd name="T39" fmla="*/ 1 h 200"/>
                <a:gd name="T40" fmla="*/ 1 w 150"/>
                <a:gd name="T41" fmla="*/ 1 h 200"/>
                <a:gd name="T42" fmla="*/ 1 w 150"/>
                <a:gd name="T43" fmla="*/ 1 h 200"/>
                <a:gd name="T44" fmla="*/ 1 w 150"/>
                <a:gd name="T45" fmla="*/ 1 h 200"/>
                <a:gd name="T46" fmla="*/ 1 w 150"/>
                <a:gd name="T47" fmla="*/ 1 h 200"/>
                <a:gd name="T48" fmla="*/ 1 w 150"/>
                <a:gd name="T49" fmla="*/ 1 h 200"/>
                <a:gd name="T50" fmla="*/ 1 w 150"/>
                <a:gd name="T51" fmla="*/ 1 h 200"/>
                <a:gd name="T52" fmla="*/ 1 w 150"/>
                <a:gd name="T53" fmla="*/ 1 h 200"/>
                <a:gd name="T54" fmla="*/ 1 w 150"/>
                <a:gd name="T55" fmla="*/ 1 h 200"/>
                <a:gd name="T56" fmla="*/ 1 w 150"/>
                <a:gd name="T57" fmla="*/ 1 h 200"/>
                <a:gd name="T58" fmla="*/ 1 w 150"/>
                <a:gd name="T59" fmla="*/ 1 h 200"/>
                <a:gd name="T60" fmla="*/ 1 w 150"/>
                <a:gd name="T61" fmla="*/ 1 h 200"/>
                <a:gd name="T62" fmla="*/ 1 w 150"/>
                <a:gd name="T63" fmla="*/ 1 h 200"/>
                <a:gd name="T64" fmla="*/ 1 w 150"/>
                <a:gd name="T65" fmla="*/ 1 h 200"/>
                <a:gd name="T66" fmla="*/ 1 w 150"/>
                <a:gd name="T67" fmla="*/ 1 h 200"/>
                <a:gd name="T68" fmla="*/ 1 w 150"/>
                <a:gd name="T69" fmla="*/ 1 h 200"/>
                <a:gd name="T70" fmla="*/ 1 w 150"/>
                <a:gd name="T71" fmla="*/ 1 h 200"/>
                <a:gd name="T72" fmla="*/ 1 w 150"/>
                <a:gd name="T73" fmla="*/ 1 h 200"/>
                <a:gd name="T74" fmla="*/ 1 w 150"/>
                <a:gd name="T75" fmla="*/ 1 h 200"/>
                <a:gd name="T76" fmla="*/ 1 w 150"/>
                <a:gd name="T77" fmla="*/ 1 h 200"/>
                <a:gd name="T78" fmla="*/ 1 w 150"/>
                <a:gd name="T79" fmla="*/ 1 h 200"/>
                <a:gd name="T80" fmla="*/ 1 w 150"/>
                <a:gd name="T81" fmla="*/ 1 h 200"/>
                <a:gd name="T82" fmla="*/ 1 w 150"/>
                <a:gd name="T83" fmla="*/ 1 h 200"/>
                <a:gd name="T84" fmla="*/ 1 w 150"/>
                <a:gd name="T85" fmla="*/ 1 h 200"/>
                <a:gd name="T86" fmla="*/ 1 w 150"/>
                <a:gd name="T87" fmla="*/ 1 h 200"/>
                <a:gd name="T88" fmla="*/ 1 w 150"/>
                <a:gd name="T89" fmla="*/ 1 h 200"/>
                <a:gd name="T90" fmla="*/ 1 w 150"/>
                <a:gd name="T91" fmla="*/ 1 h 200"/>
                <a:gd name="T92" fmla="*/ 1 w 150"/>
                <a:gd name="T93" fmla="*/ 1 h 200"/>
                <a:gd name="T94" fmla="*/ 1 w 150"/>
                <a:gd name="T95" fmla="*/ 1 h 200"/>
                <a:gd name="T96" fmla="*/ 1 w 150"/>
                <a:gd name="T97" fmla="*/ 1 h 200"/>
                <a:gd name="T98" fmla="*/ 1 w 150"/>
                <a:gd name="T99" fmla="*/ 1 h 200"/>
                <a:gd name="T100" fmla="*/ 1 w 150"/>
                <a:gd name="T101" fmla="*/ 1 h 200"/>
                <a:gd name="T102" fmla="*/ 1 w 150"/>
                <a:gd name="T103" fmla="*/ 1 h 200"/>
                <a:gd name="T104" fmla="*/ 1 w 150"/>
                <a:gd name="T105" fmla="*/ 1 h 200"/>
                <a:gd name="T106" fmla="*/ 1 w 150"/>
                <a:gd name="T107" fmla="*/ 1 h 200"/>
                <a:gd name="T108" fmla="*/ 1 w 150"/>
                <a:gd name="T109" fmla="*/ 1 h 200"/>
                <a:gd name="T110" fmla="*/ 1 w 150"/>
                <a:gd name="T111" fmla="*/ 1 h 200"/>
                <a:gd name="T112" fmla="*/ 1 w 150"/>
                <a:gd name="T113" fmla="*/ 1 h 200"/>
                <a:gd name="T114" fmla="*/ 1 w 150"/>
                <a:gd name="T115" fmla="*/ 1 h 200"/>
                <a:gd name="T116" fmla="*/ 1 w 150"/>
                <a:gd name="T117" fmla="*/ 1 h 200"/>
                <a:gd name="T118" fmla="*/ 1 w 150"/>
                <a:gd name="T119" fmla="*/ 1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0"/>
                <a:gd name="T181" fmla="*/ 0 h 200"/>
                <a:gd name="T182" fmla="*/ 150 w 150"/>
                <a:gd name="T183" fmla="*/ 200 h 2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3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6" y="120"/>
                  </a:lnTo>
                  <a:lnTo>
                    <a:pt x="7" y="122"/>
                  </a:lnTo>
                  <a:lnTo>
                    <a:pt x="8" y="128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8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2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10"/>
                  </a:lnTo>
                  <a:lnTo>
                    <a:pt x="33" y="96"/>
                  </a:lnTo>
                  <a:lnTo>
                    <a:pt x="36" y="88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5"/>
                  </a:lnTo>
                  <a:lnTo>
                    <a:pt x="40" y="108"/>
                  </a:lnTo>
                  <a:lnTo>
                    <a:pt x="43" y="126"/>
                  </a:lnTo>
                  <a:lnTo>
                    <a:pt x="46" y="143"/>
                  </a:lnTo>
                  <a:lnTo>
                    <a:pt x="53" y="153"/>
                  </a:lnTo>
                  <a:lnTo>
                    <a:pt x="60" y="143"/>
                  </a:lnTo>
                  <a:lnTo>
                    <a:pt x="67" y="131"/>
                  </a:lnTo>
                  <a:lnTo>
                    <a:pt x="70" y="119"/>
                  </a:lnTo>
                  <a:lnTo>
                    <a:pt x="72" y="110"/>
                  </a:lnTo>
                  <a:lnTo>
                    <a:pt x="64" y="88"/>
                  </a:lnTo>
                  <a:lnTo>
                    <a:pt x="63" y="65"/>
                  </a:lnTo>
                  <a:lnTo>
                    <a:pt x="66" y="43"/>
                  </a:lnTo>
                  <a:lnTo>
                    <a:pt x="74" y="27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6"/>
                  </a:lnTo>
                  <a:lnTo>
                    <a:pt x="76" y="81"/>
                  </a:lnTo>
                  <a:lnTo>
                    <a:pt x="82" y="92"/>
                  </a:lnTo>
                  <a:lnTo>
                    <a:pt x="91" y="80"/>
                  </a:lnTo>
                  <a:lnTo>
                    <a:pt x="97" y="67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6"/>
                  </a:lnTo>
                  <a:lnTo>
                    <a:pt x="112" y="23"/>
                  </a:lnTo>
                  <a:lnTo>
                    <a:pt x="119" y="13"/>
                  </a:lnTo>
                  <a:lnTo>
                    <a:pt x="124" y="5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7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4"/>
                  </a:lnTo>
                  <a:lnTo>
                    <a:pt x="106" y="65"/>
                  </a:lnTo>
                  <a:lnTo>
                    <a:pt x="102" y="76"/>
                  </a:lnTo>
                  <a:lnTo>
                    <a:pt x="98" y="88"/>
                  </a:lnTo>
                  <a:lnTo>
                    <a:pt x="93" y="96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8"/>
                  </a:lnTo>
                  <a:lnTo>
                    <a:pt x="123" y="84"/>
                  </a:lnTo>
                  <a:lnTo>
                    <a:pt x="130" y="80"/>
                  </a:lnTo>
                  <a:lnTo>
                    <a:pt x="136" y="76"/>
                  </a:lnTo>
                  <a:lnTo>
                    <a:pt x="140" y="73"/>
                  </a:lnTo>
                  <a:lnTo>
                    <a:pt x="143" y="69"/>
                  </a:lnTo>
                  <a:lnTo>
                    <a:pt x="146" y="66"/>
                  </a:lnTo>
                  <a:lnTo>
                    <a:pt x="150" y="65"/>
                  </a:lnTo>
                  <a:lnTo>
                    <a:pt x="150" y="67"/>
                  </a:lnTo>
                  <a:lnTo>
                    <a:pt x="148" y="72"/>
                  </a:lnTo>
                  <a:lnTo>
                    <a:pt x="143" y="81"/>
                  </a:lnTo>
                  <a:lnTo>
                    <a:pt x="136" y="88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9"/>
                  </a:lnTo>
                  <a:lnTo>
                    <a:pt x="77" y="135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4"/>
                  </a:lnTo>
                  <a:lnTo>
                    <a:pt x="89" y="164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7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1"/>
                  </a:lnTo>
                  <a:lnTo>
                    <a:pt x="130" y="138"/>
                  </a:lnTo>
                  <a:lnTo>
                    <a:pt x="131" y="141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2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80"/>
                  </a:lnTo>
                  <a:lnTo>
                    <a:pt x="58" y="183"/>
                  </a:lnTo>
                  <a:lnTo>
                    <a:pt x="55" y="188"/>
                  </a:lnTo>
                  <a:lnTo>
                    <a:pt x="54" y="194"/>
                  </a:lnTo>
                  <a:lnTo>
                    <a:pt x="47" y="194"/>
                  </a:lnTo>
                  <a:lnTo>
                    <a:pt x="40" y="195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5" name="Freeform 239"/>
            <p:cNvSpPr>
              <a:spLocks/>
            </p:cNvSpPr>
            <p:nvPr/>
          </p:nvSpPr>
          <p:spPr bwMode="auto">
            <a:xfrm>
              <a:off x="5144" y="4109"/>
              <a:ext cx="119" cy="55"/>
            </a:xfrm>
            <a:custGeom>
              <a:avLst/>
              <a:gdLst>
                <a:gd name="T0" fmla="*/ 1 w 237"/>
                <a:gd name="T1" fmla="*/ 1 h 109"/>
                <a:gd name="T2" fmla="*/ 1 w 237"/>
                <a:gd name="T3" fmla="*/ 1 h 109"/>
                <a:gd name="T4" fmla="*/ 1 w 237"/>
                <a:gd name="T5" fmla="*/ 1 h 109"/>
                <a:gd name="T6" fmla="*/ 1 w 237"/>
                <a:gd name="T7" fmla="*/ 1 h 109"/>
                <a:gd name="T8" fmla="*/ 1 w 237"/>
                <a:gd name="T9" fmla="*/ 1 h 109"/>
                <a:gd name="T10" fmla="*/ 1 w 237"/>
                <a:gd name="T11" fmla="*/ 1 h 109"/>
                <a:gd name="T12" fmla="*/ 1 w 237"/>
                <a:gd name="T13" fmla="*/ 1 h 109"/>
                <a:gd name="T14" fmla="*/ 1 w 237"/>
                <a:gd name="T15" fmla="*/ 1 h 109"/>
                <a:gd name="T16" fmla="*/ 1 w 237"/>
                <a:gd name="T17" fmla="*/ 1 h 109"/>
                <a:gd name="T18" fmla="*/ 1 w 237"/>
                <a:gd name="T19" fmla="*/ 1 h 109"/>
                <a:gd name="T20" fmla="*/ 1 w 237"/>
                <a:gd name="T21" fmla="*/ 1 h 109"/>
                <a:gd name="T22" fmla="*/ 1 w 237"/>
                <a:gd name="T23" fmla="*/ 1 h 109"/>
                <a:gd name="T24" fmla="*/ 1 w 237"/>
                <a:gd name="T25" fmla="*/ 1 h 109"/>
                <a:gd name="T26" fmla="*/ 1 w 237"/>
                <a:gd name="T27" fmla="*/ 1 h 109"/>
                <a:gd name="T28" fmla="*/ 1 w 237"/>
                <a:gd name="T29" fmla="*/ 1 h 109"/>
                <a:gd name="T30" fmla="*/ 1 w 237"/>
                <a:gd name="T31" fmla="*/ 1 h 109"/>
                <a:gd name="T32" fmla="*/ 1 w 237"/>
                <a:gd name="T33" fmla="*/ 1 h 109"/>
                <a:gd name="T34" fmla="*/ 1 w 237"/>
                <a:gd name="T35" fmla="*/ 1 h 109"/>
                <a:gd name="T36" fmla="*/ 1 w 237"/>
                <a:gd name="T37" fmla="*/ 1 h 109"/>
                <a:gd name="T38" fmla="*/ 1 w 237"/>
                <a:gd name="T39" fmla="*/ 1 h 109"/>
                <a:gd name="T40" fmla="*/ 1 w 237"/>
                <a:gd name="T41" fmla="*/ 1 h 109"/>
                <a:gd name="T42" fmla="*/ 1 w 237"/>
                <a:gd name="T43" fmla="*/ 1 h 109"/>
                <a:gd name="T44" fmla="*/ 1 w 237"/>
                <a:gd name="T45" fmla="*/ 1 h 109"/>
                <a:gd name="T46" fmla="*/ 1 w 237"/>
                <a:gd name="T47" fmla="*/ 1 h 109"/>
                <a:gd name="T48" fmla="*/ 1 w 237"/>
                <a:gd name="T49" fmla="*/ 1 h 109"/>
                <a:gd name="T50" fmla="*/ 1 w 237"/>
                <a:gd name="T51" fmla="*/ 1 h 109"/>
                <a:gd name="T52" fmla="*/ 1 w 237"/>
                <a:gd name="T53" fmla="*/ 1 h 109"/>
                <a:gd name="T54" fmla="*/ 1 w 237"/>
                <a:gd name="T55" fmla="*/ 1 h 109"/>
                <a:gd name="T56" fmla="*/ 1 w 237"/>
                <a:gd name="T57" fmla="*/ 1 h 109"/>
                <a:gd name="T58" fmla="*/ 1 w 237"/>
                <a:gd name="T59" fmla="*/ 1 h 109"/>
                <a:gd name="T60" fmla="*/ 1 w 237"/>
                <a:gd name="T61" fmla="*/ 1 h 109"/>
                <a:gd name="T62" fmla="*/ 1 w 237"/>
                <a:gd name="T63" fmla="*/ 1 h 109"/>
                <a:gd name="T64" fmla="*/ 1 w 237"/>
                <a:gd name="T65" fmla="*/ 1 h 109"/>
                <a:gd name="T66" fmla="*/ 1 w 237"/>
                <a:gd name="T67" fmla="*/ 1 h 109"/>
                <a:gd name="T68" fmla="*/ 1 w 237"/>
                <a:gd name="T69" fmla="*/ 1 h 109"/>
                <a:gd name="T70" fmla="*/ 1 w 237"/>
                <a:gd name="T71" fmla="*/ 1 h 109"/>
                <a:gd name="T72" fmla="*/ 1 w 237"/>
                <a:gd name="T73" fmla="*/ 1 h 109"/>
                <a:gd name="T74" fmla="*/ 1 w 237"/>
                <a:gd name="T75" fmla="*/ 1 h 109"/>
                <a:gd name="T76" fmla="*/ 1 w 237"/>
                <a:gd name="T77" fmla="*/ 1 h 109"/>
                <a:gd name="T78" fmla="*/ 1 w 237"/>
                <a:gd name="T79" fmla="*/ 1 h 109"/>
                <a:gd name="T80" fmla="*/ 1 w 237"/>
                <a:gd name="T81" fmla="*/ 1 h 109"/>
                <a:gd name="T82" fmla="*/ 1 w 237"/>
                <a:gd name="T83" fmla="*/ 1 h 109"/>
                <a:gd name="T84" fmla="*/ 1 w 237"/>
                <a:gd name="T85" fmla="*/ 1 h 109"/>
                <a:gd name="T86" fmla="*/ 1 w 237"/>
                <a:gd name="T87" fmla="*/ 1 h 109"/>
                <a:gd name="T88" fmla="*/ 1 w 237"/>
                <a:gd name="T89" fmla="*/ 1 h 109"/>
                <a:gd name="T90" fmla="*/ 1 w 237"/>
                <a:gd name="T91" fmla="*/ 1 h 109"/>
                <a:gd name="T92" fmla="*/ 1 w 237"/>
                <a:gd name="T93" fmla="*/ 1 h 109"/>
                <a:gd name="T94" fmla="*/ 1 w 237"/>
                <a:gd name="T95" fmla="*/ 1 h 109"/>
                <a:gd name="T96" fmla="*/ 1 w 237"/>
                <a:gd name="T97" fmla="*/ 1 h 109"/>
                <a:gd name="T98" fmla="*/ 1 w 237"/>
                <a:gd name="T99" fmla="*/ 1 h 109"/>
                <a:gd name="T100" fmla="*/ 1 w 237"/>
                <a:gd name="T101" fmla="*/ 1 h 109"/>
                <a:gd name="T102" fmla="*/ 1 w 237"/>
                <a:gd name="T103" fmla="*/ 1 h 109"/>
                <a:gd name="T104" fmla="*/ 1 w 237"/>
                <a:gd name="T105" fmla="*/ 1 h 109"/>
                <a:gd name="T106" fmla="*/ 1 w 237"/>
                <a:gd name="T107" fmla="*/ 0 h 109"/>
                <a:gd name="T108" fmla="*/ 1 w 237"/>
                <a:gd name="T109" fmla="*/ 1 h 109"/>
                <a:gd name="T110" fmla="*/ 1 w 237"/>
                <a:gd name="T111" fmla="*/ 1 h 109"/>
                <a:gd name="T112" fmla="*/ 1 w 237"/>
                <a:gd name="T113" fmla="*/ 1 h 109"/>
                <a:gd name="T114" fmla="*/ 1 w 237"/>
                <a:gd name="T115" fmla="*/ 1 h 109"/>
                <a:gd name="T116" fmla="*/ 1 w 237"/>
                <a:gd name="T117" fmla="*/ 1 h 109"/>
                <a:gd name="T118" fmla="*/ 1 w 237"/>
                <a:gd name="T119" fmla="*/ 1 h 109"/>
                <a:gd name="T120" fmla="*/ 1 w 237"/>
                <a:gd name="T121" fmla="*/ 1 h 109"/>
                <a:gd name="T122" fmla="*/ 1 w 237"/>
                <a:gd name="T123" fmla="*/ 1 h 1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"/>
                <a:gd name="T187" fmla="*/ 0 h 109"/>
                <a:gd name="T188" fmla="*/ 237 w 237"/>
                <a:gd name="T189" fmla="*/ 109 h 1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" h="109">
                  <a:moveTo>
                    <a:pt x="0" y="33"/>
                  </a:moveTo>
                  <a:lnTo>
                    <a:pt x="1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0" y="40"/>
                  </a:lnTo>
                  <a:lnTo>
                    <a:pt x="19" y="40"/>
                  </a:lnTo>
                  <a:lnTo>
                    <a:pt x="31" y="40"/>
                  </a:lnTo>
                  <a:lnTo>
                    <a:pt x="41" y="41"/>
                  </a:lnTo>
                  <a:lnTo>
                    <a:pt x="51" y="43"/>
                  </a:lnTo>
                  <a:lnTo>
                    <a:pt x="59" y="46"/>
                  </a:lnTo>
                  <a:lnTo>
                    <a:pt x="66" y="48"/>
                  </a:lnTo>
                  <a:lnTo>
                    <a:pt x="70" y="50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5"/>
                  </a:lnTo>
                  <a:lnTo>
                    <a:pt x="80" y="73"/>
                  </a:lnTo>
                  <a:lnTo>
                    <a:pt x="85" y="80"/>
                  </a:lnTo>
                  <a:lnTo>
                    <a:pt x="91" y="87"/>
                  </a:lnTo>
                  <a:lnTo>
                    <a:pt x="96" y="93"/>
                  </a:lnTo>
                  <a:lnTo>
                    <a:pt x="104" y="97"/>
                  </a:lnTo>
                  <a:lnTo>
                    <a:pt x="111" y="100"/>
                  </a:lnTo>
                  <a:lnTo>
                    <a:pt x="114" y="99"/>
                  </a:lnTo>
                  <a:lnTo>
                    <a:pt x="111" y="95"/>
                  </a:lnTo>
                  <a:lnTo>
                    <a:pt x="106" y="88"/>
                  </a:lnTo>
                  <a:lnTo>
                    <a:pt x="99" y="80"/>
                  </a:lnTo>
                  <a:lnTo>
                    <a:pt x="93" y="70"/>
                  </a:lnTo>
                  <a:lnTo>
                    <a:pt x="91" y="60"/>
                  </a:lnTo>
                  <a:lnTo>
                    <a:pt x="89" y="51"/>
                  </a:lnTo>
                  <a:lnTo>
                    <a:pt x="95" y="51"/>
                  </a:lnTo>
                  <a:lnTo>
                    <a:pt x="101" y="51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5"/>
                  </a:lnTo>
                  <a:lnTo>
                    <a:pt x="125" y="56"/>
                  </a:lnTo>
                  <a:lnTo>
                    <a:pt x="129" y="58"/>
                  </a:lnTo>
                  <a:lnTo>
                    <a:pt x="132" y="60"/>
                  </a:lnTo>
                  <a:lnTo>
                    <a:pt x="133" y="65"/>
                  </a:lnTo>
                  <a:lnTo>
                    <a:pt x="135" y="71"/>
                  </a:lnTo>
                  <a:lnTo>
                    <a:pt x="140" y="78"/>
                  </a:lnTo>
                  <a:lnTo>
                    <a:pt x="145" y="85"/>
                  </a:lnTo>
                  <a:lnTo>
                    <a:pt x="150" y="92"/>
                  </a:lnTo>
                  <a:lnTo>
                    <a:pt x="157" y="97"/>
                  </a:lnTo>
                  <a:lnTo>
                    <a:pt x="163" y="102"/>
                  </a:lnTo>
                  <a:lnTo>
                    <a:pt x="170" y="106"/>
                  </a:lnTo>
                  <a:lnTo>
                    <a:pt x="182" y="109"/>
                  </a:lnTo>
                  <a:lnTo>
                    <a:pt x="188" y="109"/>
                  </a:lnTo>
                  <a:lnTo>
                    <a:pt x="191" y="107"/>
                  </a:lnTo>
                  <a:lnTo>
                    <a:pt x="185" y="103"/>
                  </a:lnTo>
                  <a:lnTo>
                    <a:pt x="177" y="99"/>
                  </a:lnTo>
                  <a:lnTo>
                    <a:pt x="170" y="94"/>
                  </a:lnTo>
                  <a:lnTo>
                    <a:pt x="163" y="88"/>
                  </a:lnTo>
                  <a:lnTo>
                    <a:pt x="159" y="84"/>
                  </a:lnTo>
                  <a:lnTo>
                    <a:pt x="154" y="78"/>
                  </a:lnTo>
                  <a:lnTo>
                    <a:pt x="149" y="73"/>
                  </a:lnTo>
                  <a:lnTo>
                    <a:pt x="147" y="69"/>
                  </a:lnTo>
                  <a:lnTo>
                    <a:pt x="146" y="65"/>
                  </a:lnTo>
                  <a:lnTo>
                    <a:pt x="155" y="70"/>
                  </a:lnTo>
                  <a:lnTo>
                    <a:pt x="167" y="73"/>
                  </a:lnTo>
                  <a:lnTo>
                    <a:pt x="179" y="76"/>
                  </a:lnTo>
                  <a:lnTo>
                    <a:pt x="192" y="78"/>
                  </a:lnTo>
                  <a:lnTo>
                    <a:pt x="205" y="80"/>
                  </a:lnTo>
                  <a:lnTo>
                    <a:pt x="215" y="81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0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4"/>
                  </a:lnTo>
                  <a:lnTo>
                    <a:pt x="208" y="72"/>
                  </a:lnTo>
                  <a:lnTo>
                    <a:pt x="196" y="69"/>
                  </a:lnTo>
                  <a:lnTo>
                    <a:pt x="185" y="65"/>
                  </a:lnTo>
                  <a:lnTo>
                    <a:pt x="175" y="62"/>
                  </a:lnTo>
                  <a:lnTo>
                    <a:pt x="165" y="58"/>
                  </a:lnTo>
                  <a:lnTo>
                    <a:pt x="157" y="56"/>
                  </a:lnTo>
                  <a:lnTo>
                    <a:pt x="154" y="54"/>
                  </a:lnTo>
                  <a:lnTo>
                    <a:pt x="161" y="47"/>
                  </a:lnTo>
                  <a:lnTo>
                    <a:pt x="169" y="41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6"/>
                  </a:lnTo>
                  <a:lnTo>
                    <a:pt x="191" y="34"/>
                  </a:lnTo>
                  <a:lnTo>
                    <a:pt x="188" y="31"/>
                  </a:lnTo>
                  <a:lnTo>
                    <a:pt x="182" y="28"/>
                  </a:lnTo>
                  <a:lnTo>
                    <a:pt x="177" y="27"/>
                  </a:lnTo>
                  <a:lnTo>
                    <a:pt x="171" y="28"/>
                  </a:lnTo>
                  <a:lnTo>
                    <a:pt x="165" y="30"/>
                  </a:lnTo>
                  <a:lnTo>
                    <a:pt x="160" y="32"/>
                  </a:lnTo>
                  <a:lnTo>
                    <a:pt x="154" y="35"/>
                  </a:lnTo>
                  <a:lnTo>
                    <a:pt x="149" y="38"/>
                  </a:lnTo>
                  <a:lnTo>
                    <a:pt x="145" y="42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3"/>
                  </a:lnTo>
                  <a:lnTo>
                    <a:pt x="109" y="42"/>
                  </a:lnTo>
                  <a:lnTo>
                    <a:pt x="102" y="42"/>
                  </a:lnTo>
                  <a:lnTo>
                    <a:pt x="97" y="42"/>
                  </a:lnTo>
                  <a:lnTo>
                    <a:pt x="95" y="42"/>
                  </a:lnTo>
                  <a:lnTo>
                    <a:pt x="94" y="32"/>
                  </a:lnTo>
                  <a:lnTo>
                    <a:pt x="97" y="23"/>
                  </a:lnTo>
                  <a:lnTo>
                    <a:pt x="104" y="13"/>
                  </a:lnTo>
                  <a:lnTo>
                    <a:pt x="115" y="7"/>
                  </a:lnTo>
                  <a:lnTo>
                    <a:pt x="123" y="3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4"/>
                  </a:lnTo>
                  <a:lnTo>
                    <a:pt x="97" y="8"/>
                  </a:lnTo>
                  <a:lnTo>
                    <a:pt x="91" y="13"/>
                  </a:lnTo>
                  <a:lnTo>
                    <a:pt x="83" y="18"/>
                  </a:lnTo>
                  <a:lnTo>
                    <a:pt x="77" y="24"/>
                  </a:lnTo>
                  <a:lnTo>
                    <a:pt x="72" y="27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6" name="Freeform 240"/>
            <p:cNvSpPr>
              <a:spLocks/>
            </p:cNvSpPr>
            <p:nvPr/>
          </p:nvSpPr>
          <p:spPr bwMode="auto">
            <a:xfrm>
              <a:off x="5132" y="4157"/>
              <a:ext cx="97" cy="111"/>
            </a:xfrm>
            <a:custGeom>
              <a:avLst/>
              <a:gdLst>
                <a:gd name="T0" fmla="*/ 1 w 194"/>
                <a:gd name="T1" fmla="*/ 1 h 222"/>
                <a:gd name="T2" fmla="*/ 1 w 194"/>
                <a:gd name="T3" fmla="*/ 1 h 222"/>
                <a:gd name="T4" fmla="*/ 1 w 194"/>
                <a:gd name="T5" fmla="*/ 1 h 222"/>
                <a:gd name="T6" fmla="*/ 1 w 194"/>
                <a:gd name="T7" fmla="*/ 1 h 222"/>
                <a:gd name="T8" fmla="*/ 1 w 194"/>
                <a:gd name="T9" fmla="*/ 1 h 222"/>
                <a:gd name="T10" fmla="*/ 1 w 194"/>
                <a:gd name="T11" fmla="*/ 1 h 222"/>
                <a:gd name="T12" fmla="*/ 1 w 194"/>
                <a:gd name="T13" fmla="*/ 1 h 222"/>
                <a:gd name="T14" fmla="*/ 1 w 194"/>
                <a:gd name="T15" fmla="*/ 1 h 222"/>
                <a:gd name="T16" fmla="*/ 1 w 194"/>
                <a:gd name="T17" fmla="*/ 1 h 222"/>
                <a:gd name="T18" fmla="*/ 1 w 194"/>
                <a:gd name="T19" fmla="*/ 1 h 222"/>
                <a:gd name="T20" fmla="*/ 1 w 194"/>
                <a:gd name="T21" fmla="*/ 1 h 222"/>
                <a:gd name="T22" fmla="*/ 1 w 194"/>
                <a:gd name="T23" fmla="*/ 1 h 222"/>
                <a:gd name="T24" fmla="*/ 1 w 194"/>
                <a:gd name="T25" fmla="*/ 1 h 222"/>
                <a:gd name="T26" fmla="*/ 1 w 194"/>
                <a:gd name="T27" fmla="*/ 1 h 222"/>
                <a:gd name="T28" fmla="*/ 1 w 194"/>
                <a:gd name="T29" fmla="*/ 1 h 222"/>
                <a:gd name="T30" fmla="*/ 1 w 194"/>
                <a:gd name="T31" fmla="*/ 1 h 222"/>
                <a:gd name="T32" fmla="*/ 1 w 194"/>
                <a:gd name="T33" fmla="*/ 1 h 222"/>
                <a:gd name="T34" fmla="*/ 1 w 194"/>
                <a:gd name="T35" fmla="*/ 1 h 222"/>
                <a:gd name="T36" fmla="*/ 1 w 194"/>
                <a:gd name="T37" fmla="*/ 1 h 222"/>
                <a:gd name="T38" fmla="*/ 1 w 194"/>
                <a:gd name="T39" fmla="*/ 1 h 222"/>
                <a:gd name="T40" fmla="*/ 1 w 194"/>
                <a:gd name="T41" fmla="*/ 1 h 222"/>
                <a:gd name="T42" fmla="*/ 1 w 194"/>
                <a:gd name="T43" fmla="*/ 1 h 222"/>
                <a:gd name="T44" fmla="*/ 1 w 194"/>
                <a:gd name="T45" fmla="*/ 1 h 222"/>
                <a:gd name="T46" fmla="*/ 1 w 194"/>
                <a:gd name="T47" fmla="*/ 1 h 222"/>
                <a:gd name="T48" fmla="*/ 1 w 194"/>
                <a:gd name="T49" fmla="*/ 1 h 222"/>
                <a:gd name="T50" fmla="*/ 1 w 194"/>
                <a:gd name="T51" fmla="*/ 1 h 222"/>
                <a:gd name="T52" fmla="*/ 1 w 194"/>
                <a:gd name="T53" fmla="*/ 1 h 222"/>
                <a:gd name="T54" fmla="*/ 1 w 194"/>
                <a:gd name="T55" fmla="*/ 1 h 222"/>
                <a:gd name="T56" fmla="*/ 1 w 194"/>
                <a:gd name="T57" fmla="*/ 1 h 222"/>
                <a:gd name="T58" fmla="*/ 1 w 194"/>
                <a:gd name="T59" fmla="*/ 1 h 222"/>
                <a:gd name="T60" fmla="*/ 1 w 194"/>
                <a:gd name="T61" fmla="*/ 1 h 222"/>
                <a:gd name="T62" fmla="*/ 1 w 194"/>
                <a:gd name="T63" fmla="*/ 1 h 222"/>
                <a:gd name="T64" fmla="*/ 1 w 194"/>
                <a:gd name="T65" fmla="*/ 1 h 222"/>
                <a:gd name="T66" fmla="*/ 1 w 194"/>
                <a:gd name="T67" fmla="*/ 1 h 222"/>
                <a:gd name="T68" fmla="*/ 1 w 194"/>
                <a:gd name="T69" fmla="*/ 1 h 222"/>
                <a:gd name="T70" fmla="*/ 1 w 194"/>
                <a:gd name="T71" fmla="*/ 1 h 222"/>
                <a:gd name="T72" fmla="*/ 1 w 194"/>
                <a:gd name="T73" fmla="*/ 1 h 222"/>
                <a:gd name="T74" fmla="*/ 1 w 194"/>
                <a:gd name="T75" fmla="*/ 1 h 222"/>
                <a:gd name="T76" fmla="*/ 1 w 194"/>
                <a:gd name="T77" fmla="*/ 1 h 222"/>
                <a:gd name="T78" fmla="*/ 1 w 194"/>
                <a:gd name="T79" fmla="*/ 1 h 222"/>
                <a:gd name="T80" fmla="*/ 1 w 194"/>
                <a:gd name="T81" fmla="*/ 1 h 222"/>
                <a:gd name="T82" fmla="*/ 1 w 194"/>
                <a:gd name="T83" fmla="*/ 1 h 222"/>
                <a:gd name="T84" fmla="*/ 1 w 194"/>
                <a:gd name="T85" fmla="*/ 1 h 222"/>
                <a:gd name="T86" fmla="*/ 1 w 194"/>
                <a:gd name="T87" fmla="*/ 1 h 222"/>
                <a:gd name="T88" fmla="*/ 1 w 194"/>
                <a:gd name="T89" fmla="*/ 1 h 222"/>
                <a:gd name="T90" fmla="*/ 1 w 194"/>
                <a:gd name="T91" fmla="*/ 1 h 222"/>
                <a:gd name="T92" fmla="*/ 1 w 194"/>
                <a:gd name="T93" fmla="*/ 1 h 222"/>
                <a:gd name="T94" fmla="*/ 1 w 194"/>
                <a:gd name="T95" fmla="*/ 1 h 222"/>
                <a:gd name="T96" fmla="*/ 1 w 194"/>
                <a:gd name="T97" fmla="*/ 1 h 222"/>
                <a:gd name="T98" fmla="*/ 1 w 194"/>
                <a:gd name="T99" fmla="*/ 1 h 222"/>
                <a:gd name="T100" fmla="*/ 1 w 194"/>
                <a:gd name="T101" fmla="*/ 1 h 222"/>
                <a:gd name="T102" fmla="*/ 1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4"/>
                <a:gd name="T157" fmla="*/ 0 h 222"/>
                <a:gd name="T158" fmla="*/ 194 w 194"/>
                <a:gd name="T159" fmla="*/ 222 h 2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9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2"/>
                  </a:lnTo>
                  <a:lnTo>
                    <a:pt x="36" y="118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50"/>
                  </a:lnTo>
                  <a:lnTo>
                    <a:pt x="49" y="47"/>
                  </a:lnTo>
                  <a:lnTo>
                    <a:pt x="51" y="49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4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2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1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8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7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8"/>
                  </a:lnTo>
                  <a:lnTo>
                    <a:pt x="167" y="83"/>
                  </a:lnTo>
                  <a:lnTo>
                    <a:pt x="160" y="80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80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4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50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2"/>
                  </a:lnTo>
                  <a:lnTo>
                    <a:pt x="86" y="42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2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2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5"/>
                  </a:lnTo>
                  <a:lnTo>
                    <a:pt x="81" y="34"/>
                  </a:lnTo>
                  <a:lnTo>
                    <a:pt x="73" y="34"/>
                  </a:lnTo>
                  <a:lnTo>
                    <a:pt x="66" y="32"/>
                  </a:lnTo>
                  <a:lnTo>
                    <a:pt x="59" y="34"/>
                  </a:lnTo>
                  <a:lnTo>
                    <a:pt x="55" y="34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7" name="Freeform 241"/>
            <p:cNvSpPr>
              <a:spLocks/>
            </p:cNvSpPr>
            <p:nvPr/>
          </p:nvSpPr>
          <p:spPr bwMode="auto">
            <a:xfrm>
              <a:off x="5049" y="4167"/>
              <a:ext cx="73" cy="128"/>
            </a:xfrm>
            <a:custGeom>
              <a:avLst/>
              <a:gdLst>
                <a:gd name="T0" fmla="*/ 0 w 147"/>
                <a:gd name="T1" fmla="*/ 1 h 255"/>
                <a:gd name="T2" fmla="*/ 0 w 147"/>
                <a:gd name="T3" fmla="*/ 1 h 255"/>
                <a:gd name="T4" fmla="*/ 0 w 147"/>
                <a:gd name="T5" fmla="*/ 1 h 255"/>
                <a:gd name="T6" fmla="*/ 0 w 147"/>
                <a:gd name="T7" fmla="*/ 1 h 255"/>
                <a:gd name="T8" fmla="*/ 0 w 147"/>
                <a:gd name="T9" fmla="*/ 1 h 255"/>
                <a:gd name="T10" fmla="*/ 0 w 147"/>
                <a:gd name="T11" fmla="*/ 1 h 255"/>
                <a:gd name="T12" fmla="*/ 0 w 147"/>
                <a:gd name="T13" fmla="*/ 1 h 255"/>
                <a:gd name="T14" fmla="*/ 0 w 147"/>
                <a:gd name="T15" fmla="*/ 1 h 255"/>
                <a:gd name="T16" fmla="*/ 0 w 147"/>
                <a:gd name="T17" fmla="*/ 1 h 255"/>
                <a:gd name="T18" fmla="*/ 0 w 147"/>
                <a:gd name="T19" fmla="*/ 1 h 255"/>
                <a:gd name="T20" fmla="*/ 0 w 147"/>
                <a:gd name="T21" fmla="*/ 1 h 255"/>
                <a:gd name="T22" fmla="*/ 0 w 147"/>
                <a:gd name="T23" fmla="*/ 1 h 255"/>
                <a:gd name="T24" fmla="*/ 0 w 147"/>
                <a:gd name="T25" fmla="*/ 1 h 255"/>
                <a:gd name="T26" fmla="*/ 0 w 147"/>
                <a:gd name="T27" fmla="*/ 1 h 255"/>
                <a:gd name="T28" fmla="*/ 0 w 147"/>
                <a:gd name="T29" fmla="*/ 1 h 255"/>
                <a:gd name="T30" fmla="*/ 0 w 147"/>
                <a:gd name="T31" fmla="*/ 1 h 255"/>
                <a:gd name="T32" fmla="*/ 0 w 147"/>
                <a:gd name="T33" fmla="*/ 1 h 255"/>
                <a:gd name="T34" fmla="*/ 0 w 147"/>
                <a:gd name="T35" fmla="*/ 1 h 255"/>
                <a:gd name="T36" fmla="*/ 0 w 147"/>
                <a:gd name="T37" fmla="*/ 1 h 255"/>
                <a:gd name="T38" fmla="*/ 0 w 147"/>
                <a:gd name="T39" fmla="*/ 1 h 255"/>
                <a:gd name="T40" fmla="*/ 0 w 147"/>
                <a:gd name="T41" fmla="*/ 1 h 255"/>
                <a:gd name="T42" fmla="*/ 0 w 147"/>
                <a:gd name="T43" fmla="*/ 1 h 255"/>
                <a:gd name="T44" fmla="*/ 0 w 147"/>
                <a:gd name="T45" fmla="*/ 1 h 255"/>
                <a:gd name="T46" fmla="*/ 0 w 147"/>
                <a:gd name="T47" fmla="*/ 1 h 255"/>
                <a:gd name="T48" fmla="*/ 0 w 147"/>
                <a:gd name="T49" fmla="*/ 1 h 255"/>
                <a:gd name="T50" fmla="*/ 0 w 147"/>
                <a:gd name="T51" fmla="*/ 1 h 255"/>
                <a:gd name="T52" fmla="*/ 0 w 147"/>
                <a:gd name="T53" fmla="*/ 1 h 255"/>
                <a:gd name="T54" fmla="*/ 0 w 147"/>
                <a:gd name="T55" fmla="*/ 1 h 255"/>
                <a:gd name="T56" fmla="*/ 0 w 147"/>
                <a:gd name="T57" fmla="*/ 1 h 255"/>
                <a:gd name="T58" fmla="*/ 0 w 147"/>
                <a:gd name="T59" fmla="*/ 1 h 255"/>
                <a:gd name="T60" fmla="*/ 0 w 147"/>
                <a:gd name="T61" fmla="*/ 1 h 255"/>
                <a:gd name="T62" fmla="*/ 0 w 147"/>
                <a:gd name="T63" fmla="*/ 1 h 255"/>
                <a:gd name="T64" fmla="*/ 0 w 147"/>
                <a:gd name="T65" fmla="*/ 1 h 255"/>
                <a:gd name="T66" fmla="*/ 0 w 147"/>
                <a:gd name="T67" fmla="*/ 1 h 255"/>
                <a:gd name="T68" fmla="*/ 0 w 147"/>
                <a:gd name="T69" fmla="*/ 1 h 255"/>
                <a:gd name="T70" fmla="*/ 0 w 147"/>
                <a:gd name="T71" fmla="*/ 1 h 255"/>
                <a:gd name="T72" fmla="*/ 0 w 147"/>
                <a:gd name="T73" fmla="*/ 1 h 255"/>
                <a:gd name="T74" fmla="*/ 0 w 147"/>
                <a:gd name="T75" fmla="*/ 1 h 255"/>
                <a:gd name="T76" fmla="*/ 0 w 147"/>
                <a:gd name="T77" fmla="*/ 1 h 255"/>
                <a:gd name="T78" fmla="*/ 0 w 147"/>
                <a:gd name="T79" fmla="*/ 1 h 255"/>
                <a:gd name="T80" fmla="*/ 0 w 147"/>
                <a:gd name="T81" fmla="*/ 1 h 255"/>
                <a:gd name="T82" fmla="*/ 0 w 147"/>
                <a:gd name="T83" fmla="*/ 1 h 255"/>
                <a:gd name="T84" fmla="*/ 0 w 147"/>
                <a:gd name="T85" fmla="*/ 1 h 255"/>
                <a:gd name="T86" fmla="*/ 0 w 147"/>
                <a:gd name="T87" fmla="*/ 1 h 255"/>
                <a:gd name="T88" fmla="*/ 0 w 147"/>
                <a:gd name="T89" fmla="*/ 1 h 255"/>
                <a:gd name="T90" fmla="*/ 0 w 147"/>
                <a:gd name="T91" fmla="*/ 1 h 255"/>
                <a:gd name="T92" fmla="*/ 0 w 147"/>
                <a:gd name="T93" fmla="*/ 1 h 255"/>
                <a:gd name="T94" fmla="*/ 0 w 147"/>
                <a:gd name="T95" fmla="*/ 1 h 255"/>
                <a:gd name="T96" fmla="*/ 0 w 147"/>
                <a:gd name="T97" fmla="*/ 1 h 255"/>
                <a:gd name="T98" fmla="*/ 0 w 147"/>
                <a:gd name="T99" fmla="*/ 1 h 255"/>
                <a:gd name="T100" fmla="*/ 0 w 147"/>
                <a:gd name="T101" fmla="*/ 1 h 255"/>
                <a:gd name="T102" fmla="*/ 0 w 147"/>
                <a:gd name="T103" fmla="*/ 1 h 255"/>
                <a:gd name="T104" fmla="*/ 0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"/>
                <a:gd name="T160" fmla="*/ 0 h 255"/>
                <a:gd name="T161" fmla="*/ 147 w 147"/>
                <a:gd name="T162" fmla="*/ 255 h 2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" h="255">
                  <a:moveTo>
                    <a:pt x="97" y="13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2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6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9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2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5"/>
                  </a:lnTo>
                  <a:lnTo>
                    <a:pt x="10" y="142"/>
                  </a:lnTo>
                  <a:lnTo>
                    <a:pt x="9" y="150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5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20"/>
                  </a:lnTo>
                  <a:lnTo>
                    <a:pt x="72" y="120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80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6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8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8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2"/>
                  </a:lnTo>
                  <a:lnTo>
                    <a:pt x="93" y="110"/>
                  </a:lnTo>
                  <a:lnTo>
                    <a:pt x="97" y="112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2"/>
                  </a:lnTo>
                  <a:lnTo>
                    <a:pt x="132" y="158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7"/>
                  </a:lnTo>
                  <a:lnTo>
                    <a:pt x="95" y="89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6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7"/>
                  </a:lnTo>
                  <a:lnTo>
                    <a:pt x="147" y="89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6"/>
                  </a:lnTo>
                  <a:lnTo>
                    <a:pt x="97" y="1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8" name="Freeform 242"/>
            <p:cNvSpPr>
              <a:spLocks/>
            </p:cNvSpPr>
            <p:nvPr/>
          </p:nvSpPr>
          <p:spPr bwMode="auto">
            <a:xfrm>
              <a:off x="4968" y="4138"/>
              <a:ext cx="117" cy="66"/>
            </a:xfrm>
            <a:custGeom>
              <a:avLst/>
              <a:gdLst>
                <a:gd name="T0" fmla="*/ 1 w 234"/>
                <a:gd name="T1" fmla="*/ 1 h 131"/>
                <a:gd name="T2" fmla="*/ 1 w 234"/>
                <a:gd name="T3" fmla="*/ 1 h 131"/>
                <a:gd name="T4" fmla="*/ 1 w 234"/>
                <a:gd name="T5" fmla="*/ 1 h 131"/>
                <a:gd name="T6" fmla="*/ 1 w 234"/>
                <a:gd name="T7" fmla="*/ 1 h 131"/>
                <a:gd name="T8" fmla="*/ 1 w 234"/>
                <a:gd name="T9" fmla="*/ 1 h 131"/>
                <a:gd name="T10" fmla="*/ 1 w 234"/>
                <a:gd name="T11" fmla="*/ 1 h 131"/>
                <a:gd name="T12" fmla="*/ 1 w 234"/>
                <a:gd name="T13" fmla="*/ 1 h 131"/>
                <a:gd name="T14" fmla="*/ 1 w 234"/>
                <a:gd name="T15" fmla="*/ 1 h 131"/>
                <a:gd name="T16" fmla="*/ 1 w 234"/>
                <a:gd name="T17" fmla="*/ 1 h 131"/>
                <a:gd name="T18" fmla="*/ 1 w 234"/>
                <a:gd name="T19" fmla="*/ 1 h 131"/>
                <a:gd name="T20" fmla="*/ 1 w 234"/>
                <a:gd name="T21" fmla="*/ 1 h 131"/>
                <a:gd name="T22" fmla="*/ 1 w 234"/>
                <a:gd name="T23" fmla="*/ 1 h 131"/>
                <a:gd name="T24" fmla="*/ 1 w 234"/>
                <a:gd name="T25" fmla="*/ 1 h 131"/>
                <a:gd name="T26" fmla="*/ 1 w 234"/>
                <a:gd name="T27" fmla="*/ 1 h 131"/>
                <a:gd name="T28" fmla="*/ 1 w 234"/>
                <a:gd name="T29" fmla="*/ 1 h 131"/>
                <a:gd name="T30" fmla="*/ 1 w 234"/>
                <a:gd name="T31" fmla="*/ 1 h 131"/>
                <a:gd name="T32" fmla="*/ 1 w 234"/>
                <a:gd name="T33" fmla="*/ 1 h 131"/>
                <a:gd name="T34" fmla="*/ 1 w 234"/>
                <a:gd name="T35" fmla="*/ 1 h 131"/>
                <a:gd name="T36" fmla="*/ 1 w 234"/>
                <a:gd name="T37" fmla="*/ 1 h 131"/>
                <a:gd name="T38" fmla="*/ 1 w 234"/>
                <a:gd name="T39" fmla="*/ 1 h 131"/>
                <a:gd name="T40" fmla="*/ 1 w 234"/>
                <a:gd name="T41" fmla="*/ 1 h 131"/>
                <a:gd name="T42" fmla="*/ 1 w 234"/>
                <a:gd name="T43" fmla="*/ 1 h 131"/>
                <a:gd name="T44" fmla="*/ 1 w 234"/>
                <a:gd name="T45" fmla="*/ 1 h 131"/>
                <a:gd name="T46" fmla="*/ 1 w 234"/>
                <a:gd name="T47" fmla="*/ 1 h 131"/>
                <a:gd name="T48" fmla="*/ 1 w 234"/>
                <a:gd name="T49" fmla="*/ 1 h 131"/>
                <a:gd name="T50" fmla="*/ 1 w 234"/>
                <a:gd name="T51" fmla="*/ 1 h 131"/>
                <a:gd name="T52" fmla="*/ 1 w 234"/>
                <a:gd name="T53" fmla="*/ 1 h 131"/>
                <a:gd name="T54" fmla="*/ 1 w 234"/>
                <a:gd name="T55" fmla="*/ 1 h 131"/>
                <a:gd name="T56" fmla="*/ 1 w 234"/>
                <a:gd name="T57" fmla="*/ 1 h 131"/>
                <a:gd name="T58" fmla="*/ 1 w 234"/>
                <a:gd name="T59" fmla="*/ 1 h 131"/>
                <a:gd name="T60" fmla="*/ 1 w 234"/>
                <a:gd name="T61" fmla="*/ 1 h 131"/>
                <a:gd name="T62" fmla="*/ 1 w 234"/>
                <a:gd name="T63" fmla="*/ 1 h 131"/>
                <a:gd name="T64" fmla="*/ 1 w 234"/>
                <a:gd name="T65" fmla="*/ 1 h 131"/>
                <a:gd name="T66" fmla="*/ 1 w 234"/>
                <a:gd name="T67" fmla="*/ 1 h 131"/>
                <a:gd name="T68" fmla="*/ 1 w 234"/>
                <a:gd name="T69" fmla="*/ 1 h 131"/>
                <a:gd name="T70" fmla="*/ 1 w 234"/>
                <a:gd name="T71" fmla="*/ 1 h 131"/>
                <a:gd name="T72" fmla="*/ 1 w 234"/>
                <a:gd name="T73" fmla="*/ 1 h 131"/>
                <a:gd name="T74" fmla="*/ 1 w 234"/>
                <a:gd name="T75" fmla="*/ 1 h 131"/>
                <a:gd name="T76" fmla="*/ 1 w 234"/>
                <a:gd name="T77" fmla="*/ 1 h 131"/>
                <a:gd name="T78" fmla="*/ 1 w 234"/>
                <a:gd name="T79" fmla="*/ 1 h 131"/>
                <a:gd name="T80" fmla="*/ 1 w 234"/>
                <a:gd name="T81" fmla="*/ 1 h 131"/>
                <a:gd name="T82" fmla="*/ 1 w 234"/>
                <a:gd name="T83" fmla="*/ 1 h 131"/>
                <a:gd name="T84" fmla="*/ 1 w 234"/>
                <a:gd name="T85" fmla="*/ 1 h 131"/>
                <a:gd name="T86" fmla="*/ 1 w 234"/>
                <a:gd name="T87" fmla="*/ 1 h 131"/>
                <a:gd name="T88" fmla="*/ 1 w 234"/>
                <a:gd name="T89" fmla="*/ 1 h 131"/>
                <a:gd name="T90" fmla="*/ 1 w 234"/>
                <a:gd name="T91" fmla="*/ 1 h 131"/>
                <a:gd name="T92" fmla="*/ 1 w 234"/>
                <a:gd name="T93" fmla="*/ 1 h 131"/>
                <a:gd name="T94" fmla="*/ 1 w 234"/>
                <a:gd name="T95" fmla="*/ 1 h 131"/>
                <a:gd name="T96" fmla="*/ 1 w 234"/>
                <a:gd name="T97" fmla="*/ 1 h 131"/>
                <a:gd name="T98" fmla="*/ 1 w 234"/>
                <a:gd name="T99" fmla="*/ 1 h 131"/>
                <a:gd name="T100" fmla="*/ 1 w 234"/>
                <a:gd name="T101" fmla="*/ 1 h 131"/>
                <a:gd name="T102" fmla="*/ 1 w 234"/>
                <a:gd name="T103" fmla="*/ 1 h 131"/>
                <a:gd name="T104" fmla="*/ 1 w 234"/>
                <a:gd name="T105" fmla="*/ 1 h 131"/>
                <a:gd name="T106" fmla="*/ 1 w 234"/>
                <a:gd name="T107" fmla="*/ 1 h 131"/>
                <a:gd name="T108" fmla="*/ 1 w 234"/>
                <a:gd name="T109" fmla="*/ 0 h 131"/>
                <a:gd name="T110" fmla="*/ 1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4"/>
                <a:gd name="T169" fmla="*/ 0 h 131"/>
                <a:gd name="T170" fmla="*/ 234 w 234"/>
                <a:gd name="T171" fmla="*/ 131 h 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4" h="131">
                  <a:moveTo>
                    <a:pt x="209" y="4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9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5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5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8"/>
                  </a:lnTo>
                  <a:lnTo>
                    <a:pt x="110" y="64"/>
                  </a:lnTo>
                  <a:lnTo>
                    <a:pt x="104" y="67"/>
                  </a:lnTo>
                  <a:lnTo>
                    <a:pt x="96" y="65"/>
                  </a:lnTo>
                  <a:lnTo>
                    <a:pt x="87" y="64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4"/>
                  </a:lnTo>
                  <a:lnTo>
                    <a:pt x="51" y="65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3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5"/>
                  </a:lnTo>
                  <a:lnTo>
                    <a:pt x="49" y="99"/>
                  </a:lnTo>
                  <a:lnTo>
                    <a:pt x="38" y="102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10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7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8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3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7"/>
                  </a:lnTo>
                  <a:lnTo>
                    <a:pt x="145" y="52"/>
                  </a:lnTo>
                  <a:lnTo>
                    <a:pt x="151" y="49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2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7"/>
                  </a:lnTo>
                  <a:lnTo>
                    <a:pt x="175" y="73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5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2"/>
                  </a:lnTo>
                  <a:lnTo>
                    <a:pt x="220" y="7"/>
                  </a:lnTo>
                  <a:lnTo>
                    <a:pt x="228" y="3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3"/>
                  </a:lnTo>
                  <a:lnTo>
                    <a:pt x="209" y="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9" name="Freeform 243"/>
            <p:cNvSpPr>
              <a:spLocks/>
            </p:cNvSpPr>
            <p:nvPr/>
          </p:nvSpPr>
          <p:spPr bwMode="auto">
            <a:xfrm>
              <a:off x="5130" y="4101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1 w 22"/>
                <a:gd name="T3" fmla="*/ 0 h 23"/>
                <a:gd name="T4" fmla="*/ 1 w 22"/>
                <a:gd name="T5" fmla="*/ 0 h 23"/>
                <a:gd name="T6" fmla="*/ 1 w 22"/>
                <a:gd name="T7" fmla="*/ 1 h 23"/>
                <a:gd name="T8" fmla="*/ 1 w 22"/>
                <a:gd name="T9" fmla="*/ 1 h 23"/>
                <a:gd name="T10" fmla="*/ 1 w 22"/>
                <a:gd name="T11" fmla="*/ 1 h 23"/>
                <a:gd name="T12" fmla="*/ 1 w 22"/>
                <a:gd name="T13" fmla="*/ 1 h 23"/>
                <a:gd name="T14" fmla="*/ 1 w 22"/>
                <a:gd name="T15" fmla="*/ 1 h 23"/>
                <a:gd name="T16" fmla="*/ 1 w 22"/>
                <a:gd name="T17" fmla="*/ 1 h 23"/>
                <a:gd name="T18" fmla="*/ 1 w 22"/>
                <a:gd name="T19" fmla="*/ 1 h 23"/>
                <a:gd name="T20" fmla="*/ 1 w 22"/>
                <a:gd name="T21" fmla="*/ 1 h 23"/>
                <a:gd name="T22" fmla="*/ 1 w 22"/>
                <a:gd name="T23" fmla="*/ 1 h 23"/>
                <a:gd name="T24" fmla="*/ 1 w 22"/>
                <a:gd name="T25" fmla="*/ 1 h 23"/>
                <a:gd name="T26" fmla="*/ 1 w 22"/>
                <a:gd name="T27" fmla="*/ 1 h 23"/>
                <a:gd name="T28" fmla="*/ 0 w 22"/>
                <a:gd name="T29" fmla="*/ 1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3"/>
                <a:gd name="T53" fmla="*/ 22 w 2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6" y="21"/>
                  </a:lnTo>
                  <a:lnTo>
                    <a:pt x="12" y="23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1" y="14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0" name="Freeform 244"/>
            <p:cNvSpPr>
              <a:spLocks/>
            </p:cNvSpPr>
            <p:nvPr/>
          </p:nvSpPr>
          <p:spPr bwMode="auto">
            <a:xfrm>
              <a:off x="5128" y="4128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1 h 15"/>
                <a:gd name="T10" fmla="*/ 0 w 19"/>
                <a:gd name="T11" fmla="*/ 1 h 15"/>
                <a:gd name="T12" fmla="*/ 0 w 19"/>
                <a:gd name="T13" fmla="*/ 1 h 15"/>
                <a:gd name="T14" fmla="*/ 0 w 19"/>
                <a:gd name="T15" fmla="*/ 1 h 15"/>
                <a:gd name="T16" fmla="*/ 0 w 19"/>
                <a:gd name="T17" fmla="*/ 1 h 15"/>
                <a:gd name="T18" fmla="*/ 0 w 19"/>
                <a:gd name="T19" fmla="*/ 1 h 15"/>
                <a:gd name="T20" fmla="*/ 0 w 19"/>
                <a:gd name="T21" fmla="*/ 1 h 15"/>
                <a:gd name="T22" fmla="*/ 0 w 19"/>
                <a:gd name="T23" fmla="*/ 1 h 15"/>
                <a:gd name="T24" fmla="*/ 0 w 19"/>
                <a:gd name="T25" fmla="*/ 1 h 15"/>
                <a:gd name="T26" fmla="*/ 0 w 19"/>
                <a:gd name="T27" fmla="*/ 1 h 15"/>
                <a:gd name="T28" fmla="*/ 0 w 19"/>
                <a:gd name="T29" fmla="*/ 1 h 15"/>
                <a:gd name="T30" fmla="*/ 0 w 19"/>
                <a:gd name="T31" fmla="*/ 1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5"/>
                <a:gd name="T53" fmla="*/ 19 w 1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3" y="15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1" name="Freeform 245"/>
            <p:cNvSpPr>
              <a:spLocks/>
            </p:cNvSpPr>
            <p:nvPr/>
          </p:nvSpPr>
          <p:spPr bwMode="auto">
            <a:xfrm>
              <a:off x="5148" y="4146"/>
              <a:ext cx="12" cy="12"/>
            </a:xfrm>
            <a:custGeom>
              <a:avLst/>
              <a:gdLst>
                <a:gd name="T0" fmla="*/ 1 w 24"/>
                <a:gd name="T1" fmla="*/ 1 h 23"/>
                <a:gd name="T2" fmla="*/ 1 w 24"/>
                <a:gd name="T3" fmla="*/ 1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1 h 23"/>
                <a:gd name="T10" fmla="*/ 1 w 24"/>
                <a:gd name="T11" fmla="*/ 1 h 23"/>
                <a:gd name="T12" fmla="*/ 1 w 24"/>
                <a:gd name="T13" fmla="*/ 1 h 23"/>
                <a:gd name="T14" fmla="*/ 1 w 24"/>
                <a:gd name="T15" fmla="*/ 1 h 23"/>
                <a:gd name="T16" fmla="*/ 1 w 24"/>
                <a:gd name="T17" fmla="*/ 1 h 23"/>
                <a:gd name="T18" fmla="*/ 1 w 24"/>
                <a:gd name="T19" fmla="*/ 1 h 23"/>
                <a:gd name="T20" fmla="*/ 1 w 24"/>
                <a:gd name="T21" fmla="*/ 1 h 23"/>
                <a:gd name="T22" fmla="*/ 1 w 24"/>
                <a:gd name="T23" fmla="*/ 1 h 23"/>
                <a:gd name="T24" fmla="*/ 1 w 24"/>
                <a:gd name="T25" fmla="*/ 1 h 23"/>
                <a:gd name="T26" fmla="*/ 1 w 24"/>
                <a:gd name="T27" fmla="*/ 1 h 23"/>
                <a:gd name="T28" fmla="*/ 0 w 24"/>
                <a:gd name="T29" fmla="*/ 1 h 23"/>
                <a:gd name="T30" fmla="*/ 0 w 24"/>
                <a:gd name="T31" fmla="*/ 1 h 23"/>
                <a:gd name="T32" fmla="*/ 1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2" y="6"/>
                  </a:moveTo>
                  <a:lnTo>
                    <a:pt x="7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2" name="Freeform 246"/>
            <p:cNvSpPr>
              <a:spLocks/>
            </p:cNvSpPr>
            <p:nvPr/>
          </p:nvSpPr>
          <p:spPr bwMode="auto">
            <a:xfrm>
              <a:off x="5103" y="4142"/>
              <a:ext cx="14" cy="13"/>
            </a:xfrm>
            <a:custGeom>
              <a:avLst/>
              <a:gdLst>
                <a:gd name="T0" fmla="*/ 1 w 26"/>
                <a:gd name="T1" fmla="*/ 0 h 26"/>
                <a:gd name="T2" fmla="*/ 1 w 26"/>
                <a:gd name="T3" fmla="*/ 1 h 26"/>
                <a:gd name="T4" fmla="*/ 1 w 26"/>
                <a:gd name="T5" fmla="*/ 1 h 26"/>
                <a:gd name="T6" fmla="*/ 1 w 26"/>
                <a:gd name="T7" fmla="*/ 1 h 26"/>
                <a:gd name="T8" fmla="*/ 1 w 26"/>
                <a:gd name="T9" fmla="*/ 1 h 26"/>
                <a:gd name="T10" fmla="*/ 1 w 26"/>
                <a:gd name="T11" fmla="*/ 1 h 26"/>
                <a:gd name="T12" fmla="*/ 1 w 26"/>
                <a:gd name="T13" fmla="*/ 1 h 26"/>
                <a:gd name="T14" fmla="*/ 1 w 26"/>
                <a:gd name="T15" fmla="*/ 1 h 26"/>
                <a:gd name="T16" fmla="*/ 1 w 26"/>
                <a:gd name="T17" fmla="*/ 1 h 26"/>
                <a:gd name="T18" fmla="*/ 1 w 26"/>
                <a:gd name="T19" fmla="*/ 1 h 26"/>
                <a:gd name="T20" fmla="*/ 1 w 26"/>
                <a:gd name="T21" fmla="*/ 1 h 26"/>
                <a:gd name="T22" fmla="*/ 1 w 26"/>
                <a:gd name="T23" fmla="*/ 1 h 26"/>
                <a:gd name="T24" fmla="*/ 0 w 26"/>
                <a:gd name="T25" fmla="*/ 1 h 26"/>
                <a:gd name="T26" fmla="*/ 1 w 26"/>
                <a:gd name="T27" fmla="*/ 1 h 26"/>
                <a:gd name="T28" fmla="*/ 1 w 26"/>
                <a:gd name="T29" fmla="*/ 1 h 26"/>
                <a:gd name="T30" fmla="*/ 1 w 26"/>
                <a:gd name="T31" fmla="*/ 1 h 26"/>
                <a:gd name="T32" fmla="*/ 1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4" y="0"/>
                  </a:moveTo>
                  <a:lnTo>
                    <a:pt x="19" y="1"/>
                  </a:lnTo>
                  <a:lnTo>
                    <a:pt x="24" y="3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3" name="Freeform 247"/>
            <p:cNvSpPr>
              <a:spLocks/>
            </p:cNvSpPr>
            <p:nvPr/>
          </p:nvSpPr>
          <p:spPr bwMode="auto">
            <a:xfrm>
              <a:off x="5097" y="4113"/>
              <a:ext cx="13" cy="13"/>
            </a:xfrm>
            <a:custGeom>
              <a:avLst/>
              <a:gdLst>
                <a:gd name="T0" fmla="*/ 0 w 27"/>
                <a:gd name="T1" fmla="*/ 1 h 25"/>
                <a:gd name="T2" fmla="*/ 0 w 27"/>
                <a:gd name="T3" fmla="*/ 1 h 25"/>
                <a:gd name="T4" fmla="*/ 0 w 27"/>
                <a:gd name="T5" fmla="*/ 1 h 25"/>
                <a:gd name="T6" fmla="*/ 0 w 27"/>
                <a:gd name="T7" fmla="*/ 1 h 25"/>
                <a:gd name="T8" fmla="*/ 0 w 27"/>
                <a:gd name="T9" fmla="*/ 0 h 25"/>
                <a:gd name="T10" fmla="*/ 0 w 27"/>
                <a:gd name="T11" fmla="*/ 0 h 25"/>
                <a:gd name="T12" fmla="*/ 0 w 27"/>
                <a:gd name="T13" fmla="*/ 1 h 25"/>
                <a:gd name="T14" fmla="*/ 0 w 27"/>
                <a:gd name="T15" fmla="*/ 1 h 25"/>
                <a:gd name="T16" fmla="*/ 0 w 27"/>
                <a:gd name="T17" fmla="*/ 1 h 25"/>
                <a:gd name="T18" fmla="*/ 0 w 27"/>
                <a:gd name="T19" fmla="*/ 1 h 25"/>
                <a:gd name="T20" fmla="*/ 0 w 27"/>
                <a:gd name="T21" fmla="*/ 1 h 25"/>
                <a:gd name="T22" fmla="*/ 0 w 27"/>
                <a:gd name="T23" fmla="*/ 1 h 25"/>
                <a:gd name="T24" fmla="*/ 0 w 27"/>
                <a:gd name="T25" fmla="*/ 1 h 25"/>
                <a:gd name="T26" fmla="*/ 0 w 27"/>
                <a:gd name="T27" fmla="*/ 1 h 25"/>
                <a:gd name="T28" fmla="*/ 0 w 27"/>
                <a:gd name="T29" fmla="*/ 1 h 25"/>
                <a:gd name="T30" fmla="*/ 0 w 27"/>
                <a:gd name="T31" fmla="*/ 1 h 25"/>
                <a:gd name="T32" fmla="*/ 0 w 27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5"/>
                <a:gd name="T53" fmla="*/ 27 w 2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5">
                  <a:moveTo>
                    <a:pt x="0" y="14"/>
                  </a:moveTo>
                  <a:lnTo>
                    <a:pt x="0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5" y="17"/>
                  </a:lnTo>
                  <a:lnTo>
                    <a:pt x="22" y="22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4" name="Freeform 248"/>
            <p:cNvSpPr>
              <a:spLocks/>
            </p:cNvSpPr>
            <p:nvPr/>
          </p:nvSpPr>
          <p:spPr bwMode="auto">
            <a:xfrm>
              <a:off x="5076" y="4113"/>
              <a:ext cx="11" cy="11"/>
            </a:xfrm>
            <a:custGeom>
              <a:avLst/>
              <a:gdLst>
                <a:gd name="T0" fmla="*/ 0 w 23"/>
                <a:gd name="T1" fmla="*/ 1 h 21"/>
                <a:gd name="T2" fmla="*/ 0 w 23"/>
                <a:gd name="T3" fmla="*/ 1 h 21"/>
                <a:gd name="T4" fmla="*/ 0 w 23"/>
                <a:gd name="T5" fmla="*/ 1 h 21"/>
                <a:gd name="T6" fmla="*/ 0 w 23"/>
                <a:gd name="T7" fmla="*/ 1 h 21"/>
                <a:gd name="T8" fmla="*/ 0 w 23"/>
                <a:gd name="T9" fmla="*/ 0 h 21"/>
                <a:gd name="T10" fmla="*/ 0 w 23"/>
                <a:gd name="T11" fmla="*/ 0 h 21"/>
                <a:gd name="T12" fmla="*/ 0 w 23"/>
                <a:gd name="T13" fmla="*/ 1 h 21"/>
                <a:gd name="T14" fmla="*/ 0 w 23"/>
                <a:gd name="T15" fmla="*/ 1 h 21"/>
                <a:gd name="T16" fmla="*/ 0 w 23"/>
                <a:gd name="T17" fmla="*/ 1 h 21"/>
                <a:gd name="T18" fmla="*/ 0 w 23"/>
                <a:gd name="T19" fmla="*/ 1 h 21"/>
                <a:gd name="T20" fmla="*/ 0 w 23"/>
                <a:gd name="T21" fmla="*/ 1 h 21"/>
                <a:gd name="T22" fmla="*/ 0 w 23"/>
                <a:gd name="T23" fmla="*/ 1 h 21"/>
                <a:gd name="T24" fmla="*/ 0 w 23"/>
                <a:gd name="T25" fmla="*/ 1 h 21"/>
                <a:gd name="T26" fmla="*/ 0 w 23"/>
                <a:gd name="T27" fmla="*/ 1 h 21"/>
                <a:gd name="T28" fmla="*/ 0 w 23"/>
                <a:gd name="T29" fmla="*/ 1 h 21"/>
                <a:gd name="T30" fmla="*/ 0 w 23"/>
                <a:gd name="T31" fmla="*/ 1 h 21"/>
                <a:gd name="T32" fmla="*/ 0 w 23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3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9"/>
                  </a:lnTo>
                  <a:lnTo>
                    <a:pt x="21" y="13"/>
                  </a:lnTo>
                  <a:lnTo>
                    <a:pt x="20" y="17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5" name="Freeform 249"/>
            <p:cNvSpPr>
              <a:spLocks/>
            </p:cNvSpPr>
            <p:nvPr/>
          </p:nvSpPr>
          <p:spPr bwMode="auto">
            <a:xfrm>
              <a:off x="5093" y="4094"/>
              <a:ext cx="12" cy="11"/>
            </a:xfrm>
            <a:custGeom>
              <a:avLst/>
              <a:gdLst>
                <a:gd name="T0" fmla="*/ 0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1 w 24"/>
                <a:gd name="T29" fmla="*/ 0 h 23"/>
                <a:gd name="T30" fmla="*/ 1 w 24"/>
                <a:gd name="T31" fmla="*/ 0 h 23"/>
                <a:gd name="T32" fmla="*/ 0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0" y="12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6" name="Freeform 250"/>
            <p:cNvSpPr>
              <a:spLocks/>
            </p:cNvSpPr>
            <p:nvPr/>
          </p:nvSpPr>
          <p:spPr bwMode="auto">
            <a:xfrm>
              <a:off x="5502" y="4048"/>
              <a:ext cx="98" cy="95"/>
            </a:xfrm>
            <a:custGeom>
              <a:avLst/>
              <a:gdLst>
                <a:gd name="T0" fmla="*/ 1 w 195"/>
                <a:gd name="T1" fmla="*/ 1 h 190"/>
                <a:gd name="T2" fmla="*/ 1 w 195"/>
                <a:gd name="T3" fmla="*/ 1 h 190"/>
                <a:gd name="T4" fmla="*/ 1 w 195"/>
                <a:gd name="T5" fmla="*/ 1 h 190"/>
                <a:gd name="T6" fmla="*/ 1 w 195"/>
                <a:gd name="T7" fmla="*/ 1 h 190"/>
                <a:gd name="T8" fmla="*/ 1 w 195"/>
                <a:gd name="T9" fmla="*/ 1 h 190"/>
                <a:gd name="T10" fmla="*/ 1 w 195"/>
                <a:gd name="T11" fmla="*/ 1 h 190"/>
                <a:gd name="T12" fmla="*/ 1 w 195"/>
                <a:gd name="T13" fmla="*/ 1 h 190"/>
                <a:gd name="T14" fmla="*/ 1 w 195"/>
                <a:gd name="T15" fmla="*/ 1 h 190"/>
                <a:gd name="T16" fmla="*/ 1 w 195"/>
                <a:gd name="T17" fmla="*/ 1 h 190"/>
                <a:gd name="T18" fmla="*/ 1 w 195"/>
                <a:gd name="T19" fmla="*/ 1 h 190"/>
                <a:gd name="T20" fmla="*/ 1 w 195"/>
                <a:gd name="T21" fmla="*/ 1 h 190"/>
                <a:gd name="T22" fmla="*/ 1 w 195"/>
                <a:gd name="T23" fmla="*/ 1 h 190"/>
                <a:gd name="T24" fmla="*/ 1 w 195"/>
                <a:gd name="T25" fmla="*/ 1 h 190"/>
                <a:gd name="T26" fmla="*/ 1 w 195"/>
                <a:gd name="T27" fmla="*/ 1 h 190"/>
                <a:gd name="T28" fmla="*/ 1 w 195"/>
                <a:gd name="T29" fmla="*/ 1 h 190"/>
                <a:gd name="T30" fmla="*/ 1 w 195"/>
                <a:gd name="T31" fmla="*/ 1 h 190"/>
                <a:gd name="T32" fmla="*/ 1 w 195"/>
                <a:gd name="T33" fmla="*/ 1 h 190"/>
                <a:gd name="T34" fmla="*/ 1 w 195"/>
                <a:gd name="T35" fmla="*/ 1 h 190"/>
                <a:gd name="T36" fmla="*/ 1 w 195"/>
                <a:gd name="T37" fmla="*/ 0 h 190"/>
                <a:gd name="T38" fmla="*/ 1 w 195"/>
                <a:gd name="T39" fmla="*/ 1 h 190"/>
                <a:gd name="T40" fmla="*/ 1 w 195"/>
                <a:gd name="T41" fmla="*/ 1 h 190"/>
                <a:gd name="T42" fmla="*/ 1 w 195"/>
                <a:gd name="T43" fmla="*/ 1 h 190"/>
                <a:gd name="T44" fmla="*/ 1 w 195"/>
                <a:gd name="T45" fmla="*/ 1 h 190"/>
                <a:gd name="T46" fmla="*/ 1 w 195"/>
                <a:gd name="T47" fmla="*/ 1 h 190"/>
                <a:gd name="T48" fmla="*/ 1 w 195"/>
                <a:gd name="T49" fmla="*/ 1 h 190"/>
                <a:gd name="T50" fmla="*/ 1 w 195"/>
                <a:gd name="T51" fmla="*/ 1 h 190"/>
                <a:gd name="T52" fmla="*/ 1 w 195"/>
                <a:gd name="T53" fmla="*/ 1 h 190"/>
                <a:gd name="T54" fmla="*/ 1 w 195"/>
                <a:gd name="T55" fmla="*/ 1 h 190"/>
                <a:gd name="T56" fmla="*/ 1 w 195"/>
                <a:gd name="T57" fmla="*/ 1 h 190"/>
                <a:gd name="T58" fmla="*/ 1 w 195"/>
                <a:gd name="T59" fmla="*/ 1 h 190"/>
                <a:gd name="T60" fmla="*/ 1 w 195"/>
                <a:gd name="T61" fmla="*/ 1 h 190"/>
                <a:gd name="T62" fmla="*/ 1 w 195"/>
                <a:gd name="T63" fmla="*/ 1 h 190"/>
                <a:gd name="T64" fmla="*/ 1 w 195"/>
                <a:gd name="T65" fmla="*/ 1 h 190"/>
                <a:gd name="T66" fmla="*/ 1 w 195"/>
                <a:gd name="T67" fmla="*/ 1 h 190"/>
                <a:gd name="T68" fmla="*/ 1 w 195"/>
                <a:gd name="T69" fmla="*/ 1 h 190"/>
                <a:gd name="T70" fmla="*/ 1 w 195"/>
                <a:gd name="T71" fmla="*/ 1 h 190"/>
                <a:gd name="T72" fmla="*/ 0 w 195"/>
                <a:gd name="T73" fmla="*/ 1 h 190"/>
                <a:gd name="T74" fmla="*/ 1 w 195"/>
                <a:gd name="T75" fmla="*/ 1 h 190"/>
                <a:gd name="T76" fmla="*/ 1 w 195"/>
                <a:gd name="T77" fmla="*/ 1 h 190"/>
                <a:gd name="T78" fmla="*/ 1 w 195"/>
                <a:gd name="T79" fmla="*/ 1 h 190"/>
                <a:gd name="T80" fmla="*/ 1 w 195"/>
                <a:gd name="T81" fmla="*/ 1 h 190"/>
                <a:gd name="T82" fmla="*/ 1 w 195"/>
                <a:gd name="T83" fmla="*/ 1 h 190"/>
                <a:gd name="T84" fmla="*/ 1 w 195"/>
                <a:gd name="T85" fmla="*/ 1 h 190"/>
                <a:gd name="T86" fmla="*/ 1 w 195"/>
                <a:gd name="T87" fmla="*/ 1 h 190"/>
                <a:gd name="T88" fmla="*/ 1 w 195"/>
                <a:gd name="T89" fmla="*/ 1 h 190"/>
                <a:gd name="T90" fmla="*/ 1 w 195"/>
                <a:gd name="T91" fmla="*/ 1 h 190"/>
                <a:gd name="T92" fmla="*/ 1 w 195"/>
                <a:gd name="T93" fmla="*/ 1 h 190"/>
                <a:gd name="T94" fmla="*/ 1 w 195"/>
                <a:gd name="T95" fmla="*/ 1 h 190"/>
                <a:gd name="T96" fmla="*/ 1 w 195"/>
                <a:gd name="T97" fmla="*/ 1 h 190"/>
                <a:gd name="T98" fmla="*/ 1 w 195"/>
                <a:gd name="T99" fmla="*/ 1 h 190"/>
                <a:gd name="T100" fmla="*/ 1 w 195"/>
                <a:gd name="T101" fmla="*/ 1 h 190"/>
                <a:gd name="T102" fmla="*/ 1 w 195"/>
                <a:gd name="T103" fmla="*/ 1 h 190"/>
                <a:gd name="T104" fmla="*/ 1 w 195"/>
                <a:gd name="T105" fmla="*/ 1 h 190"/>
                <a:gd name="T106" fmla="*/ 1 w 195"/>
                <a:gd name="T107" fmla="*/ 1 h 190"/>
                <a:gd name="T108" fmla="*/ 1 w 195"/>
                <a:gd name="T109" fmla="*/ 1 h 190"/>
                <a:gd name="T110" fmla="*/ 1 w 195"/>
                <a:gd name="T111" fmla="*/ 1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5"/>
                <a:gd name="T169" fmla="*/ 0 h 190"/>
                <a:gd name="T170" fmla="*/ 195 w 195"/>
                <a:gd name="T171" fmla="*/ 190 h 1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49"/>
                  </a:lnTo>
                  <a:lnTo>
                    <a:pt x="161" y="146"/>
                  </a:lnTo>
                  <a:lnTo>
                    <a:pt x="167" y="141"/>
                  </a:lnTo>
                  <a:lnTo>
                    <a:pt x="171" y="135"/>
                  </a:lnTo>
                  <a:lnTo>
                    <a:pt x="173" y="127"/>
                  </a:lnTo>
                  <a:lnTo>
                    <a:pt x="172" y="118"/>
                  </a:lnTo>
                  <a:lnTo>
                    <a:pt x="167" y="107"/>
                  </a:lnTo>
                  <a:lnTo>
                    <a:pt x="162" y="102"/>
                  </a:lnTo>
                  <a:lnTo>
                    <a:pt x="156" y="102"/>
                  </a:lnTo>
                  <a:lnTo>
                    <a:pt x="149" y="102"/>
                  </a:lnTo>
                  <a:lnTo>
                    <a:pt x="145" y="104"/>
                  </a:lnTo>
                  <a:lnTo>
                    <a:pt x="140" y="100"/>
                  </a:lnTo>
                  <a:lnTo>
                    <a:pt x="135" y="94"/>
                  </a:lnTo>
                  <a:lnTo>
                    <a:pt x="132" y="89"/>
                  </a:lnTo>
                  <a:lnTo>
                    <a:pt x="129" y="85"/>
                  </a:lnTo>
                  <a:lnTo>
                    <a:pt x="127" y="80"/>
                  </a:lnTo>
                  <a:lnTo>
                    <a:pt x="127" y="79"/>
                  </a:lnTo>
                  <a:lnTo>
                    <a:pt x="131" y="80"/>
                  </a:lnTo>
                  <a:lnTo>
                    <a:pt x="137" y="82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7"/>
                  </a:lnTo>
                  <a:lnTo>
                    <a:pt x="153" y="89"/>
                  </a:lnTo>
                  <a:lnTo>
                    <a:pt x="155" y="93"/>
                  </a:lnTo>
                  <a:lnTo>
                    <a:pt x="158" y="97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6"/>
                  </a:lnTo>
                  <a:lnTo>
                    <a:pt x="190" y="91"/>
                  </a:lnTo>
                  <a:lnTo>
                    <a:pt x="194" y="82"/>
                  </a:lnTo>
                  <a:lnTo>
                    <a:pt x="195" y="72"/>
                  </a:lnTo>
                  <a:lnTo>
                    <a:pt x="195" y="66"/>
                  </a:lnTo>
                  <a:lnTo>
                    <a:pt x="194" y="62"/>
                  </a:lnTo>
                  <a:lnTo>
                    <a:pt x="192" y="58"/>
                  </a:lnTo>
                  <a:lnTo>
                    <a:pt x="191" y="55"/>
                  </a:lnTo>
                  <a:lnTo>
                    <a:pt x="186" y="51"/>
                  </a:lnTo>
                  <a:lnTo>
                    <a:pt x="182" y="49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49"/>
                  </a:lnTo>
                  <a:lnTo>
                    <a:pt x="152" y="51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1"/>
                  </a:lnTo>
                  <a:lnTo>
                    <a:pt x="142" y="43"/>
                  </a:lnTo>
                  <a:lnTo>
                    <a:pt x="153" y="32"/>
                  </a:lnTo>
                  <a:lnTo>
                    <a:pt x="158" y="19"/>
                  </a:lnTo>
                  <a:lnTo>
                    <a:pt x="156" y="9"/>
                  </a:lnTo>
                  <a:lnTo>
                    <a:pt x="153" y="4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3"/>
                  </a:lnTo>
                  <a:lnTo>
                    <a:pt x="120" y="5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7"/>
                  </a:lnTo>
                  <a:lnTo>
                    <a:pt x="111" y="36"/>
                  </a:lnTo>
                  <a:lnTo>
                    <a:pt x="115" y="43"/>
                  </a:lnTo>
                  <a:lnTo>
                    <a:pt x="117" y="49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0"/>
                  </a:lnTo>
                  <a:lnTo>
                    <a:pt x="106" y="44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8"/>
                  </a:lnTo>
                  <a:lnTo>
                    <a:pt x="70" y="23"/>
                  </a:lnTo>
                  <a:lnTo>
                    <a:pt x="64" y="18"/>
                  </a:lnTo>
                  <a:lnTo>
                    <a:pt x="57" y="15"/>
                  </a:lnTo>
                  <a:lnTo>
                    <a:pt x="49" y="13"/>
                  </a:lnTo>
                  <a:lnTo>
                    <a:pt x="41" y="15"/>
                  </a:lnTo>
                  <a:lnTo>
                    <a:pt x="33" y="18"/>
                  </a:lnTo>
                  <a:lnTo>
                    <a:pt x="26" y="24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1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59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3"/>
                  </a:lnTo>
                  <a:lnTo>
                    <a:pt x="64" y="68"/>
                  </a:lnTo>
                  <a:lnTo>
                    <a:pt x="66" y="72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8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4"/>
                  </a:lnTo>
                  <a:lnTo>
                    <a:pt x="8" y="97"/>
                  </a:lnTo>
                  <a:lnTo>
                    <a:pt x="4" y="101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1" y="124"/>
                  </a:lnTo>
                  <a:lnTo>
                    <a:pt x="4" y="131"/>
                  </a:lnTo>
                  <a:lnTo>
                    <a:pt x="8" y="134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39"/>
                  </a:lnTo>
                  <a:lnTo>
                    <a:pt x="27" y="140"/>
                  </a:lnTo>
                  <a:lnTo>
                    <a:pt x="32" y="139"/>
                  </a:lnTo>
                  <a:lnTo>
                    <a:pt x="36" y="139"/>
                  </a:lnTo>
                  <a:lnTo>
                    <a:pt x="41" y="137"/>
                  </a:lnTo>
                  <a:lnTo>
                    <a:pt x="46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48" y="116"/>
                  </a:lnTo>
                  <a:lnTo>
                    <a:pt x="55" y="109"/>
                  </a:lnTo>
                  <a:lnTo>
                    <a:pt x="63" y="104"/>
                  </a:lnTo>
                  <a:lnTo>
                    <a:pt x="71" y="100"/>
                  </a:lnTo>
                  <a:lnTo>
                    <a:pt x="74" y="97"/>
                  </a:lnTo>
                  <a:lnTo>
                    <a:pt x="77" y="100"/>
                  </a:lnTo>
                  <a:lnTo>
                    <a:pt x="79" y="103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4"/>
                  </a:lnTo>
                  <a:lnTo>
                    <a:pt x="63" y="140"/>
                  </a:lnTo>
                  <a:lnTo>
                    <a:pt x="55" y="148"/>
                  </a:lnTo>
                  <a:lnTo>
                    <a:pt x="50" y="157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7"/>
                  </a:lnTo>
                  <a:lnTo>
                    <a:pt x="79" y="190"/>
                  </a:lnTo>
                  <a:lnTo>
                    <a:pt x="85" y="188"/>
                  </a:lnTo>
                  <a:lnTo>
                    <a:pt x="91" y="186"/>
                  </a:lnTo>
                  <a:lnTo>
                    <a:pt x="96" y="183"/>
                  </a:lnTo>
                  <a:lnTo>
                    <a:pt x="102" y="179"/>
                  </a:lnTo>
                  <a:lnTo>
                    <a:pt x="106" y="176"/>
                  </a:lnTo>
                  <a:lnTo>
                    <a:pt x="108" y="172"/>
                  </a:lnTo>
                  <a:lnTo>
                    <a:pt x="109" y="169"/>
                  </a:lnTo>
                  <a:lnTo>
                    <a:pt x="110" y="164"/>
                  </a:lnTo>
                  <a:lnTo>
                    <a:pt x="108" y="155"/>
                  </a:lnTo>
                  <a:lnTo>
                    <a:pt x="104" y="148"/>
                  </a:lnTo>
                  <a:lnTo>
                    <a:pt x="100" y="144"/>
                  </a:lnTo>
                  <a:lnTo>
                    <a:pt x="95" y="140"/>
                  </a:lnTo>
                  <a:lnTo>
                    <a:pt x="96" y="132"/>
                  </a:lnTo>
                  <a:lnTo>
                    <a:pt x="97" y="124"/>
                  </a:lnTo>
                  <a:lnTo>
                    <a:pt x="99" y="118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2"/>
                  </a:lnTo>
                  <a:lnTo>
                    <a:pt x="110" y="111"/>
                  </a:lnTo>
                  <a:lnTo>
                    <a:pt x="111" y="111"/>
                  </a:lnTo>
                  <a:lnTo>
                    <a:pt x="117" y="120"/>
                  </a:lnTo>
                  <a:lnTo>
                    <a:pt x="120" y="133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7" name="Freeform 251"/>
            <p:cNvSpPr>
              <a:spLocks/>
            </p:cNvSpPr>
            <p:nvPr/>
          </p:nvSpPr>
          <p:spPr bwMode="auto">
            <a:xfrm>
              <a:off x="5576" y="3854"/>
              <a:ext cx="105" cy="164"/>
            </a:xfrm>
            <a:custGeom>
              <a:avLst/>
              <a:gdLst>
                <a:gd name="T0" fmla="*/ 0 w 211"/>
                <a:gd name="T1" fmla="*/ 0 h 329"/>
                <a:gd name="T2" fmla="*/ 0 w 211"/>
                <a:gd name="T3" fmla="*/ 0 h 329"/>
                <a:gd name="T4" fmla="*/ 0 w 211"/>
                <a:gd name="T5" fmla="*/ 0 h 329"/>
                <a:gd name="T6" fmla="*/ 0 w 211"/>
                <a:gd name="T7" fmla="*/ 0 h 329"/>
                <a:gd name="T8" fmla="*/ 0 w 211"/>
                <a:gd name="T9" fmla="*/ 0 h 329"/>
                <a:gd name="T10" fmla="*/ 0 w 211"/>
                <a:gd name="T11" fmla="*/ 0 h 329"/>
                <a:gd name="T12" fmla="*/ 0 w 211"/>
                <a:gd name="T13" fmla="*/ 0 h 329"/>
                <a:gd name="T14" fmla="*/ 0 w 211"/>
                <a:gd name="T15" fmla="*/ 0 h 329"/>
                <a:gd name="T16" fmla="*/ 0 w 211"/>
                <a:gd name="T17" fmla="*/ 0 h 329"/>
                <a:gd name="T18" fmla="*/ 0 w 211"/>
                <a:gd name="T19" fmla="*/ 0 h 329"/>
                <a:gd name="T20" fmla="*/ 0 w 211"/>
                <a:gd name="T21" fmla="*/ 0 h 329"/>
                <a:gd name="T22" fmla="*/ 0 w 211"/>
                <a:gd name="T23" fmla="*/ 0 h 329"/>
                <a:gd name="T24" fmla="*/ 0 w 211"/>
                <a:gd name="T25" fmla="*/ 0 h 329"/>
                <a:gd name="T26" fmla="*/ 0 w 211"/>
                <a:gd name="T27" fmla="*/ 0 h 329"/>
                <a:gd name="T28" fmla="*/ 0 w 211"/>
                <a:gd name="T29" fmla="*/ 0 h 329"/>
                <a:gd name="T30" fmla="*/ 0 w 211"/>
                <a:gd name="T31" fmla="*/ 0 h 329"/>
                <a:gd name="T32" fmla="*/ 0 w 211"/>
                <a:gd name="T33" fmla="*/ 0 h 329"/>
                <a:gd name="T34" fmla="*/ 0 w 211"/>
                <a:gd name="T35" fmla="*/ 0 h 329"/>
                <a:gd name="T36" fmla="*/ 0 w 211"/>
                <a:gd name="T37" fmla="*/ 0 h 329"/>
                <a:gd name="T38" fmla="*/ 0 w 211"/>
                <a:gd name="T39" fmla="*/ 0 h 329"/>
                <a:gd name="T40" fmla="*/ 0 w 211"/>
                <a:gd name="T41" fmla="*/ 0 h 329"/>
                <a:gd name="T42" fmla="*/ 0 w 211"/>
                <a:gd name="T43" fmla="*/ 0 h 329"/>
                <a:gd name="T44" fmla="*/ 0 w 211"/>
                <a:gd name="T45" fmla="*/ 0 h 329"/>
                <a:gd name="T46" fmla="*/ 0 w 211"/>
                <a:gd name="T47" fmla="*/ 0 h 329"/>
                <a:gd name="T48" fmla="*/ 0 w 211"/>
                <a:gd name="T49" fmla="*/ 0 h 329"/>
                <a:gd name="T50" fmla="*/ 0 w 211"/>
                <a:gd name="T51" fmla="*/ 0 h 329"/>
                <a:gd name="T52" fmla="*/ 0 w 211"/>
                <a:gd name="T53" fmla="*/ 0 h 329"/>
                <a:gd name="T54" fmla="*/ 0 w 211"/>
                <a:gd name="T55" fmla="*/ 0 h 329"/>
                <a:gd name="T56" fmla="*/ 0 w 211"/>
                <a:gd name="T57" fmla="*/ 0 h 329"/>
                <a:gd name="T58" fmla="*/ 0 w 211"/>
                <a:gd name="T59" fmla="*/ 0 h 329"/>
                <a:gd name="T60" fmla="*/ 0 w 211"/>
                <a:gd name="T61" fmla="*/ 0 h 329"/>
                <a:gd name="T62" fmla="*/ 0 w 211"/>
                <a:gd name="T63" fmla="*/ 0 h 329"/>
                <a:gd name="T64" fmla="*/ 0 w 211"/>
                <a:gd name="T65" fmla="*/ 0 h 329"/>
                <a:gd name="T66" fmla="*/ 0 w 211"/>
                <a:gd name="T67" fmla="*/ 0 h 329"/>
                <a:gd name="T68" fmla="*/ 0 w 211"/>
                <a:gd name="T69" fmla="*/ 0 h 329"/>
                <a:gd name="T70" fmla="*/ 0 w 211"/>
                <a:gd name="T71" fmla="*/ 0 h 329"/>
                <a:gd name="T72" fmla="*/ 0 w 211"/>
                <a:gd name="T73" fmla="*/ 0 h 329"/>
                <a:gd name="T74" fmla="*/ 0 w 211"/>
                <a:gd name="T75" fmla="*/ 0 h 329"/>
                <a:gd name="T76" fmla="*/ 0 w 211"/>
                <a:gd name="T77" fmla="*/ 0 h 329"/>
                <a:gd name="T78" fmla="*/ 0 w 211"/>
                <a:gd name="T79" fmla="*/ 0 h 329"/>
                <a:gd name="T80" fmla="*/ 0 w 211"/>
                <a:gd name="T81" fmla="*/ 0 h 329"/>
                <a:gd name="T82" fmla="*/ 0 w 211"/>
                <a:gd name="T83" fmla="*/ 0 h 329"/>
                <a:gd name="T84" fmla="*/ 0 w 211"/>
                <a:gd name="T85" fmla="*/ 0 h 329"/>
                <a:gd name="T86" fmla="*/ 0 w 211"/>
                <a:gd name="T87" fmla="*/ 0 h 329"/>
                <a:gd name="T88" fmla="*/ 0 w 211"/>
                <a:gd name="T89" fmla="*/ 0 h 329"/>
                <a:gd name="T90" fmla="*/ 0 w 211"/>
                <a:gd name="T91" fmla="*/ 0 h 329"/>
                <a:gd name="T92" fmla="*/ 0 w 211"/>
                <a:gd name="T93" fmla="*/ 0 h 329"/>
                <a:gd name="T94" fmla="*/ 0 w 211"/>
                <a:gd name="T95" fmla="*/ 0 h 329"/>
                <a:gd name="T96" fmla="*/ 0 w 211"/>
                <a:gd name="T97" fmla="*/ 0 h 329"/>
                <a:gd name="T98" fmla="*/ 0 w 211"/>
                <a:gd name="T99" fmla="*/ 0 h 329"/>
                <a:gd name="T100" fmla="*/ 0 w 211"/>
                <a:gd name="T101" fmla="*/ 0 h 329"/>
                <a:gd name="T102" fmla="*/ 0 w 211"/>
                <a:gd name="T103" fmla="*/ 0 h 329"/>
                <a:gd name="T104" fmla="*/ 0 w 211"/>
                <a:gd name="T105" fmla="*/ 0 h 329"/>
                <a:gd name="T106" fmla="*/ 0 w 211"/>
                <a:gd name="T107" fmla="*/ 0 h 3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329"/>
                <a:gd name="T164" fmla="*/ 211 w 211"/>
                <a:gd name="T165" fmla="*/ 329 h 3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329">
                  <a:moveTo>
                    <a:pt x="0" y="329"/>
                  </a:moveTo>
                  <a:lnTo>
                    <a:pt x="19" y="308"/>
                  </a:lnTo>
                  <a:lnTo>
                    <a:pt x="38" y="292"/>
                  </a:lnTo>
                  <a:lnTo>
                    <a:pt x="60" y="278"/>
                  </a:lnTo>
                  <a:lnTo>
                    <a:pt x="82" y="269"/>
                  </a:lnTo>
                  <a:lnTo>
                    <a:pt x="105" y="262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60"/>
                  </a:lnTo>
                  <a:lnTo>
                    <a:pt x="167" y="253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5"/>
                  </a:lnTo>
                  <a:lnTo>
                    <a:pt x="180" y="215"/>
                  </a:lnTo>
                  <a:lnTo>
                    <a:pt x="188" y="207"/>
                  </a:lnTo>
                  <a:lnTo>
                    <a:pt x="198" y="200"/>
                  </a:lnTo>
                  <a:lnTo>
                    <a:pt x="211" y="194"/>
                  </a:lnTo>
                  <a:lnTo>
                    <a:pt x="200" y="171"/>
                  </a:lnTo>
                  <a:lnTo>
                    <a:pt x="195" y="142"/>
                  </a:lnTo>
                  <a:lnTo>
                    <a:pt x="196" y="116"/>
                  </a:lnTo>
                  <a:lnTo>
                    <a:pt x="209" y="94"/>
                  </a:lnTo>
                  <a:lnTo>
                    <a:pt x="200" y="89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6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1"/>
                  </a:lnTo>
                  <a:lnTo>
                    <a:pt x="137" y="0"/>
                  </a:lnTo>
                  <a:lnTo>
                    <a:pt x="131" y="12"/>
                  </a:lnTo>
                  <a:lnTo>
                    <a:pt x="123" y="23"/>
                  </a:lnTo>
                  <a:lnTo>
                    <a:pt x="114" y="35"/>
                  </a:lnTo>
                  <a:lnTo>
                    <a:pt x="103" y="47"/>
                  </a:lnTo>
                  <a:lnTo>
                    <a:pt x="90" y="56"/>
                  </a:lnTo>
                  <a:lnTo>
                    <a:pt x="77" y="64"/>
                  </a:lnTo>
                  <a:lnTo>
                    <a:pt x="62" y="67"/>
                  </a:lnTo>
                  <a:lnTo>
                    <a:pt x="47" y="68"/>
                  </a:lnTo>
                  <a:lnTo>
                    <a:pt x="53" y="85"/>
                  </a:lnTo>
                  <a:lnTo>
                    <a:pt x="55" y="103"/>
                  </a:lnTo>
                  <a:lnTo>
                    <a:pt x="50" y="125"/>
                  </a:lnTo>
                  <a:lnTo>
                    <a:pt x="34" y="146"/>
                  </a:lnTo>
                  <a:lnTo>
                    <a:pt x="43" y="182"/>
                  </a:lnTo>
                  <a:lnTo>
                    <a:pt x="43" y="218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1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1"/>
                  </a:lnTo>
                  <a:lnTo>
                    <a:pt x="0" y="324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8" name="Freeform 252"/>
            <p:cNvSpPr>
              <a:spLocks/>
            </p:cNvSpPr>
            <p:nvPr/>
          </p:nvSpPr>
          <p:spPr bwMode="auto">
            <a:xfrm>
              <a:off x="5251" y="3889"/>
              <a:ext cx="171" cy="145"/>
            </a:xfrm>
            <a:custGeom>
              <a:avLst/>
              <a:gdLst>
                <a:gd name="T0" fmla="*/ 1 w 341"/>
                <a:gd name="T1" fmla="*/ 0 h 291"/>
                <a:gd name="T2" fmla="*/ 1 w 341"/>
                <a:gd name="T3" fmla="*/ 0 h 291"/>
                <a:gd name="T4" fmla="*/ 1 w 341"/>
                <a:gd name="T5" fmla="*/ 0 h 291"/>
                <a:gd name="T6" fmla="*/ 1 w 341"/>
                <a:gd name="T7" fmla="*/ 0 h 291"/>
                <a:gd name="T8" fmla="*/ 1 w 341"/>
                <a:gd name="T9" fmla="*/ 0 h 291"/>
                <a:gd name="T10" fmla="*/ 1 w 341"/>
                <a:gd name="T11" fmla="*/ 0 h 291"/>
                <a:gd name="T12" fmla="*/ 1 w 341"/>
                <a:gd name="T13" fmla="*/ 0 h 291"/>
                <a:gd name="T14" fmla="*/ 1 w 341"/>
                <a:gd name="T15" fmla="*/ 0 h 291"/>
                <a:gd name="T16" fmla="*/ 1 w 341"/>
                <a:gd name="T17" fmla="*/ 0 h 291"/>
                <a:gd name="T18" fmla="*/ 1 w 341"/>
                <a:gd name="T19" fmla="*/ 0 h 291"/>
                <a:gd name="T20" fmla="*/ 1 w 341"/>
                <a:gd name="T21" fmla="*/ 0 h 291"/>
                <a:gd name="T22" fmla="*/ 1 w 341"/>
                <a:gd name="T23" fmla="*/ 0 h 291"/>
                <a:gd name="T24" fmla="*/ 1 w 341"/>
                <a:gd name="T25" fmla="*/ 0 h 291"/>
                <a:gd name="T26" fmla="*/ 1 w 341"/>
                <a:gd name="T27" fmla="*/ 0 h 291"/>
                <a:gd name="T28" fmla="*/ 1 w 341"/>
                <a:gd name="T29" fmla="*/ 0 h 291"/>
                <a:gd name="T30" fmla="*/ 1 w 341"/>
                <a:gd name="T31" fmla="*/ 0 h 291"/>
                <a:gd name="T32" fmla="*/ 1 w 341"/>
                <a:gd name="T33" fmla="*/ 0 h 291"/>
                <a:gd name="T34" fmla="*/ 1 w 341"/>
                <a:gd name="T35" fmla="*/ 0 h 291"/>
                <a:gd name="T36" fmla="*/ 1 w 341"/>
                <a:gd name="T37" fmla="*/ 0 h 291"/>
                <a:gd name="T38" fmla="*/ 1 w 341"/>
                <a:gd name="T39" fmla="*/ 0 h 291"/>
                <a:gd name="T40" fmla="*/ 1 w 341"/>
                <a:gd name="T41" fmla="*/ 0 h 291"/>
                <a:gd name="T42" fmla="*/ 1 w 341"/>
                <a:gd name="T43" fmla="*/ 0 h 291"/>
                <a:gd name="T44" fmla="*/ 1 w 341"/>
                <a:gd name="T45" fmla="*/ 0 h 291"/>
                <a:gd name="T46" fmla="*/ 1 w 341"/>
                <a:gd name="T47" fmla="*/ 0 h 291"/>
                <a:gd name="T48" fmla="*/ 1 w 341"/>
                <a:gd name="T49" fmla="*/ 0 h 291"/>
                <a:gd name="T50" fmla="*/ 1 w 341"/>
                <a:gd name="T51" fmla="*/ 0 h 291"/>
                <a:gd name="T52" fmla="*/ 1 w 341"/>
                <a:gd name="T53" fmla="*/ 0 h 291"/>
                <a:gd name="T54" fmla="*/ 1 w 341"/>
                <a:gd name="T55" fmla="*/ 0 h 291"/>
                <a:gd name="T56" fmla="*/ 1 w 341"/>
                <a:gd name="T57" fmla="*/ 0 h 291"/>
                <a:gd name="T58" fmla="*/ 1 w 341"/>
                <a:gd name="T59" fmla="*/ 0 h 291"/>
                <a:gd name="T60" fmla="*/ 1 w 341"/>
                <a:gd name="T61" fmla="*/ 0 h 291"/>
                <a:gd name="T62" fmla="*/ 1 w 341"/>
                <a:gd name="T63" fmla="*/ 0 h 291"/>
                <a:gd name="T64" fmla="*/ 1 w 341"/>
                <a:gd name="T65" fmla="*/ 0 h 291"/>
                <a:gd name="T66" fmla="*/ 1 w 341"/>
                <a:gd name="T67" fmla="*/ 0 h 291"/>
                <a:gd name="T68" fmla="*/ 1 w 341"/>
                <a:gd name="T69" fmla="*/ 0 h 291"/>
                <a:gd name="T70" fmla="*/ 1 w 341"/>
                <a:gd name="T71" fmla="*/ 0 h 291"/>
                <a:gd name="T72" fmla="*/ 1 w 341"/>
                <a:gd name="T73" fmla="*/ 0 h 291"/>
                <a:gd name="T74" fmla="*/ 1 w 341"/>
                <a:gd name="T75" fmla="*/ 0 h 291"/>
                <a:gd name="T76" fmla="*/ 1 w 341"/>
                <a:gd name="T77" fmla="*/ 0 h 291"/>
                <a:gd name="T78" fmla="*/ 1 w 341"/>
                <a:gd name="T79" fmla="*/ 0 h 291"/>
                <a:gd name="T80" fmla="*/ 1 w 341"/>
                <a:gd name="T81" fmla="*/ 0 h 291"/>
                <a:gd name="T82" fmla="*/ 1 w 341"/>
                <a:gd name="T83" fmla="*/ 0 h 291"/>
                <a:gd name="T84" fmla="*/ 1 w 341"/>
                <a:gd name="T85" fmla="*/ 0 h 291"/>
                <a:gd name="T86" fmla="*/ 1 w 341"/>
                <a:gd name="T87" fmla="*/ 0 h 291"/>
                <a:gd name="T88" fmla="*/ 0 w 341"/>
                <a:gd name="T89" fmla="*/ 0 h 291"/>
                <a:gd name="T90" fmla="*/ 1 w 341"/>
                <a:gd name="T91" fmla="*/ 0 h 291"/>
                <a:gd name="T92" fmla="*/ 1 w 341"/>
                <a:gd name="T93" fmla="*/ 0 h 291"/>
                <a:gd name="T94" fmla="*/ 1 w 341"/>
                <a:gd name="T95" fmla="*/ 0 h 291"/>
                <a:gd name="T96" fmla="*/ 1 w 341"/>
                <a:gd name="T97" fmla="*/ 0 h 291"/>
                <a:gd name="T98" fmla="*/ 1 w 341"/>
                <a:gd name="T99" fmla="*/ 0 h 291"/>
                <a:gd name="T100" fmla="*/ 1 w 341"/>
                <a:gd name="T101" fmla="*/ 0 h 291"/>
                <a:gd name="T102" fmla="*/ 1 w 341"/>
                <a:gd name="T103" fmla="*/ 0 h 291"/>
                <a:gd name="T104" fmla="*/ 1 w 341"/>
                <a:gd name="T105" fmla="*/ 0 h 291"/>
                <a:gd name="T106" fmla="*/ 1 w 341"/>
                <a:gd name="T107" fmla="*/ 0 h 291"/>
                <a:gd name="T108" fmla="*/ 1 w 341"/>
                <a:gd name="T109" fmla="*/ 0 h 291"/>
                <a:gd name="T110" fmla="*/ 1 w 341"/>
                <a:gd name="T111" fmla="*/ 0 h 291"/>
                <a:gd name="T112" fmla="*/ 1 w 341"/>
                <a:gd name="T113" fmla="*/ 0 h 291"/>
                <a:gd name="T114" fmla="*/ 1 w 341"/>
                <a:gd name="T115" fmla="*/ 0 h 291"/>
                <a:gd name="T116" fmla="*/ 1 w 341"/>
                <a:gd name="T117" fmla="*/ 0 h 291"/>
                <a:gd name="T118" fmla="*/ 1 w 341"/>
                <a:gd name="T119" fmla="*/ 0 h 291"/>
                <a:gd name="T120" fmla="*/ 1 w 341"/>
                <a:gd name="T121" fmla="*/ 0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1"/>
                <a:gd name="T184" fmla="*/ 0 h 291"/>
                <a:gd name="T185" fmla="*/ 341 w 341"/>
                <a:gd name="T186" fmla="*/ 291 h 2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5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0"/>
                  </a:lnTo>
                  <a:lnTo>
                    <a:pt x="301" y="269"/>
                  </a:lnTo>
                  <a:lnTo>
                    <a:pt x="318" y="269"/>
                  </a:lnTo>
                  <a:lnTo>
                    <a:pt x="324" y="270"/>
                  </a:lnTo>
                  <a:lnTo>
                    <a:pt x="331" y="271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1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1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8"/>
                  </a:lnTo>
                  <a:lnTo>
                    <a:pt x="248" y="87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6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8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8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6"/>
                  </a:lnTo>
                  <a:lnTo>
                    <a:pt x="33" y="163"/>
                  </a:lnTo>
                  <a:lnTo>
                    <a:pt x="49" y="172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7"/>
                  </a:lnTo>
                  <a:lnTo>
                    <a:pt x="87" y="239"/>
                  </a:lnTo>
                  <a:lnTo>
                    <a:pt x="85" y="264"/>
                  </a:lnTo>
                  <a:lnTo>
                    <a:pt x="94" y="263"/>
                  </a:lnTo>
                  <a:lnTo>
                    <a:pt x="105" y="262"/>
                  </a:lnTo>
                  <a:lnTo>
                    <a:pt x="115" y="262"/>
                  </a:lnTo>
                  <a:lnTo>
                    <a:pt x="125" y="264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9" name="Freeform 253"/>
            <p:cNvSpPr>
              <a:spLocks/>
            </p:cNvSpPr>
            <p:nvPr/>
          </p:nvSpPr>
          <p:spPr bwMode="auto">
            <a:xfrm>
              <a:off x="5338" y="4066"/>
              <a:ext cx="174" cy="183"/>
            </a:xfrm>
            <a:custGeom>
              <a:avLst/>
              <a:gdLst>
                <a:gd name="T0" fmla="*/ 0 w 349"/>
                <a:gd name="T1" fmla="*/ 0 h 367"/>
                <a:gd name="T2" fmla="*/ 0 w 349"/>
                <a:gd name="T3" fmla="*/ 0 h 367"/>
                <a:gd name="T4" fmla="*/ 0 w 349"/>
                <a:gd name="T5" fmla="*/ 0 h 367"/>
                <a:gd name="T6" fmla="*/ 0 w 349"/>
                <a:gd name="T7" fmla="*/ 0 h 367"/>
                <a:gd name="T8" fmla="*/ 0 w 349"/>
                <a:gd name="T9" fmla="*/ 0 h 367"/>
                <a:gd name="T10" fmla="*/ 0 w 349"/>
                <a:gd name="T11" fmla="*/ 0 h 367"/>
                <a:gd name="T12" fmla="*/ 0 w 349"/>
                <a:gd name="T13" fmla="*/ 0 h 367"/>
                <a:gd name="T14" fmla="*/ 0 w 349"/>
                <a:gd name="T15" fmla="*/ 0 h 367"/>
                <a:gd name="T16" fmla="*/ 0 w 349"/>
                <a:gd name="T17" fmla="*/ 0 h 367"/>
                <a:gd name="T18" fmla="*/ 0 w 349"/>
                <a:gd name="T19" fmla="*/ 0 h 367"/>
                <a:gd name="T20" fmla="*/ 0 w 349"/>
                <a:gd name="T21" fmla="*/ 0 h 367"/>
                <a:gd name="T22" fmla="*/ 0 w 349"/>
                <a:gd name="T23" fmla="*/ 0 h 367"/>
                <a:gd name="T24" fmla="*/ 0 w 349"/>
                <a:gd name="T25" fmla="*/ 0 h 367"/>
                <a:gd name="T26" fmla="*/ 0 w 349"/>
                <a:gd name="T27" fmla="*/ 0 h 367"/>
                <a:gd name="T28" fmla="*/ 0 w 349"/>
                <a:gd name="T29" fmla="*/ 0 h 367"/>
                <a:gd name="T30" fmla="*/ 0 w 349"/>
                <a:gd name="T31" fmla="*/ 0 h 367"/>
                <a:gd name="T32" fmla="*/ 0 w 349"/>
                <a:gd name="T33" fmla="*/ 0 h 367"/>
                <a:gd name="T34" fmla="*/ 0 w 349"/>
                <a:gd name="T35" fmla="*/ 0 h 367"/>
                <a:gd name="T36" fmla="*/ 0 w 349"/>
                <a:gd name="T37" fmla="*/ 0 h 367"/>
                <a:gd name="T38" fmla="*/ 0 w 349"/>
                <a:gd name="T39" fmla="*/ 0 h 367"/>
                <a:gd name="T40" fmla="*/ 0 w 349"/>
                <a:gd name="T41" fmla="*/ 0 h 367"/>
                <a:gd name="T42" fmla="*/ 0 w 349"/>
                <a:gd name="T43" fmla="*/ 0 h 367"/>
                <a:gd name="T44" fmla="*/ 0 w 349"/>
                <a:gd name="T45" fmla="*/ 0 h 367"/>
                <a:gd name="T46" fmla="*/ 0 w 349"/>
                <a:gd name="T47" fmla="*/ 0 h 367"/>
                <a:gd name="T48" fmla="*/ 0 w 349"/>
                <a:gd name="T49" fmla="*/ 0 h 367"/>
                <a:gd name="T50" fmla="*/ 0 w 349"/>
                <a:gd name="T51" fmla="*/ 0 h 367"/>
                <a:gd name="T52" fmla="*/ 0 w 349"/>
                <a:gd name="T53" fmla="*/ 0 h 367"/>
                <a:gd name="T54" fmla="*/ 0 w 349"/>
                <a:gd name="T55" fmla="*/ 0 h 367"/>
                <a:gd name="T56" fmla="*/ 0 w 349"/>
                <a:gd name="T57" fmla="*/ 0 h 367"/>
                <a:gd name="T58" fmla="*/ 0 w 349"/>
                <a:gd name="T59" fmla="*/ 0 h 367"/>
                <a:gd name="T60" fmla="*/ 0 w 349"/>
                <a:gd name="T61" fmla="*/ 0 h 367"/>
                <a:gd name="T62" fmla="*/ 0 w 349"/>
                <a:gd name="T63" fmla="*/ 0 h 367"/>
                <a:gd name="T64" fmla="*/ 0 w 349"/>
                <a:gd name="T65" fmla="*/ 0 h 367"/>
                <a:gd name="T66" fmla="*/ 0 w 349"/>
                <a:gd name="T67" fmla="*/ 0 h 367"/>
                <a:gd name="T68" fmla="*/ 0 w 349"/>
                <a:gd name="T69" fmla="*/ 0 h 367"/>
                <a:gd name="T70" fmla="*/ 0 w 349"/>
                <a:gd name="T71" fmla="*/ 0 h 367"/>
                <a:gd name="T72" fmla="*/ 0 w 349"/>
                <a:gd name="T73" fmla="*/ 0 h 367"/>
                <a:gd name="T74" fmla="*/ 0 w 349"/>
                <a:gd name="T75" fmla="*/ 0 h 367"/>
                <a:gd name="T76" fmla="*/ 0 w 349"/>
                <a:gd name="T77" fmla="*/ 0 h 367"/>
                <a:gd name="T78" fmla="*/ 0 w 349"/>
                <a:gd name="T79" fmla="*/ 0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9"/>
                <a:gd name="T121" fmla="*/ 0 h 367"/>
                <a:gd name="T122" fmla="*/ 349 w 349"/>
                <a:gd name="T123" fmla="*/ 367 h 3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5"/>
                  </a:lnTo>
                  <a:lnTo>
                    <a:pt x="170" y="158"/>
                  </a:lnTo>
                  <a:lnTo>
                    <a:pt x="185" y="149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9"/>
                  </a:lnTo>
                  <a:lnTo>
                    <a:pt x="242" y="72"/>
                  </a:lnTo>
                  <a:lnTo>
                    <a:pt x="250" y="57"/>
                  </a:lnTo>
                  <a:lnTo>
                    <a:pt x="256" y="43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2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6"/>
                  </a:lnTo>
                  <a:lnTo>
                    <a:pt x="330" y="5"/>
                  </a:lnTo>
                  <a:lnTo>
                    <a:pt x="337" y="4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4"/>
                  </a:lnTo>
                  <a:lnTo>
                    <a:pt x="349" y="5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7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6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8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0" name="Freeform 254"/>
            <p:cNvSpPr>
              <a:spLocks/>
            </p:cNvSpPr>
            <p:nvPr/>
          </p:nvSpPr>
          <p:spPr bwMode="auto">
            <a:xfrm>
              <a:off x="5449" y="4069"/>
              <a:ext cx="107" cy="187"/>
            </a:xfrm>
            <a:custGeom>
              <a:avLst/>
              <a:gdLst>
                <a:gd name="T0" fmla="*/ 1 w 213"/>
                <a:gd name="T1" fmla="*/ 1 h 373"/>
                <a:gd name="T2" fmla="*/ 1 w 213"/>
                <a:gd name="T3" fmla="*/ 1 h 373"/>
                <a:gd name="T4" fmla="*/ 1 w 213"/>
                <a:gd name="T5" fmla="*/ 1 h 373"/>
                <a:gd name="T6" fmla="*/ 1 w 213"/>
                <a:gd name="T7" fmla="*/ 1 h 373"/>
                <a:gd name="T8" fmla="*/ 1 w 213"/>
                <a:gd name="T9" fmla="*/ 1 h 373"/>
                <a:gd name="T10" fmla="*/ 1 w 213"/>
                <a:gd name="T11" fmla="*/ 1 h 373"/>
                <a:gd name="T12" fmla="*/ 1 w 213"/>
                <a:gd name="T13" fmla="*/ 1 h 373"/>
                <a:gd name="T14" fmla="*/ 1 w 213"/>
                <a:gd name="T15" fmla="*/ 1 h 373"/>
                <a:gd name="T16" fmla="*/ 1 w 213"/>
                <a:gd name="T17" fmla="*/ 1 h 373"/>
                <a:gd name="T18" fmla="*/ 1 w 213"/>
                <a:gd name="T19" fmla="*/ 1 h 373"/>
                <a:gd name="T20" fmla="*/ 1 w 213"/>
                <a:gd name="T21" fmla="*/ 1 h 373"/>
                <a:gd name="T22" fmla="*/ 1 w 213"/>
                <a:gd name="T23" fmla="*/ 1 h 373"/>
                <a:gd name="T24" fmla="*/ 1 w 213"/>
                <a:gd name="T25" fmla="*/ 1 h 373"/>
                <a:gd name="T26" fmla="*/ 1 w 213"/>
                <a:gd name="T27" fmla="*/ 1 h 373"/>
                <a:gd name="T28" fmla="*/ 1 w 213"/>
                <a:gd name="T29" fmla="*/ 1 h 373"/>
                <a:gd name="T30" fmla="*/ 1 w 213"/>
                <a:gd name="T31" fmla="*/ 1 h 373"/>
                <a:gd name="T32" fmla="*/ 1 w 213"/>
                <a:gd name="T33" fmla="*/ 1 h 373"/>
                <a:gd name="T34" fmla="*/ 1 w 213"/>
                <a:gd name="T35" fmla="*/ 1 h 373"/>
                <a:gd name="T36" fmla="*/ 1 w 213"/>
                <a:gd name="T37" fmla="*/ 1 h 373"/>
                <a:gd name="T38" fmla="*/ 1 w 213"/>
                <a:gd name="T39" fmla="*/ 1 h 373"/>
                <a:gd name="T40" fmla="*/ 1 w 213"/>
                <a:gd name="T41" fmla="*/ 1 h 373"/>
                <a:gd name="T42" fmla="*/ 1 w 213"/>
                <a:gd name="T43" fmla="*/ 1 h 373"/>
                <a:gd name="T44" fmla="*/ 1 w 213"/>
                <a:gd name="T45" fmla="*/ 1 h 373"/>
                <a:gd name="T46" fmla="*/ 1 w 213"/>
                <a:gd name="T47" fmla="*/ 1 h 373"/>
                <a:gd name="T48" fmla="*/ 1 w 213"/>
                <a:gd name="T49" fmla="*/ 1 h 373"/>
                <a:gd name="T50" fmla="*/ 1 w 213"/>
                <a:gd name="T51" fmla="*/ 1 h 373"/>
                <a:gd name="T52" fmla="*/ 1 w 213"/>
                <a:gd name="T53" fmla="*/ 1 h 373"/>
                <a:gd name="T54" fmla="*/ 1 w 213"/>
                <a:gd name="T55" fmla="*/ 1 h 373"/>
                <a:gd name="T56" fmla="*/ 1 w 213"/>
                <a:gd name="T57" fmla="*/ 1 h 373"/>
                <a:gd name="T58" fmla="*/ 1 w 213"/>
                <a:gd name="T59" fmla="*/ 1 h 373"/>
                <a:gd name="T60" fmla="*/ 1 w 213"/>
                <a:gd name="T61" fmla="*/ 1 h 373"/>
                <a:gd name="T62" fmla="*/ 1 w 213"/>
                <a:gd name="T63" fmla="*/ 1 h 373"/>
                <a:gd name="T64" fmla="*/ 1 w 213"/>
                <a:gd name="T65" fmla="*/ 1 h 373"/>
                <a:gd name="T66" fmla="*/ 1 w 213"/>
                <a:gd name="T67" fmla="*/ 1 h 373"/>
                <a:gd name="T68" fmla="*/ 1 w 213"/>
                <a:gd name="T69" fmla="*/ 1 h 373"/>
                <a:gd name="T70" fmla="*/ 1 w 213"/>
                <a:gd name="T71" fmla="*/ 1 h 373"/>
                <a:gd name="T72" fmla="*/ 1 w 213"/>
                <a:gd name="T73" fmla="*/ 1 h 373"/>
                <a:gd name="T74" fmla="*/ 1 w 213"/>
                <a:gd name="T75" fmla="*/ 1 h 373"/>
                <a:gd name="T76" fmla="*/ 1 w 213"/>
                <a:gd name="T77" fmla="*/ 1 h 373"/>
                <a:gd name="T78" fmla="*/ 1 w 213"/>
                <a:gd name="T79" fmla="*/ 1 h 373"/>
                <a:gd name="T80" fmla="*/ 1 w 213"/>
                <a:gd name="T81" fmla="*/ 1 h 373"/>
                <a:gd name="T82" fmla="*/ 1 w 213"/>
                <a:gd name="T83" fmla="*/ 1 h 373"/>
                <a:gd name="T84" fmla="*/ 1 w 213"/>
                <a:gd name="T85" fmla="*/ 1 h 373"/>
                <a:gd name="T86" fmla="*/ 1 w 213"/>
                <a:gd name="T87" fmla="*/ 1 h 373"/>
                <a:gd name="T88" fmla="*/ 1 w 213"/>
                <a:gd name="T89" fmla="*/ 1 h 373"/>
                <a:gd name="T90" fmla="*/ 1 w 213"/>
                <a:gd name="T91" fmla="*/ 1 h 373"/>
                <a:gd name="T92" fmla="*/ 1 w 213"/>
                <a:gd name="T93" fmla="*/ 1 h 373"/>
                <a:gd name="T94" fmla="*/ 0 w 213"/>
                <a:gd name="T95" fmla="*/ 1 h 373"/>
                <a:gd name="T96" fmla="*/ 1 w 213"/>
                <a:gd name="T97" fmla="*/ 1 h 373"/>
                <a:gd name="T98" fmla="*/ 1 w 213"/>
                <a:gd name="T99" fmla="*/ 1 h 373"/>
                <a:gd name="T100" fmla="*/ 1 w 213"/>
                <a:gd name="T101" fmla="*/ 1 h 373"/>
                <a:gd name="T102" fmla="*/ 1 w 213"/>
                <a:gd name="T103" fmla="*/ 1 h 373"/>
                <a:gd name="T104" fmla="*/ 1 w 213"/>
                <a:gd name="T105" fmla="*/ 1 h 373"/>
                <a:gd name="T106" fmla="*/ 1 w 213"/>
                <a:gd name="T107" fmla="*/ 1 h 373"/>
                <a:gd name="T108" fmla="*/ 1 w 213"/>
                <a:gd name="T109" fmla="*/ 1 h 373"/>
                <a:gd name="T110" fmla="*/ 1 w 213"/>
                <a:gd name="T111" fmla="*/ 1 h 373"/>
                <a:gd name="T112" fmla="*/ 1 w 213"/>
                <a:gd name="T113" fmla="*/ 1 h 373"/>
                <a:gd name="T114" fmla="*/ 1 w 213"/>
                <a:gd name="T115" fmla="*/ 1 h 373"/>
                <a:gd name="T116" fmla="*/ 1 w 213"/>
                <a:gd name="T117" fmla="*/ 1 h 373"/>
                <a:gd name="T118" fmla="*/ 1 w 213"/>
                <a:gd name="T119" fmla="*/ 1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3"/>
                <a:gd name="T181" fmla="*/ 0 h 373"/>
                <a:gd name="T182" fmla="*/ 213 w 213"/>
                <a:gd name="T183" fmla="*/ 373 h 3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3" h="373">
                  <a:moveTo>
                    <a:pt x="125" y="0"/>
                  </a:moveTo>
                  <a:lnTo>
                    <a:pt x="128" y="5"/>
                  </a:lnTo>
                  <a:lnTo>
                    <a:pt x="132" y="13"/>
                  </a:lnTo>
                  <a:lnTo>
                    <a:pt x="139" y="18"/>
                  </a:lnTo>
                  <a:lnTo>
                    <a:pt x="152" y="20"/>
                  </a:lnTo>
                  <a:lnTo>
                    <a:pt x="159" y="20"/>
                  </a:lnTo>
                  <a:lnTo>
                    <a:pt x="164" y="22"/>
                  </a:lnTo>
                  <a:lnTo>
                    <a:pt x="169" y="27"/>
                  </a:lnTo>
                  <a:lnTo>
                    <a:pt x="171" y="31"/>
                  </a:lnTo>
                  <a:lnTo>
                    <a:pt x="164" y="37"/>
                  </a:lnTo>
                  <a:lnTo>
                    <a:pt x="159" y="43"/>
                  </a:lnTo>
                  <a:lnTo>
                    <a:pt x="152" y="47"/>
                  </a:lnTo>
                  <a:lnTo>
                    <a:pt x="147" y="51"/>
                  </a:lnTo>
                  <a:lnTo>
                    <a:pt x="140" y="50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50"/>
                  </a:lnTo>
                  <a:lnTo>
                    <a:pt x="120" y="51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7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2"/>
                  </a:lnTo>
                  <a:lnTo>
                    <a:pt x="108" y="86"/>
                  </a:lnTo>
                  <a:lnTo>
                    <a:pt x="109" y="90"/>
                  </a:lnTo>
                  <a:lnTo>
                    <a:pt x="113" y="93"/>
                  </a:lnTo>
                  <a:lnTo>
                    <a:pt x="116" y="96"/>
                  </a:lnTo>
                  <a:lnTo>
                    <a:pt x="121" y="97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6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9"/>
                  </a:lnTo>
                  <a:lnTo>
                    <a:pt x="179" y="56"/>
                  </a:lnTo>
                  <a:lnTo>
                    <a:pt x="182" y="59"/>
                  </a:lnTo>
                  <a:lnTo>
                    <a:pt x="184" y="62"/>
                  </a:lnTo>
                  <a:lnTo>
                    <a:pt x="186" y="65"/>
                  </a:lnTo>
                  <a:lnTo>
                    <a:pt x="190" y="67"/>
                  </a:lnTo>
                  <a:lnTo>
                    <a:pt x="185" y="74"/>
                  </a:lnTo>
                  <a:lnTo>
                    <a:pt x="182" y="81"/>
                  </a:lnTo>
                  <a:lnTo>
                    <a:pt x="179" y="89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3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6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2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2"/>
                  </a:lnTo>
                  <a:lnTo>
                    <a:pt x="205" y="141"/>
                  </a:lnTo>
                  <a:lnTo>
                    <a:pt x="207" y="138"/>
                  </a:lnTo>
                  <a:lnTo>
                    <a:pt x="212" y="157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8"/>
                  </a:lnTo>
                  <a:lnTo>
                    <a:pt x="175" y="264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70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9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1" name="Freeform 255"/>
            <p:cNvSpPr>
              <a:spLocks/>
            </p:cNvSpPr>
            <p:nvPr/>
          </p:nvSpPr>
          <p:spPr bwMode="auto">
            <a:xfrm>
              <a:off x="5243" y="3845"/>
              <a:ext cx="478" cy="309"/>
            </a:xfrm>
            <a:custGeom>
              <a:avLst/>
              <a:gdLst>
                <a:gd name="T0" fmla="*/ 0 w 957"/>
                <a:gd name="T1" fmla="*/ 0 h 619"/>
                <a:gd name="T2" fmla="*/ 0 w 957"/>
                <a:gd name="T3" fmla="*/ 0 h 619"/>
                <a:gd name="T4" fmla="*/ 0 w 957"/>
                <a:gd name="T5" fmla="*/ 0 h 619"/>
                <a:gd name="T6" fmla="*/ 0 w 957"/>
                <a:gd name="T7" fmla="*/ 0 h 619"/>
                <a:gd name="T8" fmla="*/ 0 w 957"/>
                <a:gd name="T9" fmla="*/ 0 h 619"/>
                <a:gd name="T10" fmla="*/ 0 w 957"/>
                <a:gd name="T11" fmla="*/ 0 h 619"/>
                <a:gd name="T12" fmla="*/ 0 w 957"/>
                <a:gd name="T13" fmla="*/ 0 h 619"/>
                <a:gd name="T14" fmla="*/ 0 w 957"/>
                <a:gd name="T15" fmla="*/ 0 h 619"/>
                <a:gd name="T16" fmla="*/ 0 w 957"/>
                <a:gd name="T17" fmla="*/ 0 h 619"/>
                <a:gd name="T18" fmla="*/ 0 w 957"/>
                <a:gd name="T19" fmla="*/ 0 h 619"/>
                <a:gd name="T20" fmla="*/ 0 w 957"/>
                <a:gd name="T21" fmla="*/ 0 h 619"/>
                <a:gd name="T22" fmla="*/ 0 w 957"/>
                <a:gd name="T23" fmla="*/ 0 h 619"/>
                <a:gd name="T24" fmla="*/ 0 w 957"/>
                <a:gd name="T25" fmla="*/ 0 h 619"/>
                <a:gd name="T26" fmla="*/ 0 w 957"/>
                <a:gd name="T27" fmla="*/ 0 h 619"/>
                <a:gd name="T28" fmla="*/ 0 w 957"/>
                <a:gd name="T29" fmla="*/ 0 h 619"/>
                <a:gd name="T30" fmla="*/ 0 w 957"/>
                <a:gd name="T31" fmla="*/ 0 h 619"/>
                <a:gd name="T32" fmla="*/ 0 w 957"/>
                <a:gd name="T33" fmla="*/ 0 h 619"/>
                <a:gd name="T34" fmla="*/ 0 w 957"/>
                <a:gd name="T35" fmla="*/ 0 h 619"/>
                <a:gd name="T36" fmla="*/ 0 w 957"/>
                <a:gd name="T37" fmla="*/ 0 h 619"/>
                <a:gd name="T38" fmla="*/ 0 w 957"/>
                <a:gd name="T39" fmla="*/ 0 h 619"/>
                <a:gd name="T40" fmla="*/ 0 w 957"/>
                <a:gd name="T41" fmla="*/ 0 h 619"/>
                <a:gd name="T42" fmla="*/ 0 w 957"/>
                <a:gd name="T43" fmla="*/ 0 h 619"/>
                <a:gd name="T44" fmla="*/ 0 w 957"/>
                <a:gd name="T45" fmla="*/ 0 h 619"/>
                <a:gd name="T46" fmla="*/ 0 w 957"/>
                <a:gd name="T47" fmla="*/ 0 h 619"/>
                <a:gd name="T48" fmla="*/ 0 w 957"/>
                <a:gd name="T49" fmla="*/ 0 h 619"/>
                <a:gd name="T50" fmla="*/ 0 w 957"/>
                <a:gd name="T51" fmla="*/ 0 h 619"/>
                <a:gd name="T52" fmla="*/ 0 w 957"/>
                <a:gd name="T53" fmla="*/ 0 h 619"/>
                <a:gd name="T54" fmla="*/ 0 w 957"/>
                <a:gd name="T55" fmla="*/ 0 h 619"/>
                <a:gd name="T56" fmla="*/ 0 w 957"/>
                <a:gd name="T57" fmla="*/ 0 h 619"/>
                <a:gd name="T58" fmla="*/ 0 w 957"/>
                <a:gd name="T59" fmla="*/ 0 h 619"/>
                <a:gd name="T60" fmla="*/ 0 w 957"/>
                <a:gd name="T61" fmla="*/ 0 h 619"/>
                <a:gd name="T62" fmla="*/ 0 w 957"/>
                <a:gd name="T63" fmla="*/ 0 h 619"/>
                <a:gd name="T64" fmla="*/ 0 w 957"/>
                <a:gd name="T65" fmla="*/ 0 h 619"/>
                <a:gd name="T66" fmla="*/ 0 w 957"/>
                <a:gd name="T67" fmla="*/ 0 h 619"/>
                <a:gd name="T68" fmla="*/ 0 w 957"/>
                <a:gd name="T69" fmla="*/ 0 h 619"/>
                <a:gd name="T70" fmla="*/ 0 w 957"/>
                <a:gd name="T71" fmla="*/ 0 h 619"/>
                <a:gd name="T72" fmla="*/ 0 w 957"/>
                <a:gd name="T73" fmla="*/ 0 h 619"/>
                <a:gd name="T74" fmla="*/ 0 w 957"/>
                <a:gd name="T75" fmla="*/ 0 h 619"/>
                <a:gd name="T76" fmla="*/ 0 w 957"/>
                <a:gd name="T77" fmla="*/ 0 h 619"/>
                <a:gd name="T78" fmla="*/ 0 w 957"/>
                <a:gd name="T79" fmla="*/ 0 h 619"/>
                <a:gd name="T80" fmla="*/ 0 w 957"/>
                <a:gd name="T81" fmla="*/ 0 h 619"/>
                <a:gd name="T82" fmla="*/ 0 w 957"/>
                <a:gd name="T83" fmla="*/ 0 h 619"/>
                <a:gd name="T84" fmla="*/ 0 w 957"/>
                <a:gd name="T85" fmla="*/ 0 h 619"/>
                <a:gd name="T86" fmla="*/ 0 w 957"/>
                <a:gd name="T87" fmla="*/ 0 h 619"/>
                <a:gd name="T88" fmla="*/ 0 w 957"/>
                <a:gd name="T89" fmla="*/ 0 h 619"/>
                <a:gd name="T90" fmla="*/ 0 w 957"/>
                <a:gd name="T91" fmla="*/ 0 h 619"/>
                <a:gd name="T92" fmla="*/ 0 w 957"/>
                <a:gd name="T93" fmla="*/ 0 h 619"/>
                <a:gd name="T94" fmla="*/ 0 w 957"/>
                <a:gd name="T95" fmla="*/ 0 h 619"/>
                <a:gd name="T96" fmla="*/ 0 w 957"/>
                <a:gd name="T97" fmla="*/ 0 h 619"/>
                <a:gd name="T98" fmla="*/ 0 w 957"/>
                <a:gd name="T99" fmla="*/ 0 h 619"/>
                <a:gd name="T100" fmla="*/ 0 w 957"/>
                <a:gd name="T101" fmla="*/ 0 h 619"/>
                <a:gd name="T102" fmla="*/ 0 w 957"/>
                <a:gd name="T103" fmla="*/ 0 h 619"/>
                <a:gd name="T104" fmla="*/ 0 w 957"/>
                <a:gd name="T105" fmla="*/ 0 h 619"/>
                <a:gd name="T106" fmla="*/ 0 w 957"/>
                <a:gd name="T107" fmla="*/ 0 h 619"/>
                <a:gd name="T108" fmla="*/ 0 w 957"/>
                <a:gd name="T109" fmla="*/ 0 h 619"/>
                <a:gd name="T110" fmla="*/ 0 w 957"/>
                <a:gd name="T111" fmla="*/ 0 h 619"/>
                <a:gd name="T112" fmla="*/ 0 w 957"/>
                <a:gd name="T113" fmla="*/ 0 h 619"/>
                <a:gd name="T114" fmla="*/ 0 w 957"/>
                <a:gd name="T115" fmla="*/ 0 h 619"/>
                <a:gd name="T116" fmla="*/ 0 w 957"/>
                <a:gd name="T117" fmla="*/ 0 h 619"/>
                <a:gd name="T118" fmla="*/ 0 w 957"/>
                <a:gd name="T119" fmla="*/ 0 h 619"/>
                <a:gd name="T120" fmla="*/ 0 w 957"/>
                <a:gd name="T121" fmla="*/ 0 h 6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7"/>
                <a:gd name="T184" fmla="*/ 0 h 619"/>
                <a:gd name="T185" fmla="*/ 957 w 957"/>
                <a:gd name="T186" fmla="*/ 619 h 6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7" h="619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3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8"/>
                  </a:lnTo>
                  <a:lnTo>
                    <a:pt x="573" y="67"/>
                  </a:lnTo>
                  <a:lnTo>
                    <a:pt x="581" y="56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5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1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0"/>
                  </a:lnTo>
                  <a:lnTo>
                    <a:pt x="710" y="236"/>
                  </a:lnTo>
                  <a:lnTo>
                    <a:pt x="704" y="267"/>
                  </a:lnTo>
                  <a:lnTo>
                    <a:pt x="697" y="291"/>
                  </a:lnTo>
                  <a:lnTo>
                    <a:pt x="691" y="303"/>
                  </a:lnTo>
                  <a:lnTo>
                    <a:pt x="684" y="314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1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3"/>
                  </a:lnTo>
                  <a:lnTo>
                    <a:pt x="615" y="413"/>
                  </a:lnTo>
                  <a:lnTo>
                    <a:pt x="615" y="421"/>
                  </a:lnTo>
                  <a:lnTo>
                    <a:pt x="619" y="424"/>
                  </a:lnTo>
                  <a:lnTo>
                    <a:pt x="627" y="419"/>
                  </a:lnTo>
                  <a:lnTo>
                    <a:pt x="633" y="412"/>
                  </a:lnTo>
                  <a:lnTo>
                    <a:pt x="637" y="403"/>
                  </a:lnTo>
                  <a:lnTo>
                    <a:pt x="641" y="395"/>
                  </a:lnTo>
                  <a:lnTo>
                    <a:pt x="646" y="381"/>
                  </a:lnTo>
                  <a:lnTo>
                    <a:pt x="652" y="368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6"/>
                  </a:lnTo>
                  <a:lnTo>
                    <a:pt x="815" y="275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3"/>
                  </a:lnTo>
                  <a:lnTo>
                    <a:pt x="858" y="286"/>
                  </a:lnTo>
                  <a:lnTo>
                    <a:pt x="870" y="291"/>
                  </a:lnTo>
                  <a:lnTo>
                    <a:pt x="880" y="297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5"/>
                  </a:lnTo>
                  <a:lnTo>
                    <a:pt x="957" y="344"/>
                  </a:lnTo>
                  <a:lnTo>
                    <a:pt x="948" y="345"/>
                  </a:lnTo>
                  <a:lnTo>
                    <a:pt x="937" y="348"/>
                  </a:lnTo>
                  <a:lnTo>
                    <a:pt x="924" y="350"/>
                  </a:lnTo>
                  <a:lnTo>
                    <a:pt x="910" y="353"/>
                  </a:lnTo>
                  <a:lnTo>
                    <a:pt x="897" y="358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2"/>
                  </a:lnTo>
                  <a:lnTo>
                    <a:pt x="855" y="398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59"/>
                  </a:lnTo>
                  <a:lnTo>
                    <a:pt x="757" y="466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59"/>
                  </a:lnTo>
                  <a:lnTo>
                    <a:pt x="701" y="457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7"/>
                  </a:lnTo>
                  <a:lnTo>
                    <a:pt x="671" y="459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59"/>
                  </a:lnTo>
                  <a:lnTo>
                    <a:pt x="660" y="454"/>
                  </a:lnTo>
                  <a:lnTo>
                    <a:pt x="668" y="444"/>
                  </a:lnTo>
                  <a:lnTo>
                    <a:pt x="675" y="435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0"/>
                  </a:lnTo>
                  <a:lnTo>
                    <a:pt x="676" y="419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3"/>
                  </a:lnTo>
                  <a:lnTo>
                    <a:pt x="671" y="412"/>
                  </a:lnTo>
                  <a:lnTo>
                    <a:pt x="668" y="411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2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5"/>
                  </a:lnTo>
                  <a:lnTo>
                    <a:pt x="630" y="444"/>
                  </a:lnTo>
                  <a:lnTo>
                    <a:pt x="634" y="451"/>
                  </a:lnTo>
                  <a:lnTo>
                    <a:pt x="636" y="457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8"/>
                  </a:lnTo>
                  <a:lnTo>
                    <a:pt x="625" y="452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6"/>
                  </a:lnTo>
                  <a:lnTo>
                    <a:pt x="589" y="431"/>
                  </a:lnTo>
                  <a:lnTo>
                    <a:pt x="583" y="426"/>
                  </a:lnTo>
                  <a:lnTo>
                    <a:pt x="576" y="423"/>
                  </a:lnTo>
                  <a:lnTo>
                    <a:pt x="568" y="421"/>
                  </a:lnTo>
                  <a:lnTo>
                    <a:pt x="560" y="423"/>
                  </a:lnTo>
                  <a:lnTo>
                    <a:pt x="552" y="426"/>
                  </a:lnTo>
                  <a:lnTo>
                    <a:pt x="545" y="432"/>
                  </a:lnTo>
                  <a:lnTo>
                    <a:pt x="538" y="442"/>
                  </a:lnTo>
                  <a:lnTo>
                    <a:pt x="534" y="443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49"/>
                  </a:lnTo>
                  <a:lnTo>
                    <a:pt x="497" y="450"/>
                  </a:lnTo>
                  <a:lnTo>
                    <a:pt x="488" y="451"/>
                  </a:lnTo>
                  <a:lnTo>
                    <a:pt x="479" y="451"/>
                  </a:lnTo>
                  <a:lnTo>
                    <a:pt x="471" y="454"/>
                  </a:lnTo>
                  <a:lnTo>
                    <a:pt x="464" y="457"/>
                  </a:lnTo>
                  <a:lnTo>
                    <a:pt x="459" y="464"/>
                  </a:lnTo>
                  <a:lnTo>
                    <a:pt x="453" y="473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0"/>
                  </a:lnTo>
                  <a:lnTo>
                    <a:pt x="401" y="566"/>
                  </a:lnTo>
                  <a:lnTo>
                    <a:pt x="389" y="580"/>
                  </a:lnTo>
                  <a:lnTo>
                    <a:pt x="375" y="591"/>
                  </a:lnTo>
                  <a:lnTo>
                    <a:pt x="360" y="600"/>
                  </a:lnTo>
                  <a:lnTo>
                    <a:pt x="345" y="607"/>
                  </a:lnTo>
                  <a:lnTo>
                    <a:pt x="331" y="611"/>
                  </a:lnTo>
                  <a:lnTo>
                    <a:pt x="316" y="615"/>
                  </a:lnTo>
                  <a:lnTo>
                    <a:pt x="302" y="617"/>
                  </a:lnTo>
                  <a:lnTo>
                    <a:pt x="288" y="618"/>
                  </a:lnTo>
                  <a:lnTo>
                    <a:pt x="277" y="619"/>
                  </a:lnTo>
                  <a:lnTo>
                    <a:pt x="265" y="618"/>
                  </a:lnTo>
                  <a:lnTo>
                    <a:pt x="255" y="618"/>
                  </a:lnTo>
                  <a:lnTo>
                    <a:pt x="247" y="617"/>
                  </a:lnTo>
                  <a:lnTo>
                    <a:pt x="241" y="616"/>
                  </a:lnTo>
                  <a:lnTo>
                    <a:pt x="237" y="616"/>
                  </a:lnTo>
                  <a:lnTo>
                    <a:pt x="228" y="615"/>
                  </a:lnTo>
                  <a:lnTo>
                    <a:pt x="218" y="613"/>
                  </a:lnTo>
                  <a:lnTo>
                    <a:pt x="205" y="609"/>
                  </a:lnTo>
                  <a:lnTo>
                    <a:pt x="190" y="604"/>
                  </a:lnTo>
                  <a:lnTo>
                    <a:pt x="176" y="599"/>
                  </a:lnTo>
                  <a:lnTo>
                    <a:pt x="159" y="593"/>
                  </a:lnTo>
                  <a:lnTo>
                    <a:pt x="146" y="585"/>
                  </a:lnTo>
                  <a:lnTo>
                    <a:pt x="132" y="577"/>
                  </a:lnTo>
                  <a:lnTo>
                    <a:pt x="118" y="569"/>
                  </a:lnTo>
                  <a:lnTo>
                    <a:pt x="104" y="562"/>
                  </a:lnTo>
                  <a:lnTo>
                    <a:pt x="89" y="557"/>
                  </a:lnTo>
                  <a:lnTo>
                    <a:pt x="73" y="553"/>
                  </a:lnTo>
                  <a:lnTo>
                    <a:pt x="58" y="550"/>
                  </a:lnTo>
                  <a:lnTo>
                    <a:pt x="43" y="548"/>
                  </a:lnTo>
                  <a:lnTo>
                    <a:pt x="28" y="547"/>
                  </a:lnTo>
                  <a:lnTo>
                    <a:pt x="15" y="547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3"/>
                  </a:lnTo>
                  <a:lnTo>
                    <a:pt x="15" y="527"/>
                  </a:lnTo>
                  <a:lnTo>
                    <a:pt x="32" y="510"/>
                  </a:lnTo>
                  <a:lnTo>
                    <a:pt x="51" y="489"/>
                  </a:lnTo>
                  <a:lnTo>
                    <a:pt x="73" y="465"/>
                  </a:lnTo>
                  <a:lnTo>
                    <a:pt x="96" y="442"/>
                  </a:lnTo>
                  <a:lnTo>
                    <a:pt x="120" y="420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4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59"/>
                  </a:lnTo>
                  <a:lnTo>
                    <a:pt x="319" y="358"/>
                  </a:lnTo>
                  <a:lnTo>
                    <a:pt x="336" y="358"/>
                  </a:lnTo>
                  <a:lnTo>
                    <a:pt x="352" y="360"/>
                  </a:lnTo>
                  <a:lnTo>
                    <a:pt x="369" y="366"/>
                  </a:lnTo>
                  <a:lnTo>
                    <a:pt x="387" y="373"/>
                  </a:lnTo>
                  <a:lnTo>
                    <a:pt x="406" y="381"/>
                  </a:lnTo>
                  <a:lnTo>
                    <a:pt x="422" y="389"/>
                  </a:lnTo>
                  <a:lnTo>
                    <a:pt x="436" y="397"/>
                  </a:lnTo>
                  <a:lnTo>
                    <a:pt x="447" y="403"/>
                  </a:lnTo>
                  <a:lnTo>
                    <a:pt x="453" y="408"/>
                  </a:lnTo>
                  <a:lnTo>
                    <a:pt x="460" y="413"/>
                  </a:lnTo>
                  <a:lnTo>
                    <a:pt x="466" y="419"/>
                  </a:lnTo>
                  <a:lnTo>
                    <a:pt x="473" y="425"/>
                  </a:lnTo>
                  <a:lnTo>
                    <a:pt x="479" y="429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29"/>
                  </a:lnTo>
                  <a:lnTo>
                    <a:pt x="535" y="427"/>
                  </a:lnTo>
                  <a:lnTo>
                    <a:pt x="542" y="423"/>
                  </a:lnTo>
                  <a:lnTo>
                    <a:pt x="544" y="419"/>
                  </a:lnTo>
                  <a:lnTo>
                    <a:pt x="543" y="416"/>
                  </a:lnTo>
                  <a:lnTo>
                    <a:pt x="538" y="411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6"/>
                  </a:lnTo>
                  <a:lnTo>
                    <a:pt x="433" y="403"/>
                  </a:lnTo>
                  <a:lnTo>
                    <a:pt x="418" y="397"/>
                  </a:lnTo>
                  <a:lnTo>
                    <a:pt x="402" y="388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0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0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7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4"/>
                  </a:lnTo>
                  <a:lnTo>
                    <a:pt x="284" y="108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7"/>
                  </a:lnTo>
                  <a:lnTo>
                    <a:pt x="347" y="159"/>
                  </a:lnTo>
                  <a:lnTo>
                    <a:pt x="369" y="169"/>
                  </a:lnTo>
                  <a:lnTo>
                    <a:pt x="392" y="177"/>
                  </a:lnTo>
                  <a:lnTo>
                    <a:pt x="413" y="184"/>
                  </a:lnTo>
                  <a:lnTo>
                    <a:pt x="431" y="190"/>
                  </a:lnTo>
                  <a:lnTo>
                    <a:pt x="443" y="193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0"/>
                  </a:lnTo>
                  <a:lnTo>
                    <a:pt x="517" y="244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7"/>
                  </a:lnTo>
                  <a:lnTo>
                    <a:pt x="544" y="329"/>
                  </a:lnTo>
                  <a:lnTo>
                    <a:pt x="540" y="359"/>
                  </a:lnTo>
                  <a:lnTo>
                    <a:pt x="540" y="368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2"/>
                  </a:lnTo>
                  <a:lnTo>
                    <a:pt x="583" y="416"/>
                  </a:lnTo>
                  <a:lnTo>
                    <a:pt x="591" y="420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19"/>
                  </a:lnTo>
                  <a:lnTo>
                    <a:pt x="605" y="412"/>
                  </a:lnTo>
                  <a:lnTo>
                    <a:pt x="605" y="405"/>
                  </a:lnTo>
                  <a:lnTo>
                    <a:pt x="604" y="397"/>
                  </a:lnTo>
                  <a:lnTo>
                    <a:pt x="600" y="389"/>
                  </a:lnTo>
                  <a:lnTo>
                    <a:pt x="596" y="383"/>
                  </a:lnTo>
                  <a:lnTo>
                    <a:pt x="588" y="374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8"/>
                  </a:lnTo>
                  <a:lnTo>
                    <a:pt x="538" y="307"/>
                  </a:lnTo>
                  <a:lnTo>
                    <a:pt x="528" y="284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2" name="Freeform 256"/>
            <p:cNvSpPr>
              <a:spLocks/>
            </p:cNvSpPr>
            <p:nvPr/>
          </p:nvSpPr>
          <p:spPr bwMode="auto">
            <a:xfrm>
              <a:off x="5566" y="4085"/>
              <a:ext cx="123" cy="152"/>
            </a:xfrm>
            <a:custGeom>
              <a:avLst/>
              <a:gdLst>
                <a:gd name="T0" fmla="*/ 0 w 248"/>
                <a:gd name="T1" fmla="*/ 0 h 305"/>
                <a:gd name="T2" fmla="*/ 0 w 248"/>
                <a:gd name="T3" fmla="*/ 0 h 305"/>
                <a:gd name="T4" fmla="*/ 0 w 248"/>
                <a:gd name="T5" fmla="*/ 0 h 305"/>
                <a:gd name="T6" fmla="*/ 0 w 248"/>
                <a:gd name="T7" fmla="*/ 0 h 305"/>
                <a:gd name="T8" fmla="*/ 0 w 248"/>
                <a:gd name="T9" fmla="*/ 0 h 305"/>
                <a:gd name="T10" fmla="*/ 0 w 248"/>
                <a:gd name="T11" fmla="*/ 0 h 305"/>
                <a:gd name="T12" fmla="*/ 0 w 248"/>
                <a:gd name="T13" fmla="*/ 0 h 305"/>
                <a:gd name="T14" fmla="*/ 0 w 248"/>
                <a:gd name="T15" fmla="*/ 0 h 305"/>
                <a:gd name="T16" fmla="*/ 0 w 248"/>
                <a:gd name="T17" fmla="*/ 0 h 305"/>
                <a:gd name="T18" fmla="*/ 0 w 248"/>
                <a:gd name="T19" fmla="*/ 0 h 305"/>
                <a:gd name="T20" fmla="*/ 0 w 248"/>
                <a:gd name="T21" fmla="*/ 0 h 305"/>
                <a:gd name="T22" fmla="*/ 0 w 248"/>
                <a:gd name="T23" fmla="*/ 0 h 305"/>
                <a:gd name="T24" fmla="*/ 0 w 248"/>
                <a:gd name="T25" fmla="*/ 0 h 305"/>
                <a:gd name="T26" fmla="*/ 0 w 248"/>
                <a:gd name="T27" fmla="*/ 0 h 305"/>
                <a:gd name="T28" fmla="*/ 0 w 248"/>
                <a:gd name="T29" fmla="*/ 0 h 305"/>
                <a:gd name="T30" fmla="*/ 0 w 248"/>
                <a:gd name="T31" fmla="*/ 0 h 305"/>
                <a:gd name="T32" fmla="*/ 0 w 248"/>
                <a:gd name="T33" fmla="*/ 0 h 305"/>
                <a:gd name="T34" fmla="*/ 0 w 248"/>
                <a:gd name="T35" fmla="*/ 0 h 305"/>
                <a:gd name="T36" fmla="*/ 0 w 248"/>
                <a:gd name="T37" fmla="*/ 0 h 305"/>
                <a:gd name="T38" fmla="*/ 0 w 248"/>
                <a:gd name="T39" fmla="*/ 0 h 305"/>
                <a:gd name="T40" fmla="*/ 0 w 248"/>
                <a:gd name="T41" fmla="*/ 0 h 305"/>
                <a:gd name="T42" fmla="*/ 0 w 248"/>
                <a:gd name="T43" fmla="*/ 0 h 305"/>
                <a:gd name="T44" fmla="*/ 0 w 248"/>
                <a:gd name="T45" fmla="*/ 0 h 305"/>
                <a:gd name="T46" fmla="*/ 0 w 248"/>
                <a:gd name="T47" fmla="*/ 0 h 305"/>
                <a:gd name="T48" fmla="*/ 0 w 248"/>
                <a:gd name="T49" fmla="*/ 0 h 305"/>
                <a:gd name="T50" fmla="*/ 0 w 248"/>
                <a:gd name="T51" fmla="*/ 0 h 305"/>
                <a:gd name="T52" fmla="*/ 0 w 248"/>
                <a:gd name="T53" fmla="*/ 0 h 305"/>
                <a:gd name="T54" fmla="*/ 0 w 248"/>
                <a:gd name="T55" fmla="*/ 0 h 305"/>
                <a:gd name="T56" fmla="*/ 0 w 248"/>
                <a:gd name="T57" fmla="*/ 0 h 305"/>
                <a:gd name="T58" fmla="*/ 0 w 248"/>
                <a:gd name="T59" fmla="*/ 0 h 305"/>
                <a:gd name="T60" fmla="*/ 0 w 248"/>
                <a:gd name="T61" fmla="*/ 0 h 305"/>
                <a:gd name="T62" fmla="*/ 0 w 248"/>
                <a:gd name="T63" fmla="*/ 0 h 305"/>
                <a:gd name="T64" fmla="*/ 0 w 248"/>
                <a:gd name="T65" fmla="*/ 0 h 305"/>
                <a:gd name="T66" fmla="*/ 0 w 248"/>
                <a:gd name="T67" fmla="*/ 0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8"/>
                <a:gd name="T103" fmla="*/ 0 h 305"/>
                <a:gd name="T104" fmla="*/ 248 w 248"/>
                <a:gd name="T105" fmla="*/ 305 h 3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9"/>
                  </a:lnTo>
                  <a:lnTo>
                    <a:pt x="56" y="24"/>
                  </a:lnTo>
                  <a:lnTo>
                    <a:pt x="48" y="28"/>
                  </a:lnTo>
                  <a:lnTo>
                    <a:pt x="38" y="28"/>
                  </a:lnTo>
                  <a:lnTo>
                    <a:pt x="31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3"/>
                  </a:lnTo>
                  <a:lnTo>
                    <a:pt x="17" y="12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8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5"/>
                  </a:lnTo>
                  <a:lnTo>
                    <a:pt x="44" y="43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5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3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80"/>
                  </a:lnTo>
                  <a:lnTo>
                    <a:pt x="13" y="80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7"/>
                  </a:lnTo>
                  <a:lnTo>
                    <a:pt x="37" y="210"/>
                  </a:lnTo>
                  <a:lnTo>
                    <a:pt x="64" y="232"/>
                  </a:lnTo>
                  <a:lnTo>
                    <a:pt x="97" y="249"/>
                  </a:lnTo>
                  <a:lnTo>
                    <a:pt x="139" y="263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5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2"/>
                  </a:lnTo>
                  <a:lnTo>
                    <a:pt x="202" y="120"/>
                  </a:lnTo>
                  <a:lnTo>
                    <a:pt x="194" y="95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3" name="Freeform 257"/>
            <p:cNvSpPr>
              <a:spLocks/>
            </p:cNvSpPr>
            <p:nvPr/>
          </p:nvSpPr>
          <p:spPr bwMode="auto">
            <a:xfrm>
              <a:off x="5535" y="4121"/>
              <a:ext cx="15" cy="15"/>
            </a:xfrm>
            <a:custGeom>
              <a:avLst/>
              <a:gdLst>
                <a:gd name="T0" fmla="*/ 1 w 29"/>
                <a:gd name="T1" fmla="*/ 0 h 31"/>
                <a:gd name="T2" fmla="*/ 1 w 29"/>
                <a:gd name="T3" fmla="*/ 0 h 31"/>
                <a:gd name="T4" fmla="*/ 1 w 29"/>
                <a:gd name="T5" fmla="*/ 0 h 31"/>
                <a:gd name="T6" fmla="*/ 1 w 29"/>
                <a:gd name="T7" fmla="*/ 0 h 31"/>
                <a:gd name="T8" fmla="*/ 1 w 29"/>
                <a:gd name="T9" fmla="*/ 0 h 31"/>
                <a:gd name="T10" fmla="*/ 1 w 29"/>
                <a:gd name="T11" fmla="*/ 0 h 31"/>
                <a:gd name="T12" fmla="*/ 1 w 29"/>
                <a:gd name="T13" fmla="*/ 0 h 31"/>
                <a:gd name="T14" fmla="*/ 1 w 29"/>
                <a:gd name="T15" fmla="*/ 0 h 31"/>
                <a:gd name="T16" fmla="*/ 0 w 29"/>
                <a:gd name="T17" fmla="*/ 0 h 31"/>
                <a:gd name="T18" fmla="*/ 1 w 29"/>
                <a:gd name="T19" fmla="*/ 0 h 31"/>
                <a:gd name="T20" fmla="*/ 1 w 29"/>
                <a:gd name="T21" fmla="*/ 0 h 31"/>
                <a:gd name="T22" fmla="*/ 1 w 29"/>
                <a:gd name="T23" fmla="*/ 0 h 31"/>
                <a:gd name="T24" fmla="*/ 1 w 29"/>
                <a:gd name="T25" fmla="*/ 0 h 31"/>
                <a:gd name="T26" fmla="*/ 1 w 29"/>
                <a:gd name="T27" fmla="*/ 0 h 31"/>
                <a:gd name="T28" fmla="*/ 1 w 29"/>
                <a:gd name="T29" fmla="*/ 0 h 31"/>
                <a:gd name="T30" fmla="*/ 1 w 29"/>
                <a:gd name="T31" fmla="*/ 0 h 31"/>
                <a:gd name="T32" fmla="*/ 1 w 29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1"/>
                <a:gd name="T53" fmla="*/ 29 w 29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1">
                  <a:moveTo>
                    <a:pt x="29" y="19"/>
                  </a:moveTo>
                  <a:lnTo>
                    <a:pt x="27" y="25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3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6" y="7"/>
                  </a:lnTo>
                  <a:lnTo>
                    <a:pt x="29" y="1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4" name="Freeform 258"/>
            <p:cNvSpPr>
              <a:spLocks/>
            </p:cNvSpPr>
            <p:nvPr/>
          </p:nvSpPr>
          <p:spPr bwMode="auto">
            <a:xfrm>
              <a:off x="5507" y="4097"/>
              <a:ext cx="16" cy="15"/>
            </a:xfrm>
            <a:custGeom>
              <a:avLst/>
              <a:gdLst>
                <a:gd name="T0" fmla="*/ 1 w 31"/>
                <a:gd name="T1" fmla="*/ 0 h 31"/>
                <a:gd name="T2" fmla="*/ 1 w 31"/>
                <a:gd name="T3" fmla="*/ 0 h 31"/>
                <a:gd name="T4" fmla="*/ 1 w 31"/>
                <a:gd name="T5" fmla="*/ 0 h 31"/>
                <a:gd name="T6" fmla="*/ 1 w 31"/>
                <a:gd name="T7" fmla="*/ 0 h 31"/>
                <a:gd name="T8" fmla="*/ 1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1 w 31"/>
                <a:gd name="T15" fmla="*/ 0 h 31"/>
                <a:gd name="T16" fmla="*/ 1 w 31"/>
                <a:gd name="T17" fmla="*/ 0 h 31"/>
                <a:gd name="T18" fmla="*/ 1 w 31"/>
                <a:gd name="T19" fmla="*/ 0 h 31"/>
                <a:gd name="T20" fmla="*/ 1 w 31"/>
                <a:gd name="T21" fmla="*/ 0 h 31"/>
                <a:gd name="T22" fmla="*/ 1 w 31"/>
                <a:gd name="T23" fmla="*/ 0 h 31"/>
                <a:gd name="T24" fmla="*/ 1 w 31"/>
                <a:gd name="T25" fmla="*/ 0 h 31"/>
                <a:gd name="T26" fmla="*/ 1 w 31"/>
                <a:gd name="T27" fmla="*/ 0 h 31"/>
                <a:gd name="T28" fmla="*/ 1 w 31"/>
                <a:gd name="T29" fmla="*/ 0 h 31"/>
                <a:gd name="T30" fmla="*/ 1 w 31"/>
                <a:gd name="T31" fmla="*/ 0 h 31"/>
                <a:gd name="T32" fmla="*/ 1 w 31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" name="Freeform 259"/>
            <p:cNvSpPr>
              <a:spLocks/>
            </p:cNvSpPr>
            <p:nvPr/>
          </p:nvSpPr>
          <p:spPr bwMode="auto">
            <a:xfrm>
              <a:off x="5544" y="4082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1 w 31"/>
                <a:gd name="T9" fmla="*/ 0 h 33"/>
                <a:gd name="T10" fmla="*/ 0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27" y="28"/>
                  </a:moveTo>
                  <a:lnTo>
                    <a:pt x="23" y="31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6" name="Freeform 260"/>
            <p:cNvSpPr>
              <a:spLocks/>
            </p:cNvSpPr>
            <p:nvPr/>
          </p:nvSpPr>
          <p:spPr bwMode="auto">
            <a:xfrm>
              <a:off x="5567" y="4104"/>
              <a:ext cx="16" cy="16"/>
            </a:xfrm>
            <a:custGeom>
              <a:avLst/>
              <a:gdLst>
                <a:gd name="T0" fmla="*/ 1 w 31"/>
                <a:gd name="T1" fmla="*/ 1 h 31"/>
                <a:gd name="T2" fmla="*/ 1 w 31"/>
                <a:gd name="T3" fmla="*/ 1 h 31"/>
                <a:gd name="T4" fmla="*/ 1 w 31"/>
                <a:gd name="T5" fmla="*/ 1 h 31"/>
                <a:gd name="T6" fmla="*/ 1 w 31"/>
                <a:gd name="T7" fmla="*/ 1 h 31"/>
                <a:gd name="T8" fmla="*/ 1 w 31"/>
                <a:gd name="T9" fmla="*/ 1 h 31"/>
                <a:gd name="T10" fmla="*/ 1 w 31"/>
                <a:gd name="T11" fmla="*/ 1 h 31"/>
                <a:gd name="T12" fmla="*/ 1 w 31"/>
                <a:gd name="T13" fmla="*/ 1 h 31"/>
                <a:gd name="T14" fmla="*/ 1 w 31"/>
                <a:gd name="T15" fmla="*/ 0 h 31"/>
                <a:gd name="T16" fmla="*/ 1 w 31"/>
                <a:gd name="T17" fmla="*/ 1 h 31"/>
                <a:gd name="T18" fmla="*/ 1 w 31"/>
                <a:gd name="T19" fmla="*/ 1 h 31"/>
                <a:gd name="T20" fmla="*/ 0 w 31"/>
                <a:gd name="T21" fmla="*/ 1 h 31"/>
                <a:gd name="T22" fmla="*/ 0 w 31"/>
                <a:gd name="T23" fmla="*/ 1 h 31"/>
                <a:gd name="T24" fmla="*/ 0 w 31"/>
                <a:gd name="T25" fmla="*/ 1 h 31"/>
                <a:gd name="T26" fmla="*/ 1 w 31"/>
                <a:gd name="T27" fmla="*/ 1 h 31"/>
                <a:gd name="T28" fmla="*/ 1 w 31"/>
                <a:gd name="T29" fmla="*/ 1 h 31"/>
                <a:gd name="T30" fmla="*/ 1 w 31"/>
                <a:gd name="T31" fmla="*/ 1 h 31"/>
                <a:gd name="T32" fmla="*/ 1 w 31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4" y="31"/>
                  </a:moveTo>
                  <a:lnTo>
                    <a:pt x="29" y="27"/>
                  </a:lnTo>
                  <a:lnTo>
                    <a:pt x="31" y="20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7" name="Freeform 261"/>
            <p:cNvSpPr>
              <a:spLocks/>
            </p:cNvSpPr>
            <p:nvPr/>
          </p:nvSpPr>
          <p:spPr bwMode="auto">
            <a:xfrm>
              <a:off x="5582" y="4078"/>
              <a:ext cx="14" cy="13"/>
            </a:xfrm>
            <a:custGeom>
              <a:avLst/>
              <a:gdLst>
                <a:gd name="T0" fmla="*/ 1 w 27"/>
                <a:gd name="T1" fmla="*/ 0 h 28"/>
                <a:gd name="T2" fmla="*/ 1 w 27"/>
                <a:gd name="T3" fmla="*/ 0 h 28"/>
                <a:gd name="T4" fmla="*/ 1 w 27"/>
                <a:gd name="T5" fmla="*/ 0 h 28"/>
                <a:gd name="T6" fmla="*/ 1 w 27"/>
                <a:gd name="T7" fmla="*/ 0 h 28"/>
                <a:gd name="T8" fmla="*/ 1 w 27"/>
                <a:gd name="T9" fmla="*/ 0 h 28"/>
                <a:gd name="T10" fmla="*/ 1 w 27"/>
                <a:gd name="T11" fmla="*/ 0 h 28"/>
                <a:gd name="T12" fmla="*/ 1 w 27"/>
                <a:gd name="T13" fmla="*/ 0 h 28"/>
                <a:gd name="T14" fmla="*/ 1 w 27"/>
                <a:gd name="T15" fmla="*/ 0 h 28"/>
                <a:gd name="T16" fmla="*/ 0 w 27"/>
                <a:gd name="T17" fmla="*/ 0 h 28"/>
                <a:gd name="T18" fmla="*/ 1 w 27"/>
                <a:gd name="T19" fmla="*/ 0 h 28"/>
                <a:gd name="T20" fmla="*/ 1 w 27"/>
                <a:gd name="T21" fmla="*/ 0 h 28"/>
                <a:gd name="T22" fmla="*/ 1 w 27"/>
                <a:gd name="T23" fmla="*/ 0 h 28"/>
                <a:gd name="T24" fmla="*/ 1 w 27"/>
                <a:gd name="T25" fmla="*/ 0 h 28"/>
                <a:gd name="T26" fmla="*/ 1 w 27"/>
                <a:gd name="T27" fmla="*/ 0 h 28"/>
                <a:gd name="T28" fmla="*/ 1 w 27"/>
                <a:gd name="T29" fmla="*/ 0 h 28"/>
                <a:gd name="T30" fmla="*/ 1 w 27"/>
                <a:gd name="T31" fmla="*/ 0 h 28"/>
                <a:gd name="T32" fmla="*/ 1 w 27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27" y="12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6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8" name="Freeform 262"/>
            <p:cNvSpPr>
              <a:spLocks/>
            </p:cNvSpPr>
            <p:nvPr/>
          </p:nvSpPr>
          <p:spPr bwMode="auto">
            <a:xfrm>
              <a:off x="5562" y="4052"/>
              <a:ext cx="12" cy="15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w 25"/>
                <a:gd name="T17" fmla="*/ 0 h 31"/>
                <a:gd name="T18" fmla="*/ 0 w 25"/>
                <a:gd name="T19" fmla="*/ 0 h 31"/>
                <a:gd name="T20" fmla="*/ 0 w 25"/>
                <a:gd name="T21" fmla="*/ 0 h 31"/>
                <a:gd name="T22" fmla="*/ 0 w 25"/>
                <a:gd name="T23" fmla="*/ 0 h 31"/>
                <a:gd name="T24" fmla="*/ 0 w 25"/>
                <a:gd name="T25" fmla="*/ 0 h 31"/>
                <a:gd name="T26" fmla="*/ 0 w 25"/>
                <a:gd name="T27" fmla="*/ 0 h 31"/>
                <a:gd name="T28" fmla="*/ 0 w 25"/>
                <a:gd name="T29" fmla="*/ 0 h 31"/>
                <a:gd name="T30" fmla="*/ 0 w 25"/>
                <a:gd name="T31" fmla="*/ 0 h 31"/>
                <a:gd name="T32" fmla="*/ 0 w 25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7"/>
                  </a:lnTo>
                  <a:lnTo>
                    <a:pt x="12" y="29"/>
                  </a:lnTo>
                  <a:lnTo>
                    <a:pt x="7" y="31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9" name="Freeform 263"/>
            <p:cNvSpPr>
              <a:spLocks/>
            </p:cNvSpPr>
            <p:nvPr/>
          </p:nvSpPr>
          <p:spPr bwMode="auto">
            <a:xfrm>
              <a:off x="5536" y="4063"/>
              <a:ext cx="15" cy="16"/>
            </a:xfrm>
            <a:custGeom>
              <a:avLst/>
              <a:gdLst>
                <a:gd name="T0" fmla="*/ 1 w 30"/>
                <a:gd name="T1" fmla="*/ 0 h 34"/>
                <a:gd name="T2" fmla="*/ 1 w 30"/>
                <a:gd name="T3" fmla="*/ 0 h 34"/>
                <a:gd name="T4" fmla="*/ 1 w 30"/>
                <a:gd name="T5" fmla="*/ 0 h 34"/>
                <a:gd name="T6" fmla="*/ 1 w 30"/>
                <a:gd name="T7" fmla="*/ 0 h 34"/>
                <a:gd name="T8" fmla="*/ 1 w 30"/>
                <a:gd name="T9" fmla="*/ 0 h 34"/>
                <a:gd name="T10" fmla="*/ 1 w 30"/>
                <a:gd name="T11" fmla="*/ 0 h 34"/>
                <a:gd name="T12" fmla="*/ 0 w 30"/>
                <a:gd name="T13" fmla="*/ 0 h 34"/>
                <a:gd name="T14" fmla="*/ 0 w 30"/>
                <a:gd name="T15" fmla="*/ 0 h 34"/>
                <a:gd name="T16" fmla="*/ 1 w 30"/>
                <a:gd name="T17" fmla="*/ 0 h 34"/>
                <a:gd name="T18" fmla="*/ 1 w 30"/>
                <a:gd name="T19" fmla="*/ 0 h 34"/>
                <a:gd name="T20" fmla="*/ 1 w 30"/>
                <a:gd name="T21" fmla="*/ 0 h 34"/>
                <a:gd name="T22" fmla="*/ 1 w 30"/>
                <a:gd name="T23" fmla="*/ 0 h 34"/>
                <a:gd name="T24" fmla="*/ 1 w 30"/>
                <a:gd name="T25" fmla="*/ 0 h 34"/>
                <a:gd name="T26" fmla="*/ 1 w 30"/>
                <a:gd name="T27" fmla="*/ 0 h 34"/>
                <a:gd name="T28" fmla="*/ 1 w 30"/>
                <a:gd name="T29" fmla="*/ 0 h 34"/>
                <a:gd name="T30" fmla="*/ 1 w 30"/>
                <a:gd name="T31" fmla="*/ 0 h 34"/>
                <a:gd name="T32" fmla="*/ 1 w 30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4"/>
                <a:gd name="T53" fmla="*/ 30 w 30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4">
                  <a:moveTo>
                    <a:pt x="27" y="18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3"/>
                  </a:lnTo>
                  <a:lnTo>
                    <a:pt x="9" y="34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0" name="Freeform 264"/>
            <p:cNvSpPr>
              <a:spLocks/>
            </p:cNvSpPr>
            <p:nvPr/>
          </p:nvSpPr>
          <p:spPr bwMode="auto">
            <a:xfrm>
              <a:off x="5518" y="4060"/>
              <a:ext cx="15" cy="14"/>
            </a:xfrm>
            <a:custGeom>
              <a:avLst/>
              <a:gdLst>
                <a:gd name="T0" fmla="*/ 1 w 29"/>
                <a:gd name="T1" fmla="*/ 1 h 28"/>
                <a:gd name="T2" fmla="*/ 1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1 w 29"/>
                <a:gd name="T9" fmla="*/ 1 h 28"/>
                <a:gd name="T10" fmla="*/ 1 w 29"/>
                <a:gd name="T11" fmla="*/ 1 h 28"/>
                <a:gd name="T12" fmla="*/ 1 w 29"/>
                <a:gd name="T13" fmla="*/ 1 h 28"/>
                <a:gd name="T14" fmla="*/ 1 w 29"/>
                <a:gd name="T15" fmla="*/ 0 h 28"/>
                <a:gd name="T16" fmla="*/ 1 w 29"/>
                <a:gd name="T17" fmla="*/ 1 h 28"/>
                <a:gd name="T18" fmla="*/ 1 w 29"/>
                <a:gd name="T19" fmla="*/ 1 h 28"/>
                <a:gd name="T20" fmla="*/ 1 w 29"/>
                <a:gd name="T21" fmla="*/ 1 h 28"/>
                <a:gd name="T22" fmla="*/ 1 w 29"/>
                <a:gd name="T23" fmla="*/ 1 h 28"/>
                <a:gd name="T24" fmla="*/ 1 w 29"/>
                <a:gd name="T25" fmla="*/ 1 h 28"/>
                <a:gd name="T26" fmla="*/ 1 w 29"/>
                <a:gd name="T27" fmla="*/ 1 h 28"/>
                <a:gd name="T28" fmla="*/ 1 w 29"/>
                <a:gd name="T29" fmla="*/ 1 h 28"/>
                <a:gd name="T30" fmla="*/ 1 w 29"/>
                <a:gd name="T31" fmla="*/ 1 h 28"/>
                <a:gd name="T32" fmla="*/ 1 w 29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8"/>
                <a:gd name="T53" fmla="*/ 29 w 29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8">
                  <a:moveTo>
                    <a:pt x="5" y="25"/>
                  </a:moveTo>
                  <a:lnTo>
                    <a:pt x="1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9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7"/>
                  </a:lnTo>
                  <a:lnTo>
                    <a:pt x="12" y="28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1" name="Freeform 265"/>
            <p:cNvSpPr>
              <a:spLocks/>
            </p:cNvSpPr>
            <p:nvPr/>
          </p:nvSpPr>
          <p:spPr bwMode="auto">
            <a:xfrm>
              <a:off x="5577" y="3986"/>
              <a:ext cx="123" cy="80"/>
            </a:xfrm>
            <a:custGeom>
              <a:avLst/>
              <a:gdLst>
                <a:gd name="T0" fmla="*/ 0 w 247"/>
                <a:gd name="T1" fmla="*/ 1 h 159"/>
                <a:gd name="T2" fmla="*/ 0 w 247"/>
                <a:gd name="T3" fmla="*/ 1 h 159"/>
                <a:gd name="T4" fmla="*/ 0 w 247"/>
                <a:gd name="T5" fmla="*/ 1 h 159"/>
                <a:gd name="T6" fmla="*/ 0 w 247"/>
                <a:gd name="T7" fmla="*/ 1 h 159"/>
                <a:gd name="T8" fmla="*/ 0 w 247"/>
                <a:gd name="T9" fmla="*/ 1 h 159"/>
                <a:gd name="T10" fmla="*/ 0 w 247"/>
                <a:gd name="T11" fmla="*/ 1 h 159"/>
                <a:gd name="T12" fmla="*/ 0 w 247"/>
                <a:gd name="T13" fmla="*/ 1 h 159"/>
                <a:gd name="T14" fmla="*/ 0 w 247"/>
                <a:gd name="T15" fmla="*/ 1 h 159"/>
                <a:gd name="T16" fmla="*/ 0 w 247"/>
                <a:gd name="T17" fmla="*/ 1 h 159"/>
                <a:gd name="T18" fmla="*/ 0 w 247"/>
                <a:gd name="T19" fmla="*/ 1 h 159"/>
                <a:gd name="T20" fmla="*/ 0 w 247"/>
                <a:gd name="T21" fmla="*/ 1 h 159"/>
                <a:gd name="T22" fmla="*/ 0 w 247"/>
                <a:gd name="T23" fmla="*/ 1 h 159"/>
                <a:gd name="T24" fmla="*/ 0 w 247"/>
                <a:gd name="T25" fmla="*/ 1 h 159"/>
                <a:gd name="T26" fmla="*/ 0 w 247"/>
                <a:gd name="T27" fmla="*/ 1 h 159"/>
                <a:gd name="T28" fmla="*/ 0 w 247"/>
                <a:gd name="T29" fmla="*/ 1 h 159"/>
                <a:gd name="T30" fmla="*/ 0 w 247"/>
                <a:gd name="T31" fmla="*/ 1 h 159"/>
                <a:gd name="T32" fmla="*/ 0 w 247"/>
                <a:gd name="T33" fmla="*/ 1 h 159"/>
                <a:gd name="T34" fmla="*/ 0 w 247"/>
                <a:gd name="T35" fmla="*/ 1 h 159"/>
                <a:gd name="T36" fmla="*/ 0 w 247"/>
                <a:gd name="T37" fmla="*/ 1 h 159"/>
                <a:gd name="T38" fmla="*/ 0 w 247"/>
                <a:gd name="T39" fmla="*/ 1 h 159"/>
                <a:gd name="T40" fmla="*/ 0 w 247"/>
                <a:gd name="T41" fmla="*/ 1 h 159"/>
                <a:gd name="T42" fmla="*/ 0 w 247"/>
                <a:gd name="T43" fmla="*/ 1 h 159"/>
                <a:gd name="T44" fmla="*/ 0 w 247"/>
                <a:gd name="T45" fmla="*/ 1 h 159"/>
                <a:gd name="T46" fmla="*/ 0 w 247"/>
                <a:gd name="T47" fmla="*/ 1 h 159"/>
                <a:gd name="T48" fmla="*/ 0 w 247"/>
                <a:gd name="T49" fmla="*/ 1 h 159"/>
                <a:gd name="T50" fmla="*/ 0 w 247"/>
                <a:gd name="T51" fmla="*/ 1 h 159"/>
                <a:gd name="T52" fmla="*/ 0 w 247"/>
                <a:gd name="T53" fmla="*/ 1 h 159"/>
                <a:gd name="T54" fmla="*/ 0 w 247"/>
                <a:gd name="T55" fmla="*/ 1 h 159"/>
                <a:gd name="T56" fmla="*/ 0 w 247"/>
                <a:gd name="T57" fmla="*/ 1 h 159"/>
                <a:gd name="T58" fmla="*/ 0 w 247"/>
                <a:gd name="T59" fmla="*/ 1 h 159"/>
                <a:gd name="T60" fmla="*/ 0 w 247"/>
                <a:gd name="T61" fmla="*/ 1 h 159"/>
                <a:gd name="T62" fmla="*/ 0 w 247"/>
                <a:gd name="T63" fmla="*/ 1 h 159"/>
                <a:gd name="T64" fmla="*/ 0 w 247"/>
                <a:gd name="T65" fmla="*/ 1 h 159"/>
                <a:gd name="T66" fmla="*/ 0 w 247"/>
                <a:gd name="T67" fmla="*/ 1 h 159"/>
                <a:gd name="T68" fmla="*/ 0 w 247"/>
                <a:gd name="T69" fmla="*/ 1 h 159"/>
                <a:gd name="T70" fmla="*/ 0 w 247"/>
                <a:gd name="T71" fmla="*/ 1 h 159"/>
                <a:gd name="T72" fmla="*/ 0 w 247"/>
                <a:gd name="T73" fmla="*/ 1 h 159"/>
                <a:gd name="T74" fmla="*/ 0 w 247"/>
                <a:gd name="T75" fmla="*/ 1 h 159"/>
                <a:gd name="T76" fmla="*/ 0 w 247"/>
                <a:gd name="T77" fmla="*/ 1 h 159"/>
                <a:gd name="T78" fmla="*/ 0 w 247"/>
                <a:gd name="T79" fmla="*/ 1 h 159"/>
                <a:gd name="T80" fmla="*/ 0 w 247"/>
                <a:gd name="T81" fmla="*/ 1 h 159"/>
                <a:gd name="T82" fmla="*/ 0 w 247"/>
                <a:gd name="T83" fmla="*/ 1 h 159"/>
                <a:gd name="T84" fmla="*/ 0 w 247"/>
                <a:gd name="T85" fmla="*/ 1 h 159"/>
                <a:gd name="T86" fmla="*/ 0 w 247"/>
                <a:gd name="T87" fmla="*/ 1 h 159"/>
                <a:gd name="T88" fmla="*/ 0 w 247"/>
                <a:gd name="T89" fmla="*/ 1 h 159"/>
                <a:gd name="T90" fmla="*/ 0 w 247"/>
                <a:gd name="T91" fmla="*/ 1 h 159"/>
                <a:gd name="T92" fmla="*/ 0 w 247"/>
                <a:gd name="T93" fmla="*/ 1 h 159"/>
                <a:gd name="T94" fmla="*/ 0 w 247"/>
                <a:gd name="T95" fmla="*/ 1 h 159"/>
                <a:gd name="T96" fmla="*/ 0 w 247"/>
                <a:gd name="T97" fmla="*/ 1 h 159"/>
                <a:gd name="T98" fmla="*/ 0 w 247"/>
                <a:gd name="T99" fmla="*/ 1 h 159"/>
                <a:gd name="T100" fmla="*/ 0 w 247"/>
                <a:gd name="T101" fmla="*/ 1 h 159"/>
                <a:gd name="T102" fmla="*/ 0 w 247"/>
                <a:gd name="T103" fmla="*/ 1 h 159"/>
                <a:gd name="T104" fmla="*/ 0 w 247"/>
                <a:gd name="T105" fmla="*/ 1 h 159"/>
                <a:gd name="T106" fmla="*/ 0 w 247"/>
                <a:gd name="T107" fmla="*/ 1 h 159"/>
                <a:gd name="T108" fmla="*/ 0 w 247"/>
                <a:gd name="T109" fmla="*/ 1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7"/>
                <a:gd name="T166" fmla="*/ 0 h 159"/>
                <a:gd name="T167" fmla="*/ 247 w 247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2"/>
                  </a:lnTo>
                  <a:lnTo>
                    <a:pt x="7" y="134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40"/>
                  </a:lnTo>
                  <a:lnTo>
                    <a:pt x="9" y="142"/>
                  </a:lnTo>
                  <a:lnTo>
                    <a:pt x="14" y="137"/>
                  </a:lnTo>
                  <a:lnTo>
                    <a:pt x="19" y="134"/>
                  </a:lnTo>
                  <a:lnTo>
                    <a:pt x="22" y="132"/>
                  </a:lnTo>
                  <a:lnTo>
                    <a:pt x="24" y="129"/>
                  </a:lnTo>
                  <a:lnTo>
                    <a:pt x="34" y="134"/>
                  </a:lnTo>
                  <a:lnTo>
                    <a:pt x="46" y="140"/>
                  </a:lnTo>
                  <a:lnTo>
                    <a:pt x="61" y="145"/>
                  </a:lnTo>
                  <a:lnTo>
                    <a:pt x="77" y="150"/>
                  </a:lnTo>
                  <a:lnTo>
                    <a:pt x="95" y="155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7"/>
                  </a:lnTo>
                  <a:lnTo>
                    <a:pt x="144" y="156"/>
                  </a:lnTo>
                  <a:lnTo>
                    <a:pt x="140" y="155"/>
                  </a:lnTo>
                  <a:lnTo>
                    <a:pt x="133" y="155"/>
                  </a:lnTo>
                  <a:lnTo>
                    <a:pt x="120" y="155"/>
                  </a:lnTo>
                  <a:lnTo>
                    <a:pt x="106" y="152"/>
                  </a:lnTo>
                  <a:lnTo>
                    <a:pt x="92" y="148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3"/>
                  </a:lnTo>
                  <a:lnTo>
                    <a:pt x="45" y="127"/>
                  </a:lnTo>
                  <a:lnTo>
                    <a:pt x="38" y="121"/>
                  </a:lnTo>
                  <a:lnTo>
                    <a:pt x="36" y="118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10"/>
                  </a:lnTo>
                  <a:lnTo>
                    <a:pt x="62" y="107"/>
                  </a:lnTo>
                  <a:lnTo>
                    <a:pt x="69" y="104"/>
                  </a:lnTo>
                  <a:lnTo>
                    <a:pt x="74" y="102"/>
                  </a:lnTo>
                  <a:lnTo>
                    <a:pt x="81" y="105"/>
                  </a:lnTo>
                  <a:lnTo>
                    <a:pt x="92" y="110"/>
                  </a:lnTo>
                  <a:lnTo>
                    <a:pt x="105" y="114"/>
                  </a:lnTo>
                  <a:lnTo>
                    <a:pt x="119" y="119"/>
                  </a:lnTo>
                  <a:lnTo>
                    <a:pt x="133" y="123"/>
                  </a:lnTo>
                  <a:lnTo>
                    <a:pt x="147" y="126"/>
                  </a:lnTo>
                  <a:lnTo>
                    <a:pt x="159" y="127"/>
                  </a:lnTo>
                  <a:lnTo>
                    <a:pt x="168" y="126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9"/>
                  </a:lnTo>
                  <a:lnTo>
                    <a:pt x="144" y="118"/>
                  </a:lnTo>
                  <a:lnTo>
                    <a:pt x="137" y="117"/>
                  </a:lnTo>
                  <a:lnTo>
                    <a:pt x="130" y="114"/>
                  </a:lnTo>
                  <a:lnTo>
                    <a:pt x="123" y="111"/>
                  </a:lnTo>
                  <a:lnTo>
                    <a:pt x="117" y="108"/>
                  </a:lnTo>
                  <a:lnTo>
                    <a:pt x="105" y="104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5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8"/>
                  </a:lnTo>
                  <a:lnTo>
                    <a:pt x="107" y="87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2"/>
                  </a:lnTo>
                  <a:lnTo>
                    <a:pt x="133" y="81"/>
                  </a:lnTo>
                  <a:lnTo>
                    <a:pt x="138" y="82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8"/>
                  </a:lnTo>
                  <a:lnTo>
                    <a:pt x="161" y="91"/>
                  </a:lnTo>
                  <a:lnTo>
                    <a:pt x="167" y="94"/>
                  </a:lnTo>
                  <a:lnTo>
                    <a:pt x="172" y="96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81" y="91"/>
                  </a:lnTo>
                  <a:lnTo>
                    <a:pt x="175" y="88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1"/>
                  </a:lnTo>
                  <a:lnTo>
                    <a:pt x="157" y="79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3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6"/>
                  </a:lnTo>
                  <a:lnTo>
                    <a:pt x="226" y="64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9"/>
                  </a:lnTo>
                  <a:lnTo>
                    <a:pt x="247" y="57"/>
                  </a:lnTo>
                  <a:lnTo>
                    <a:pt x="243" y="56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6"/>
                  </a:lnTo>
                  <a:lnTo>
                    <a:pt x="188" y="57"/>
                  </a:lnTo>
                  <a:lnTo>
                    <a:pt x="174" y="59"/>
                  </a:lnTo>
                  <a:lnTo>
                    <a:pt x="163" y="61"/>
                  </a:lnTo>
                  <a:lnTo>
                    <a:pt x="152" y="64"/>
                  </a:lnTo>
                  <a:lnTo>
                    <a:pt x="145" y="66"/>
                  </a:lnTo>
                  <a:lnTo>
                    <a:pt x="149" y="52"/>
                  </a:lnTo>
                  <a:lnTo>
                    <a:pt x="155" y="35"/>
                  </a:lnTo>
                  <a:lnTo>
                    <a:pt x="161" y="18"/>
                  </a:lnTo>
                  <a:lnTo>
                    <a:pt x="170" y="7"/>
                  </a:lnTo>
                  <a:lnTo>
                    <a:pt x="173" y="3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5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4"/>
                  </a:lnTo>
                  <a:lnTo>
                    <a:pt x="138" y="43"/>
                  </a:lnTo>
                  <a:lnTo>
                    <a:pt x="133" y="52"/>
                  </a:lnTo>
                  <a:lnTo>
                    <a:pt x="129" y="59"/>
                  </a:lnTo>
                  <a:lnTo>
                    <a:pt x="128" y="65"/>
                  </a:lnTo>
                  <a:lnTo>
                    <a:pt x="122" y="66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3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80"/>
                  </a:lnTo>
                  <a:lnTo>
                    <a:pt x="73" y="81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8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0" y="6"/>
                  </a:lnTo>
                  <a:lnTo>
                    <a:pt x="85" y="13"/>
                  </a:lnTo>
                  <a:lnTo>
                    <a:pt x="77" y="27"/>
                  </a:lnTo>
                  <a:lnTo>
                    <a:pt x="67" y="45"/>
                  </a:lnTo>
                  <a:lnTo>
                    <a:pt x="60" y="66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10"/>
                  </a:lnTo>
                  <a:lnTo>
                    <a:pt x="23" y="112"/>
                  </a:lnTo>
                  <a:lnTo>
                    <a:pt x="20" y="112"/>
                  </a:lnTo>
                  <a:lnTo>
                    <a:pt x="19" y="110"/>
                  </a:lnTo>
                  <a:lnTo>
                    <a:pt x="20" y="104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9"/>
                  </a:lnTo>
                  <a:lnTo>
                    <a:pt x="34" y="35"/>
                  </a:lnTo>
                  <a:lnTo>
                    <a:pt x="23" y="51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2" name="Freeform 266"/>
            <p:cNvSpPr>
              <a:spLocks/>
            </p:cNvSpPr>
            <p:nvPr/>
          </p:nvSpPr>
          <p:spPr bwMode="auto">
            <a:xfrm>
              <a:off x="5584" y="4115"/>
              <a:ext cx="85" cy="100"/>
            </a:xfrm>
            <a:custGeom>
              <a:avLst/>
              <a:gdLst>
                <a:gd name="T0" fmla="*/ 0 w 171"/>
                <a:gd name="T1" fmla="*/ 1 h 200"/>
                <a:gd name="T2" fmla="*/ 0 w 171"/>
                <a:gd name="T3" fmla="*/ 1 h 200"/>
                <a:gd name="T4" fmla="*/ 0 w 171"/>
                <a:gd name="T5" fmla="*/ 1 h 200"/>
                <a:gd name="T6" fmla="*/ 0 w 171"/>
                <a:gd name="T7" fmla="*/ 1 h 200"/>
                <a:gd name="T8" fmla="*/ 0 w 171"/>
                <a:gd name="T9" fmla="*/ 1 h 200"/>
                <a:gd name="T10" fmla="*/ 0 w 171"/>
                <a:gd name="T11" fmla="*/ 1 h 200"/>
                <a:gd name="T12" fmla="*/ 0 w 171"/>
                <a:gd name="T13" fmla="*/ 1 h 200"/>
                <a:gd name="T14" fmla="*/ 0 w 171"/>
                <a:gd name="T15" fmla="*/ 1 h 200"/>
                <a:gd name="T16" fmla="*/ 0 w 171"/>
                <a:gd name="T17" fmla="*/ 1 h 200"/>
                <a:gd name="T18" fmla="*/ 0 w 171"/>
                <a:gd name="T19" fmla="*/ 1 h 200"/>
                <a:gd name="T20" fmla="*/ 0 w 171"/>
                <a:gd name="T21" fmla="*/ 1 h 200"/>
                <a:gd name="T22" fmla="*/ 0 w 171"/>
                <a:gd name="T23" fmla="*/ 1 h 200"/>
                <a:gd name="T24" fmla="*/ 0 w 171"/>
                <a:gd name="T25" fmla="*/ 1 h 200"/>
                <a:gd name="T26" fmla="*/ 0 w 171"/>
                <a:gd name="T27" fmla="*/ 1 h 200"/>
                <a:gd name="T28" fmla="*/ 0 w 171"/>
                <a:gd name="T29" fmla="*/ 1 h 200"/>
                <a:gd name="T30" fmla="*/ 0 w 171"/>
                <a:gd name="T31" fmla="*/ 1 h 200"/>
                <a:gd name="T32" fmla="*/ 0 w 171"/>
                <a:gd name="T33" fmla="*/ 1 h 200"/>
                <a:gd name="T34" fmla="*/ 0 w 171"/>
                <a:gd name="T35" fmla="*/ 1 h 200"/>
                <a:gd name="T36" fmla="*/ 0 w 171"/>
                <a:gd name="T37" fmla="*/ 1 h 200"/>
                <a:gd name="T38" fmla="*/ 0 w 171"/>
                <a:gd name="T39" fmla="*/ 1 h 200"/>
                <a:gd name="T40" fmla="*/ 0 w 171"/>
                <a:gd name="T41" fmla="*/ 1 h 200"/>
                <a:gd name="T42" fmla="*/ 0 w 171"/>
                <a:gd name="T43" fmla="*/ 1 h 200"/>
                <a:gd name="T44" fmla="*/ 0 w 171"/>
                <a:gd name="T45" fmla="*/ 1 h 200"/>
                <a:gd name="T46" fmla="*/ 0 w 171"/>
                <a:gd name="T47" fmla="*/ 1 h 200"/>
                <a:gd name="T48" fmla="*/ 0 w 171"/>
                <a:gd name="T49" fmla="*/ 1 h 200"/>
                <a:gd name="T50" fmla="*/ 0 w 171"/>
                <a:gd name="T51" fmla="*/ 1 h 200"/>
                <a:gd name="T52" fmla="*/ 0 w 171"/>
                <a:gd name="T53" fmla="*/ 1 h 200"/>
                <a:gd name="T54" fmla="*/ 0 w 171"/>
                <a:gd name="T55" fmla="*/ 1 h 200"/>
                <a:gd name="T56" fmla="*/ 0 w 171"/>
                <a:gd name="T57" fmla="*/ 1 h 200"/>
                <a:gd name="T58" fmla="*/ 0 w 171"/>
                <a:gd name="T59" fmla="*/ 1 h 200"/>
                <a:gd name="T60" fmla="*/ 0 w 171"/>
                <a:gd name="T61" fmla="*/ 1 h 200"/>
                <a:gd name="T62" fmla="*/ 0 w 171"/>
                <a:gd name="T63" fmla="*/ 1 h 200"/>
                <a:gd name="T64" fmla="*/ 0 w 171"/>
                <a:gd name="T65" fmla="*/ 1 h 200"/>
                <a:gd name="T66" fmla="*/ 0 w 171"/>
                <a:gd name="T67" fmla="*/ 1 h 200"/>
                <a:gd name="T68" fmla="*/ 0 w 171"/>
                <a:gd name="T69" fmla="*/ 1 h 200"/>
                <a:gd name="T70" fmla="*/ 0 w 171"/>
                <a:gd name="T71" fmla="*/ 1 h 200"/>
                <a:gd name="T72" fmla="*/ 0 w 171"/>
                <a:gd name="T73" fmla="*/ 1 h 200"/>
                <a:gd name="T74" fmla="*/ 0 w 171"/>
                <a:gd name="T75" fmla="*/ 1 h 200"/>
                <a:gd name="T76" fmla="*/ 0 w 171"/>
                <a:gd name="T77" fmla="*/ 1 h 200"/>
                <a:gd name="T78" fmla="*/ 0 w 171"/>
                <a:gd name="T79" fmla="*/ 1 h 200"/>
                <a:gd name="T80" fmla="*/ 0 w 171"/>
                <a:gd name="T81" fmla="*/ 1 h 200"/>
                <a:gd name="T82" fmla="*/ 0 w 171"/>
                <a:gd name="T83" fmla="*/ 1 h 200"/>
                <a:gd name="T84" fmla="*/ 0 w 171"/>
                <a:gd name="T85" fmla="*/ 1 h 200"/>
                <a:gd name="T86" fmla="*/ 0 w 171"/>
                <a:gd name="T87" fmla="*/ 1 h 200"/>
                <a:gd name="T88" fmla="*/ 0 w 171"/>
                <a:gd name="T89" fmla="*/ 1 h 200"/>
                <a:gd name="T90" fmla="*/ 0 w 171"/>
                <a:gd name="T91" fmla="*/ 1 h 200"/>
                <a:gd name="T92" fmla="*/ 0 w 171"/>
                <a:gd name="T93" fmla="*/ 1 h 200"/>
                <a:gd name="T94" fmla="*/ 0 w 171"/>
                <a:gd name="T95" fmla="*/ 1 h 200"/>
                <a:gd name="T96" fmla="*/ 0 w 171"/>
                <a:gd name="T97" fmla="*/ 1 h 200"/>
                <a:gd name="T98" fmla="*/ 0 w 171"/>
                <a:gd name="T99" fmla="*/ 1 h 200"/>
                <a:gd name="T100" fmla="*/ 0 w 171"/>
                <a:gd name="T101" fmla="*/ 1 h 200"/>
                <a:gd name="T102" fmla="*/ 0 w 171"/>
                <a:gd name="T103" fmla="*/ 1 h 200"/>
                <a:gd name="T104" fmla="*/ 0 w 171"/>
                <a:gd name="T105" fmla="*/ 1 h 200"/>
                <a:gd name="T106" fmla="*/ 0 w 171"/>
                <a:gd name="T107" fmla="*/ 1 h 200"/>
                <a:gd name="T108" fmla="*/ 0 w 171"/>
                <a:gd name="T109" fmla="*/ 1 h 200"/>
                <a:gd name="T110" fmla="*/ 0 w 171"/>
                <a:gd name="T111" fmla="*/ 1 h 200"/>
                <a:gd name="T112" fmla="*/ 0 w 171"/>
                <a:gd name="T113" fmla="*/ 1 h 200"/>
                <a:gd name="T114" fmla="*/ 0 w 171"/>
                <a:gd name="T115" fmla="*/ 1 h 200"/>
                <a:gd name="T116" fmla="*/ 0 w 171"/>
                <a:gd name="T117" fmla="*/ 1 h 200"/>
                <a:gd name="T118" fmla="*/ 0 w 171"/>
                <a:gd name="T119" fmla="*/ 1 h 200"/>
                <a:gd name="T120" fmla="*/ 0 w 171"/>
                <a:gd name="T121" fmla="*/ 1 h 200"/>
                <a:gd name="T122" fmla="*/ 0 w 171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"/>
                <a:gd name="T187" fmla="*/ 0 h 200"/>
                <a:gd name="T188" fmla="*/ 171 w 171"/>
                <a:gd name="T189" fmla="*/ 200 h 2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" h="200">
                  <a:moveTo>
                    <a:pt x="8" y="0"/>
                  </a:moveTo>
                  <a:lnTo>
                    <a:pt x="6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7"/>
                  </a:lnTo>
                  <a:lnTo>
                    <a:pt x="18" y="35"/>
                  </a:lnTo>
                  <a:lnTo>
                    <a:pt x="18" y="42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3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8"/>
                  </a:lnTo>
                  <a:lnTo>
                    <a:pt x="42" y="61"/>
                  </a:lnTo>
                  <a:lnTo>
                    <a:pt x="47" y="65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3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7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4"/>
                  </a:lnTo>
                  <a:lnTo>
                    <a:pt x="82" y="156"/>
                  </a:lnTo>
                  <a:lnTo>
                    <a:pt x="84" y="149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7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3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10"/>
                  </a:lnTo>
                  <a:lnTo>
                    <a:pt x="110" y="104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6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4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1"/>
                  </a:lnTo>
                  <a:lnTo>
                    <a:pt x="105" y="76"/>
                  </a:lnTo>
                  <a:lnTo>
                    <a:pt x="95" y="72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5"/>
                  </a:lnTo>
                  <a:lnTo>
                    <a:pt x="66" y="62"/>
                  </a:lnTo>
                  <a:lnTo>
                    <a:pt x="61" y="58"/>
                  </a:lnTo>
                  <a:lnTo>
                    <a:pt x="56" y="54"/>
                  </a:lnTo>
                  <a:lnTo>
                    <a:pt x="51" y="50"/>
                  </a:lnTo>
                  <a:lnTo>
                    <a:pt x="46" y="45"/>
                  </a:lnTo>
                  <a:lnTo>
                    <a:pt x="43" y="42"/>
                  </a:lnTo>
                  <a:lnTo>
                    <a:pt x="39" y="37"/>
                  </a:lnTo>
                  <a:lnTo>
                    <a:pt x="45" y="35"/>
                  </a:lnTo>
                  <a:lnTo>
                    <a:pt x="52" y="34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4"/>
                  </a:lnTo>
                  <a:lnTo>
                    <a:pt x="99" y="35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8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20"/>
                  </a:lnTo>
                  <a:lnTo>
                    <a:pt x="27" y="20"/>
                  </a:lnTo>
                  <a:lnTo>
                    <a:pt x="20" y="17"/>
                  </a:lnTo>
                  <a:lnTo>
                    <a:pt x="15" y="13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Freeform 267"/>
            <p:cNvSpPr>
              <a:spLocks/>
            </p:cNvSpPr>
            <p:nvPr/>
          </p:nvSpPr>
          <p:spPr bwMode="auto">
            <a:xfrm>
              <a:off x="5476" y="4097"/>
              <a:ext cx="63" cy="131"/>
            </a:xfrm>
            <a:custGeom>
              <a:avLst/>
              <a:gdLst>
                <a:gd name="T0" fmla="*/ 1 w 125"/>
                <a:gd name="T1" fmla="*/ 0 h 263"/>
                <a:gd name="T2" fmla="*/ 1 w 125"/>
                <a:gd name="T3" fmla="*/ 0 h 263"/>
                <a:gd name="T4" fmla="*/ 1 w 125"/>
                <a:gd name="T5" fmla="*/ 0 h 263"/>
                <a:gd name="T6" fmla="*/ 1 w 125"/>
                <a:gd name="T7" fmla="*/ 0 h 263"/>
                <a:gd name="T8" fmla="*/ 1 w 125"/>
                <a:gd name="T9" fmla="*/ 0 h 263"/>
                <a:gd name="T10" fmla="*/ 1 w 125"/>
                <a:gd name="T11" fmla="*/ 0 h 263"/>
                <a:gd name="T12" fmla="*/ 1 w 125"/>
                <a:gd name="T13" fmla="*/ 0 h 263"/>
                <a:gd name="T14" fmla="*/ 1 w 125"/>
                <a:gd name="T15" fmla="*/ 0 h 263"/>
                <a:gd name="T16" fmla="*/ 1 w 125"/>
                <a:gd name="T17" fmla="*/ 0 h 263"/>
                <a:gd name="T18" fmla="*/ 1 w 125"/>
                <a:gd name="T19" fmla="*/ 0 h 263"/>
                <a:gd name="T20" fmla="*/ 1 w 125"/>
                <a:gd name="T21" fmla="*/ 0 h 263"/>
                <a:gd name="T22" fmla="*/ 1 w 125"/>
                <a:gd name="T23" fmla="*/ 0 h 263"/>
                <a:gd name="T24" fmla="*/ 1 w 125"/>
                <a:gd name="T25" fmla="*/ 0 h 263"/>
                <a:gd name="T26" fmla="*/ 1 w 125"/>
                <a:gd name="T27" fmla="*/ 0 h 263"/>
                <a:gd name="T28" fmla="*/ 1 w 125"/>
                <a:gd name="T29" fmla="*/ 0 h 263"/>
                <a:gd name="T30" fmla="*/ 1 w 125"/>
                <a:gd name="T31" fmla="*/ 0 h 263"/>
                <a:gd name="T32" fmla="*/ 1 w 125"/>
                <a:gd name="T33" fmla="*/ 0 h 263"/>
                <a:gd name="T34" fmla="*/ 1 w 125"/>
                <a:gd name="T35" fmla="*/ 0 h 263"/>
                <a:gd name="T36" fmla="*/ 1 w 125"/>
                <a:gd name="T37" fmla="*/ 0 h 263"/>
                <a:gd name="T38" fmla="*/ 1 w 125"/>
                <a:gd name="T39" fmla="*/ 0 h 263"/>
                <a:gd name="T40" fmla="*/ 1 w 125"/>
                <a:gd name="T41" fmla="*/ 0 h 263"/>
                <a:gd name="T42" fmla="*/ 1 w 125"/>
                <a:gd name="T43" fmla="*/ 0 h 263"/>
                <a:gd name="T44" fmla="*/ 1 w 125"/>
                <a:gd name="T45" fmla="*/ 0 h 263"/>
                <a:gd name="T46" fmla="*/ 1 w 125"/>
                <a:gd name="T47" fmla="*/ 0 h 263"/>
                <a:gd name="T48" fmla="*/ 1 w 125"/>
                <a:gd name="T49" fmla="*/ 0 h 263"/>
                <a:gd name="T50" fmla="*/ 1 w 125"/>
                <a:gd name="T51" fmla="*/ 0 h 263"/>
                <a:gd name="T52" fmla="*/ 1 w 125"/>
                <a:gd name="T53" fmla="*/ 0 h 263"/>
                <a:gd name="T54" fmla="*/ 1 w 125"/>
                <a:gd name="T55" fmla="*/ 0 h 263"/>
                <a:gd name="T56" fmla="*/ 1 w 125"/>
                <a:gd name="T57" fmla="*/ 0 h 263"/>
                <a:gd name="T58" fmla="*/ 1 w 125"/>
                <a:gd name="T59" fmla="*/ 0 h 263"/>
                <a:gd name="T60" fmla="*/ 1 w 125"/>
                <a:gd name="T61" fmla="*/ 0 h 263"/>
                <a:gd name="T62" fmla="*/ 1 w 125"/>
                <a:gd name="T63" fmla="*/ 0 h 263"/>
                <a:gd name="T64" fmla="*/ 1 w 125"/>
                <a:gd name="T65" fmla="*/ 0 h 263"/>
                <a:gd name="T66" fmla="*/ 1 w 125"/>
                <a:gd name="T67" fmla="*/ 0 h 263"/>
                <a:gd name="T68" fmla="*/ 1 w 125"/>
                <a:gd name="T69" fmla="*/ 0 h 263"/>
                <a:gd name="T70" fmla="*/ 1 w 125"/>
                <a:gd name="T71" fmla="*/ 0 h 263"/>
                <a:gd name="T72" fmla="*/ 1 w 125"/>
                <a:gd name="T73" fmla="*/ 0 h 263"/>
                <a:gd name="T74" fmla="*/ 1 w 125"/>
                <a:gd name="T75" fmla="*/ 0 h 263"/>
                <a:gd name="T76" fmla="*/ 1 w 125"/>
                <a:gd name="T77" fmla="*/ 0 h 263"/>
                <a:gd name="T78" fmla="*/ 1 w 125"/>
                <a:gd name="T79" fmla="*/ 0 h 263"/>
                <a:gd name="T80" fmla="*/ 1 w 125"/>
                <a:gd name="T81" fmla="*/ 0 h 263"/>
                <a:gd name="T82" fmla="*/ 1 w 125"/>
                <a:gd name="T83" fmla="*/ 0 h 263"/>
                <a:gd name="T84" fmla="*/ 1 w 125"/>
                <a:gd name="T85" fmla="*/ 0 h 263"/>
                <a:gd name="T86" fmla="*/ 1 w 125"/>
                <a:gd name="T87" fmla="*/ 0 h 263"/>
                <a:gd name="T88" fmla="*/ 1 w 125"/>
                <a:gd name="T89" fmla="*/ 0 h 263"/>
                <a:gd name="T90" fmla="*/ 1 w 125"/>
                <a:gd name="T91" fmla="*/ 0 h 263"/>
                <a:gd name="T92" fmla="*/ 1 w 125"/>
                <a:gd name="T93" fmla="*/ 0 h 263"/>
                <a:gd name="T94" fmla="*/ 1 w 125"/>
                <a:gd name="T95" fmla="*/ 0 h 263"/>
                <a:gd name="T96" fmla="*/ 1 w 125"/>
                <a:gd name="T97" fmla="*/ 0 h 263"/>
                <a:gd name="T98" fmla="*/ 1 w 125"/>
                <a:gd name="T99" fmla="*/ 0 h 263"/>
                <a:gd name="T100" fmla="*/ 1 w 125"/>
                <a:gd name="T101" fmla="*/ 0 h 263"/>
                <a:gd name="T102" fmla="*/ 1 w 125"/>
                <a:gd name="T103" fmla="*/ 0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5"/>
                <a:gd name="T157" fmla="*/ 0 h 263"/>
                <a:gd name="T158" fmla="*/ 125 w 125"/>
                <a:gd name="T159" fmla="*/ 263 h 2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7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5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40"/>
                  </a:lnTo>
                  <a:lnTo>
                    <a:pt x="110" y="155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7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2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8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30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8"/>
                  </a:lnTo>
                  <a:lnTo>
                    <a:pt x="39" y="218"/>
                  </a:lnTo>
                  <a:lnTo>
                    <a:pt x="34" y="230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1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5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2"/>
                  </a:lnTo>
                  <a:lnTo>
                    <a:pt x="28" y="192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4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4"/>
                  </a:lnTo>
                  <a:lnTo>
                    <a:pt x="56" y="132"/>
                  </a:lnTo>
                  <a:lnTo>
                    <a:pt x="63" y="112"/>
                  </a:lnTo>
                  <a:lnTo>
                    <a:pt x="68" y="102"/>
                  </a:lnTo>
                  <a:lnTo>
                    <a:pt x="60" y="101"/>
                  </a:lnTo>
                  <a:lnTo>
                    <a:pt x="51" y="101"/>
                  </a:lnTo>
                  <a:lnTo>
                    <a:pt x="41" y="101"/>
                  </a:lnTo>
                  <a:lnTo>
                    <a:pt x="33" y="101"/>
                  </a:lnTo>
                  <a:lnTo>
                    <a:pt x="24" y="102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9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1"/>
                  </a:lnTo>
                  <a:lnTo>
                    <a:pt x="17" y="97"/>
                  </a:lnTo>
                  <a:lnTo>
                    <a:pt x="26" y="94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5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8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7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7"/>
                  </a:lnTo>
                  <a:lnTo>
                    <a:pt x="45" y="49"/>
                  </a:lnTo>
                  <a:lnTo>
                    <a:pt x="38" y="52"/>
                  </a:lnTo>
                  <a:lnTo>
                    <a:pt x="30" y="55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4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6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5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6"/>
                  </a:lnTo>
                  <a:lnTo>
                    <a:pt x="54" y="30"/>
                  </a:lnTo>
                  <a:lnTo>
                    <a:pt x="55" y="34"/>
                  </a:lnTo>
                  <a:lnTo>
                    <a:pt x="59" y="37"/>
                  </a:lnTo>
                  <a:lnTo>
                    <a:pt x="62" y="40"/>
                  </a:lnTo>
                  <a:lnTo>
                    <a:pt x="67" y="41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40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3"/>
                  </a:lnTo>
                  <a:lnTo>
                    <a:pt x="125" y="0"/>
                  </a:lnTo>
                  <a:lnTo>
                    <a:pt x="119" y="9"/>
                  </a:lnTo>
                  <a:lnTo>
                    <a:pt x="110" y="17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4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Freeform 268"/>
            <p:cNvSpPr>
              <a:spLocks/>
            </p:cNvSpPr>
            <p:nvPr/>
          </p:nvSpPr>
          <p:spPr bwMode="auto">
            <a:xfrm>
              <a:off x="5537" y="4142"/>
              <a:ext cx="10" cy="17"/>
            </a:xfrm>
            <a:custGeom>
              <a:avLst/>
              <a:gdLst>
                <a:gd name="T0" fmla="*/ 0 w 20"/>
                <a:gd name="T1" fmla="*/ 0 h 34"/>
                <a:gd name="T2" fmla="*/ 1 w 20"/>
                <a:gd name="T3" fmla="*/ 1 h 34"/>
                <a:gd name="T4" fmla="*/ 1 w 20"/>
                <a:gd name="T5" fmla="*/ 1 h 34"/>
                <a:gd name="T6" fmla="*/ 1 w 20"/>
                <a:gd name="T7" fmla="*/ 1 h 34"/>
                <a:gd name="T8" fmla="*/ 1 w 20"/>
                <a:gd name="T9" fmla="*/ 0 h 34"/>
                <a:gd name="T10" fmla="*/ 1 w 20"/>
                <a:gd name="T11" fmla="*/ 1 h 34"/>
                <a:gd name="T12" fmla="*/ 1 w 20"/>
                <a:gd name="T13" fmla="*/ 1 h 34"/>
                <a:gd name="T14" fmla="*/ 1 w 20"/>
                <a:gd name="T15" fmla="*/ 1 h 34"/>
                <a:gd name="T16" fmla="*/ 1 w 20"/>
                <a:gd name="T17" fmla="*/ 1 h 34"/>
                <a:gd name="T18" fmla="*/ 1 w 20"/>
                <a:gd name="T19" fmla="*/ 1 h 34"/>
                <a:gd name="T20" fmla="*/ 1 w 20"/>
                <a:gd name="T21" fmla="*/ 1 h 34"/>
                <a:gd name="T22" fmla="*/ 1 w 20"/>
                <a:gd name="T23" fmla="*/ 1 h 34"/>
                <a:gd name="T24" fmla="*/ 1 w 20"/>
                <a:gd name="T25" fmla="*/ 1 h 34"/>
                <a:gd name="T26" fmla="*/ 1 w 20"/>
                <a:gd name="T27" fmla="*/ 1 h 34"/>
                <a:gd name="T28" fmla="*/ 1 w 20"/>
                <a:gd name="T29" fmla="*/ 1 h 34"/>
                <a:gd name="T30" fmla="*/ 1 w 20"/>
                <a:gd name="T31" fmla="*/ 1 h 34"/>
                <a:gd name="T32" fmla="*/ 0 w 20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4"/>
                <a:gd name="T53" fmla="*/ 20 w 20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4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Freeform 269"/>
            <p:cNvSpPr>
              <a:spLocks/>
            </p:cNvSpPr>
            <p:nvPr/>
          </p:nvSpPr>
          <p:spPr bwMode="auto">
            <a:xfrm>
              <a:off x="5284" y="4030"/>
              <a:ext cx="192" cy="116"/>
            </a:xfrm>
            <a:custGeom>
              <a:avLst/>
              <a:gdLst>
                <a:gd name="T0" fmla="*/ 0 w 386"/>
                <a:gd name="T1" fmla="*/ 1 h 231"/>
                <a:gd name="T2" fmla="*/ 0 w 386"/>
                <a:gd name="T3" fmla="*/ 1 h 231"/>
                <a:gd name="T4" fmla="*/ 0 w 386"/>
                <a:gd name="T5" fmla="*/ 1 h 231"/>
                <a:gd name="T6" fmla="*/ 0 w 386"/>
                <a:gd name="T7" fmla="*/ 1 h 231"/>
                <a:gd name="T8" fmla="*/ 0 w 386"/>
                <a:gd name="T9" fmla="*/ 1 h 231"/>
                <a:gd name="T10" fmla="*/ 0 w 386"/>
                <a:gd name="T11" fmla="*/ 1 h 231"/>
                <a:gd name="T12" fmla="*/ 0 w 386"/>
                <a:gd name="T13" fmla="*/ 1 h 231"/>
                <a:gd name="T14" fmla="*/ 0 w 386"/>
                <a:gd name="T15" fmla="*/ 1 h 231"/>
                <a:gd name="T16" fmla="*/ 0 w 386"/>
                <a:gd name="T17" fmla="*/ 1 h 231"/>
                <a:gd name="T18" fmla="*/ 0 w 386"/>
                <a:gd name="T19" fmla="*/ 1 h 231"/>
                <a:gd name="T20" fmla="*/ 0 w 386"/>
                <a:gd name="T21" fmla="*/ 1 h 231"/>
                <a:gd name="T22" fmla="*/ 0 w 386"/>
                <a:gd name="T23" fmla="*/ 1 h 231"/>
                <a:gd name="T24" fmla="*/ 0 w 386"/>
                <a:gd name="T25" fmla="*/ 1 h 231"/>
                <a:gd name="T26" fmla="*/ 0 w 386"/>
                <a:gd name="T27" fmla="*/ 1 h 231"/>
                <a:gd name="T28" fmla="*/ 0 w 386"/>
                <a:gd name="T29" fmla="*/ 1 h 231"/>
                <a:gd name="T30" fmla="*/ 0 w 386"/>
                <a:gd name="T31" fmla="*/ 1 h 231"/>
                <a:gd name="T32" fmla="*/ 0 w 386"/>
                <a:gd name="T33" fmla="*/ 1 h 231"/>
                <a:gd name="T34" fmla="*/ 0 w 386"/>
                <a:gd name="T35" fmla="*/ 1 h 231"/>
                <a:gd name="T36" fmla="*/ 0 w 386"/>
                <a:gd name="T37" fmla="*/ 1 h 231"/>
                <a:gd name="T38" fmla="*/ 0 w 386"/>
                <a:gd name="T39" fmla="*/ 1 h 231"/>
                <a:gd name="T40" fmla="*/ 0 w 386"/>
                <a:gd name="T41" fmla="*/ 1 h 231"/>
                <a:gd name="T42" fmla="*/ 0 w 386"/>
                <a:gd name="T43" fmla="*/ 1 h 231"/>
                <a:gd name="T44" fmla="*/ 0 w 386"/>
                <a:gd name="T45" fmla="*/ 1 h 231"/>
                <a:gd name="T46" fmla="*/ 0 w 386"/>
                <a:gd name="T47" fmla="*/ 1 h 231"/>
                <a:gd name="T48" fmla="*/ 0 w 386"/>
                <a:gd name="T49" fmla="*/ 1 h 231"/>
                <a:gd name="T50" fmla="*/ 0 w 386"/>
                <a:gd name="T51" fmla="*/ 1 h 231"/>
                <a:gd name="T52" fmla="*/ 0 w 386"/>
                <a:gd name="T53" fmla="*/ 1 h 231"/>
                <a:gd name="T54" fmla="*/ 0 w 386"/>
                <a:gd name="T55" fmla="*/ 1 h 231"/>
                <a:gd name="T56" fmla="*/ 0 w 386"/>
                <a:gd name="T57" fmla="*/ 1 h 231"/>
                <a:gd name="T58" fmla="*/ 0 w 386"/>
                <a:gd name="T59" fmla="*/ 1 h 231"/>
                <a:gd name="T60" fmla="*/ 0 w 386"/>
                <a:gd name="T61" fmla="*/ 1 h 231"/>
                <a:gd name="T62" fmla="*/ 0 w 386"/>
                <a:gd name="T63" fmla="*/ 1 h 231"/>
                <a:gd name="T64" fmla="*/ 0 w 386"/>
                <a:gd name="T65" fmla="*/ 1 h 231"/>
                <a:gd name="T66" fmla="*/ 0 w 386"/>
                <a:gd name="T67" fmla="*/ 1 h 231"/>
                <a:gd name="T68" fmla="*/ 0 w 386"/>
                <a:gd name="T69" fmla="*/ 1 h 231"/>
                <a:gd name="T70" fmla="*/ 0 w 386"/>
                <a:gd name="T71" fmla="*/ 1 h 231"/>
                <a:gd name="T72" fmla="*/ 0 w 386"/>
                <a:gd name="T73" fmla="*/ 1 h 231"/>
                <a:gd name="T74" fmla="*/ 0 w 386"/>
                <a:gd name="T75" fmla="*/ 1 h 231"/>
                <a:gd name="T76" fmla="*/ 0 w 386"/>
                <a:gd name="T77" fmla="*/ 1 h 231"/>
                <a:gd name="T78" fmla="*/ 0 w 386"/>
                <a:gd name="T79" fmla="*/ 1 h 231"/>
                <a:gd name="T80" fmla="*/ 0 w 386"/>
                <a:gd name="T81" fmla="*/ 1 h 231"/>
                <a:gd name="T82" fmla="*/ 0 w 386"/>
                <a:gd name="T83" fmla="*/ 1 h 231"/>
                <a:gd name="T84" fmla="*/ 0 w 386"/>
                <a:gd name="T85" fmla="*/ 1 h 231"/>
                <a:gd name="T86" fmla="*/ 0 w 386"/>
                <a:gd name="T87" fmla="*/ 1 h 231"/>
                <a:gd name="T88" fmla="*/ 0 w 386"/>
                <a:gd name="T89" fmla="*/ 1 h 231"/>
                <a:gd name="T90" fmla="*/ 0 w 386"/>
                <a:gd name="T91" fmla="*/ 1 h 231"/>
                <a:gd name="T92" fmla="*/ 0 w 386"/>
                <a:gd name="T93" fmla="*/ 1 h 231"/>
                <a:gd name="T94" fmla="*/ 0 w 386"/>
                <a:gd name="T95" fmla="*/ 1 h 231"/>
                <a:gd name="T96" fmla="*/ 0 w 386"/>
                <a:gd name="T97" fmla="*/ 1 h 231"/>
                <a:gd name="T98" fmla="*/ 0 w 386"/>
                <a:gd name="T99" fmla="*/ 1 h 231"/>
                <a:gd name="T100" fmla="*/ 0 w 386"/>
                <a:gd name="T101" fmla="*/ 1 h 231"/>
                <a:gd name="T102" fmla="*/ 0 w 386"/>
                <a:gd name="T103" fmla="*/ 1 h 231"/>
                <a:gd name="T104" fmla="*/ 0 w 386"/>
                <a:gd name="T105" fmla="*/ 1 h 231"/>
                <a:gd name="T106" fmla="*/ 0 w 386"/>
                <a:gd name="T107" fmla="*/ 1 h 231"/>
                <a:gd name="T108" fmla="*/ 0 w 386"/>
                <a:gd name="T109" fmla="*/ 1 h 231"/>
                <a:gd name="T110" fmla="*/ 0 w 386"/>
                <a:gd name="T111" fmla="*/ 1 h 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6"/>
                <a:gd name="T169" fmla="*/ 0 h 231"/>
                <a:gd name="T170" fmla="*/ 386 w 386"/>
                <a:gd name="T171" fmla="*/ 231 h 2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6" h="231">
                  <a:moveTo>
                    <a:pt x="370" y="74"/>
                  </a:moveTo>
                  <a:lnTo>
                    <a:pt x="364" y="77"/>
                  </a:lnTo>
                  <a:lnTo>
                    <a:pt x="356" y="82"/>
                  </a:lnTo>
                  <a:lnTo>
                    <a:pt x="347" y="86"/>
                  </a:lnTo>
                  <a:lnTo>
                    <a:pt x="335" y="91"/>
                  </a:lnTo>
                  <a:lnTo>
                    <a:pt x="325" y="95"/>
                  </a:lnTo>
                  <a:lnTo>
                    <a:pt x="316" y="100"/>
                  </a:lnTo>
                  <a:lnTo>
                    <a:pt x="310" y="104"/>
                  </a:lnTo>
                  <a:lnTo>
                    <a:pt x="307" y="107"/>
                  </a:lnTo>
                  <a:lnTo>
                    <a:pt x="302" y="117"/>
                  </a:lnTo>
                  <a:lnTo>
                    <a:pt x="293" y="136"/>
                  </a:lnTo>
                  <a:lnTo>
                    <a:pt x="282" y="155"/>
                  </a:lnTo>
                  <a:lnTo>
                    <a:pt x="273" y="170"/>
                  </a:lnTo>
                  <a:lnTo>
                    <a:pt x="267" y="177"/>
                  </a:lnTo>
                  <a:lnTo>
                    <a:pt x="259" y="185"/>
                  </a:lnTo>
                  <a:lnTo>
                    <a:pt x="250" y="194"/>
                  </a:lnTo>
                  <a:lnTo>
                    <a:pt x="239" y="204"/>
                  </a:lnTo>
                  <a:lnTo>
                    <a:pt x="228" y="213"/>
                  </a:lnTo>
                  <a:lnTo>
                    <a:pt x="219" y="221"/>
                  </a:lnTo>
                  <a:lnTo>
                    <a:pt x="210" y="227"/>
                  </a:lnTo>
                  <a:lnTo>
                    <a:pt x="204" y="230"/>
                  </a:lnTo>
                  <a:lnTo>
                    <a:pt x="198" y="231"/>
                  </a:lnTo>
                  <a:lnTo>
                    <a:pt x="196" y="230"/>
                  </a:lnTo>
                  <a:lnTo>
                    <a:pt x="198" y="228"/>
                  </a:lnTo>
                  <a:lnTo>
                    <a:pt x="202" y="224"/>
                  </a:lnTo>
                  <a:lnTo>
                    <a:pt x="206" y="221"/>
                  </a:lnTo>
                  <a:lnTo>
                    <a:pt x="213" y="214"/>
                  </a:lnTo>
                  <a:lnTo>
                    <a:pt x="224" y="205"/>
                  </a:lnTo>
                  <a:lnTo>
                    <a:pt x="234" y="196"/>
                  </a:lnTo>
                  <a:lnTo>
                    <a:pt x="244" y="185"/>
                  </a:lnTo>
                  <a:lnTo>
                    <a:pt x="255" y="176"/>
                  </a:lnTo>
                  <a:lnTo>
                    <a:pt x="263" y="167"/>
                  </a:lnTo>
                  <a:lnTo>
                    <a:pt x="267" y="161"/>
                  </a:lnTo>
                  <a:lnTo>
                    <a:pt x="273" y="151"/>
                  </a:lnTo>
                  <a:lnTo>
                    <a:pt x="278" y="138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6"/>
                  </a:lnTo>
                  <a:lnTo>
                    <a:pt x="282" y="115"/>
                  </a:lnTo>
                  <a:lnTo>
                    <a:pt x="279" y="116"/>
                  </a:lnTo>
                  <a:lnTo>
                    <a:pt x="273" y="118"/>
                  </a:lnTo>
                  <a:lnTo>
                    <a:pt x="269" y="121"/>
                  </a:lnTo>
                  <a:lnTo>
                    <a:pt x="262" y="125"/>
                  </a:lnTo>
                  <a:lnTo>
                    <a:pt x="255" y="129"/>
                  </a:lnTo>
                  <a:lnTo>
                    <a:pt x="247" y="133"/>
                  </a:lnTo>
                  <a:lnTo>
                    <a:pt x="239" y="138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5"/>
                  </a:lnTo>
                  <a:lnTo>
                    <a:pt x="211" y="159"/>
                  </a:lnTo>
                  <a:lnTo>
                    <a:pt x="198" y="171"/>
                  </a:lnTo>
                  <a:lnTo>
                    <a:pt x="183" y="183"/>
                  </a:lnTo>
                  <a:lnTo>
                    <a:pt x="167" y="194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5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6"/>
                  </a:lnTo>
                  <a:lnTo>
                    <a:pt x="112" y="214"/>
                  </a:lnTo>
                  <a:lnTo>
                    <a:pt x="123" y="208"/>
                  </a:lnTo>
                  <a:lnTo>
                    <a:pt x="137" y="200"/>
                  </a:lnTo>
                  <a:lnTo>
                    <a:pt x="152" y="191"/>
                  </a:lnTo>
                  <a:lnTo>
                    <a:pt x="166" y="180"/>
                  </a:lnTo>
                  <a:lnTo>
                    <a:pt x="180" y="168"/>
                  </a:lnTo>
                  <a:lnTo>
                    <a:pt x="191" y="158"/>
                  </a:lnTo>
                  <a:lnTo>
                    <a:pt x="199" y="148"/>
                  </a:lnTo>
                  <a:lnTo>
                    <a:pt x="203" y="142"/>
                  </a:lnTo>
                  <a:lnTo>
                    <a:pt x="203" y="139"/>
                  </a:lnTo>
                  <a:lnTo>
                    <a:pt x="201" y="138"/>
                  </a:lnTo>
                  <a:lnTo>
                    <a:pt x="196" y="138"/>
                  </a:lnTo>
                  <a:lnTo>
                    <a:pt x="188" y="138"/>
                  </a:lnTo>
                  <a:lnTo>
                    <a:pt x="182" y="138"/>
                  </a:lnTo>
                  <a:lnTo>
                    <a:pt x="176" y="139"/>
                  </a:lnTo>
                  <a:lnTo>
                    <a:pt x="169" y="140"/>
                  </a:lnTo>
                  <a:lnTo>
                    <a:pt x="164" y="140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6"/>
                  </a:lnTo>
                  <a:lnTo>
                    <a:pt x="104" y="163"/>
                  </a:lnTo>
                  <a:lnTo>
                    <a:pt x="88" y="169"/>
                  </a:lnTo>
                  <a:lnTo>
                    <a:pt x="72" y="175"/>
                  </a:lnTo>
                  <a:lnTo>
                    <a:pt x="58" y="180"/>
                  </a:lnTo>
                  <a:lnTo>
                    <a:pt x="47" y="183"/>
                  </a:lnTo>
                  <a:lnTo>
                    <a:pt x="41" y="185"/>
                  </a:lnTo>
                  <a:lnTo>
                    <a:pt x="34" y="186"/>
                  </a:lnTo>
                  <a:lnTo>
                    <a:pt x="30" y="184"/>
                  </a:lnTo>
                  <a:lnTo>
                    <a:pt x="32" y="181"/>
                  </a:lnTo>
                  <a:lnTo>
                    <a:pt x="42" y="177"/>
                  </a:lnTo>
                  <a:lnTo>
                    <a:pt x="52" y="175"/>
                  </a:lnTo>
                  <a:lnTo>
                    <a:pt x="64" y="171"/>
                  </a:lnTo>
                  <a:lnTo>
                    <a:pt x="76" y="167"/>
                  </a:lnTo>
                  <a:lnTo>
                    <a:pt x="88" y="161"/>
                  </a:lnTo>
                  <a:lnTo>
                    <a:pt x="99" y="155"/>
                  </a:lnTo>
                  <a:lnTo>
                    <a:pt x="108" y="148"/>
                  </a:lnTo>
                  <a:lnTo>
                    <a:pt x="115" y="143"/>
                  </a:lnTo>
                  <a:lnTo>
                    <a:pt x="120" y="137"/>
                  </a:lnTo>
                  <a:lnTo>
                    <a:pt x="107" y="135"/>
                  </a:lnTo>
                  <a:lnTo>
                    <a:pt x="94" y="133"/>
                  </a:lnTo>
                  <a:lnTo>
                    <a:pt x="77" y="133"/>
                  </a:lnTo>
                  <a:lnTo>
                    <a:pt x="62" y="135"/>
                  </a:lnTo>
                  <a:lnTo>
                    <a:pt x="47" y="137"/>
                  </a:lnTo>
                  <a:lnTo>
                    <a:pt x="34" y="139"/>
                  </a:lnTo>
                  <a:lnTo>
                    <a:pt x="23" y="140"/>
                  </a:lnTo>
                  <a:lnTo>
                    <a:pt x="15" y="143"/>
                  </a:lnTo>
                  <a:lnTo>
                    <a:pt x="6" y="145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6" y="140"/>
                  </a:lnTo>
                  <a:lnTo>
                    <a:pt x="13" y="137"/>
                  </a:lnTo>
                  <a:lnTo>
                    <a:pt x="22" y="132"/>
                  </a:lnTo>
                  <a:lnTo>
                    <a:pt x="35" y="128"/>
                  </a:lnTo>
                  <a:lnTo>
                    <a:pt x="50" y="124"/>
                  </a:lnTo>
                  <a:lnTo>
                    <a:pt x="66" y="121"/>
                  </a:lnTo>
                  <a:lnTo>
                    <a:pt x="83" y="118"/>
                  </a:lnTo>
                  <a:lnTo>
                    <a:pt x="100" y="118"/>
                  </a:lnTo>
                  <a:lnTo>
                    <a:pt x="117" y="121"/>
                  </a:lnTo>
                  <a:lnTo>
                    <a:pt x="112" y="115"/>
                  </a:lnTo>
                  <a:lnTo>
                    <a:pt x="104" y="107"/>
                  </a:lnTo>
                  <a:lnTo>
                    <a:pt x="95" y="100"/>
                  </a:lnTo>
                  <a:lnTo>
                    <a:pt x="84" y="92"/>
                  </a:lnTo>
                  <a:lnTo>
                    <a:pt x="74" y="85"/>
                  </a:lnTo>
                  <a:lnTo>
                    <a:pt x="65" y="79"/>
                  </a:lnTo>
                  <a:lnTo>
                    <a:pt x="57" y="74"/>
                  </a:lnTo>
                  <a:lnTo>
                    <a:pt x="51" y="70"/>
                  </a:lnTo>
                  <a:lnTo>
                    <a:pt x="43" y="66"/>
                  </a:lnTo>
                  <a:lnTo>
                    <a:pt x="41" y="62"/>
                  </a:lnTo>
                  <a:lnTo>
                    <a:pt x="43" y="60"/>
                  </a:lnTo>
                  <a:lnTo>
                    <a:pt x="51" y="62"/>
                  </a:lnTo>
                  <a:lnTo>
                    <a:pt x="59" y="66"/>
                  </a:lnTo>
                  <a:lnTo>
                    <a:pt x="70" y="71"/>
                  </a:lnTo>
                  <a:lnTo>
                    <a:pt x="83" y="78"/>
                  </a:lnTo>
                  <a:lnTo>
                    <a:pt x="98" y="86"/>
                  </a:lnTo>
                  <a:lnTo>
                    <a:pt x="112" y="94"/>
                  </a:lnTo>
                  <a:lnTo>
                    <a:pt x="125" y="102"/>
                  </a:lnTo>
                  <a:lnTo>
                    <a:pt x="135" y="109"/>
                  </a:lnTo>
                  <a:lnTo>
                    <a:pt x="141" y="115"/>
                  </a:lnTo>
                  <a:lnTo>
                    <a:pt x="146" y="115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9" y="116"/>
                  </a:lnTo>
                  <a:lnTo>
                    <a:pt x="178" y="116"/>
                  </a:lnTo>
                  <a:lnTo>
                    <a:pt x="186" y="116"/>
                  </a:lnTo>
                  <a:lnTo>
                    <a:pt x="191" y="116"/>
                  </a:lnTo>
                  <a:lnTo>
                    <a:pt x="196" y="116"/>
                  </a:lnTo>
                  <a:lnTo>
                    <a:pt x="194" y="109"/>
                  </a:lnTo>
                  <a:lnTo>
                    <a:pt x="188" y="102"/>
                  </a:lnTo>
                  <a:lnTo>
                    <a:pt x="182" y="94"/>
                  </a:lnTo>
                  <a:lnTo>
                    <a:pt x="175" y="86"/>
                  </a:lnTo>
                  <a:lnTo>
                    <a:pt x="168" y="79"/>
                  </a:lnTo>
                  <a:lnTo>
                    <a:pt x="161" y="72"/>
                  </a:lnTo>
                  <a:lnTo>
                    <a:pt x="156" y="67"/>
                  </a:lnTo>
                  <a:lnTo>
                    <a:pt x="151" y="62"/>
                  </a:lnTo>
                  <a:lnTo>
                    <a:pt x="146" y="59"/>
                  </a:lnTo>
                  <a:lnTo>
                    <a:pt x="142" y="55"/>
                  </a:lnTo>
                  <a:lnTo>
                    <a:pt x="136" y="52"/>
                  </a:lnTo>
                  <a:lnTo>
                    <a:pt x="131" y="48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0"/>
                  </a:lnTo>
                  <a:lnTo>
                    <a:pt x="115" y="38"/>
                  </a:lnTo>
                  <a:lnTo>
                    <a:pt x="111" y="32"/>
                  </a:lnTo>
                  <a:lnTo>
                    <a:pt x="110" y="26"/>
                  </a:lnTo>
                  <a:lnTo>
                    <a:pt x="112" y="25"/>
                  </a:lnTo>
                  <a:lnTo>
                    <a:pt x="123" y="33"/>
                  </a:lnTo>
                  <a:lnTo>
                    <a:pt x="133" y="40"/>
                  </a:lnTo>
                  <a:lnTo>
                    <a:pt x="144" y="49"/>
                  </a:lnTo>
                  <a:lnTo>
                    <a:pt x="158" y="60"/>
                  </a:lnTo>
                  <a:lnTo>
                    <a:pt x="171" y="70"/>
                  </a:lnTo>
                  <a:lnTo>
                    <a:pt x="183" y="80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2"/>
                  </a:lnTo>
                  <a:lnTo>
                    <a:pt x="216" y="108"/>
                  </a:lnTo>
                  <a:lnTo>
                    <a:pt x="221" y="109"/>
                  </a:lnTo>
                  <a:lnTo>
                    <a:pt x="227" y="108"/>
                  </a:lnTo>
                  <a:lnTo>
                    <a:pt x="234" y="107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1"/>
                  </a:lnTo>
                  <a:lnTo>
                    <a:pt x="267" y="100"/>
                  </a:lnTo>
                  <a:lnTo>
                    <a:pt x="273" y="99"/>
                  </a:lnTo>
                  <a:lnTo>
                    <a:pt x="278" y="97"/>
                  </a:lnTo>
                  <a:lnTo>
                    <a:pt x="281" y="95"/>
                  </a:lnTo>
                  <a:lnTo>
                    <a:pt x="285" y="92"/>
                  </a:lnTo>
                  <a:lnTo>
                    <a:pt x="285" y="89"/>
                  </a:lnTo>
                  <a:lnTo>
                    <a:pt x="282" y="85"/>
                  </a:lnTo>
                  <a:lnTo>
                    <a:pt x="277" y="78"/>
                  </a:lnTo>
                  <a:lnTo>
                    <a:pt x="271" y="72"/>
                  </a:lnTo>
                  <a:lnTo>
                    <a:pt x="262" y="64"/>
                  </a:lnTo>
                  <a:lnTo>
                    <a:pt x="251" y="54"/>
                  </a:lnTo>
                  <a:lnTo>
                    <a:pt x="239" y="43"/>
                  </a:lnTo>
                  <a:lnTo>
                    <a:pt x="226" y="32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9"/>
                  </a:lnTo>
                  <a:lnTo>
                    <a:pt x="190" y="3"/>
                  </a:lnTo>
                  <a:lnTo>
                    <a:pt x="193" y="0"/>
                  </a:lnTo>
                  <a:lnTo>
                    <a:pt x="199" y="2"/>
                  </a:lnTo>
                  <a:lnTo>
                    <a:pt x="212" y="9"/>
                  </a:lnTo>
                  <a:lnTo>
                    <a:pt x="220" y="16"/>
                  </a:lnTo>
                  <a:lnTo>
                    <a:pt x="232" y="26"/>
                  </a:lnTo>
                  <a:lnTo>
                    <a:pt x="245" y="37"/>
                  </a:lnTo>
                  <a:lnTo>
                    <a:pt x="259" y="47"/>
                  </a:lnTo>
                  <a:lnTo>
                    <a:pt x="273" y="57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2"/>
                  </a:lnTo>
                  <a:lnTo>
                    <a:pt x="340" y="70"/>
                  </a:lnTo>
                  <a:lnTo>
                    <a:pt x="354" y="67"/>
                  </a:lnTo>
                  <a:lnTo>
                    <a:pt x="366" y="64"/>
                  </a:lnTo>
                  <a:lnTo>
                    <a:pt x="377" y="62"/>
                  </a:lnTo>
                  <a:lnTo>
                    <a:pt x="382" y="62"/>
                  </a:lnTo>
                  <a:lnTo>
                    <a:pt x="386" y="63"/>
                  </a:lnTo>
                  <a:lnTo>
                    <a:pt x="384" y="64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" name="Freeform 270"/>
            <p:cNvSpPr>
              <a:spLocks/>
            </p:cNvSpPr>
            <p:nvPr/>
          </p:nvSpPr>
          <p:spPr bwMode="auto">
            <a:xfrm>
              <a:off x="5390" y="3918"/>
              <a:ext cx="127" cy="127"/>
            </a:xfrm>
            <a:custGeom>
              <a:avLst/>
              <a:gdLst>
                <a:gd name="T0" fmla="*/ 1 w 254"/>
                <a:gd name="T1" fmla="*/ 0 h 255"/>
                <a:gd name="T2" fmla="*/ 1 w 254"/>
                <a:gd name="T3" fmla="*/ 0 h 255"/>
                <a:gd name="T4" fmla="*/ 1 w 254"/>
                <a:gd name="T5" fmla="*/ 0 h 255"/>
                <a:gd name="T6" fmla="*/ 1 w 254"/>
                <a:gd name="T7" fmla="*/ 0 h 255"/>
                <a:gd name="T8" fmla="*/ 1 w 254"/>
                <a:gd name="T9" fmla="*/ 0 h 255"/>
                <a:gd name="T10" fmla="*/ 1 w 254"/>
                <a:gd name="T11" fmla="*/ 0 h 255"/>
                <a:gd name="T12" fmla="*/ 1 w 254"/>
                <a:gd name="T13" fmla="*/ 0 h 255"/>
                <a:gd name="T14" fmla="*/ 1 w 254"/>
                <a:gd name="T15" fmla="*/ 0 h 255"/>
                <a:gd name="T16" fmla="*/ 1 w 254"/>
                <a:gd name="T17" fmla="*/ 0 h 255"/>
                <a:gd name="T18" fmla="*/ 1 w 254"/>
                <a:gd name="T19" fmla="*/ 0 h 255"/>
                <a:gd name="T20" fmla="*/ 1 w 254"/>
                <a:gd name="T21" fmla="*/ 0 h 255"/>
                <a:gd name="T22" fmla="*/ 1 w 254"/>
                <a:gd name="T23" fmla="*/ 0 h 255"/>
                <a:gd name="T24" fmla="*/ 1 w 254"/>
                <a:gd name="T25" fmla="*/ 0 h 255"/>
                <a:gd name="T26" fmla="*/ 1 w 254"/>
                <a:gd name="T27" fmla="*/ 0 h 255"/>
                <a:gd name="T28" fmla="*/ 1 w 254"/>
                <a:gd name="T29" fmla="*/ 0 h 255"/>
                <a:gd name="T30" fmla="*/ 1 w 254"/>
                <a:gd name="T31" fmla="*/ 0 h 255"/>
                <a:gd name="T32" fmla="*/ 1 w 254"/>
                <a:gd name="T33" fmla="*/ 0 h 255"/>
                <a:gd name="T34" fmla="*/ 1 w 254"/>
                <a:gd name="T35" fmla="*/ 0 h 255"/>
                <a:gd name="T36" fmla="*/ 1 w 254"/>
                <a:gd name="T37" fmla="*/ 0 h 255"/>
                <a:gd name="T38" fmla="*/ 1 w 254"/>
                <a:gd name="T39" fmla="*/ 0 h 255"/>
                <a:gd name="T40" fmla="*/ 1 w 254"/>
                <a:gd name="T41" fmla="*/ 0 h 255"/>
                <a:gd name="T42" fmla="*/ 1 w 254"/>
                <a:gd name="T43" fmla="*/ 0 h 255"/>
                <a:gd name="T44" fmla="*/ 0 w 254"/>
                <a:gd name="T45" fmla="*/ 0 h 255"/>
                <a:gd name="T46" fmla="*/ 1 w 254"/>
                <a:gd name="T47" fmla="*/ 0 h 255"/>
                <a:gd name="T48" fmla="*/ 1 w 254"/>
                <a:gd name="T49" fmla="*/ 0 h 255"/>
                <a:gd name="T50" fmla="*/ 1 w 254"/>
                <a:gd name="T51" fmla="*/ 0 h 255"/>
                <a:gd name="T52" fmla="*/ 1 w 254"/>
                <a:gd name="T53" fmla="*/ 0 h 255"/>
                <a:gd name="T54" fmla="*/ 1 w 254"/>
                <a:gd name="T55" fmla="*/ 0 h 255"/>
                <a:gd name="T56" fmla="*/ 1 w 254"/>
                <a:gd name="T57" fmla="*/ 0 h 255"/>
                <a:gd name="T58" fmla="*/ 1 w 254"/>
                <a:gd name="T59" fmla="*/ 0 h 255"/>
                <a:gd name="T60" fmla="*/ 1 w 254"/>
                <a:gd name="T61" fmla="*/ 0 h 255"/>
                <a:gd name="T62" fmla="*/ 1 w 254"/>
                <a:gd name="T63" fmla="*/ 0 h 255"/>
                <a:gd name="T64" fmla="*/ 1 w 254"/>
                <a:gd name="T65" fmla="*/ 0 h 255"/>
                <a:gd name="T66" fmla="*/ 1 w 254"/>
                <a:gd name="T67" fmla="*/ 0 h 255"/>
                <a:gd name="T68" fmla="*/ 1 w 254"/>
                <a:gd name="T69" fmla="*/ 0 h 255"/>
                <a:gd name="T70" fmla="*/ 1 w 254"/>
                <a:gd name="T71" fmla="*/ 0 h 255"/>
                <a:gd name="T72" fmla="*/ 1 w 254"/>
                <a:gd name="T73" fmla="*/ 0 h 255"/>
                <a:gd name="T74" fmla="*/ 1 w 254"/>
                <a:gd name="T75" fmla="*/ 0 h 255"/>
                <a:gd name="T76" fmla="*/ 1 w 254"/>
                <a:gd name="T77" fmla="*/ 0 h 255"/>
                <a:gd name="T78" fmla="*/ 1 w 254"/>
                <a:gd name="T79" fmla="*/ 0 h 255"/>
                <a:gd name="T80" fmla="*/ 1 w 254"/>
                <a:gd name="T81" fmla="*/ 0 h 255"/>
                <a:gd name="T82" fmla="*/ 1 w 254"/>
                <a:gd name="T83" fmla="*/ 0 h 255"/>
                <a:gd name="T84" fmla="*/ 1 w 254"/>
                <a:gd name="T85" fmla="*/ 0 h 255"/>
                <a:gd name="T86" fmla="*/ 1 w 254"/>
                <a:gd name="T87" fmla="*/ 0 h 255"/>
                <a:gd name="T88" fmla="*/ 1 w 254"/>
                <a:gd name="T89" fmla="*/ 0 h 255"/>
                <a:gd name="T90" fmla="*/ 1 w 254"/>
                <a:gd name="T91" fmla="*/ 0 h 255"/>
                <a:gd name="T92" fmla="*/ 1 w 254"/>
                <a:gd name="T93" fmla="*/ 0 h 255"/>
                <a:gd name="T94" fmla="*/ 1 w 254"/>
                <a:gd name="T95" fmla="*/ 0 h 255"/>
                <a:gd name="T96" fmla="*/ 1 w 254"/>
                <a:gd name="T97" fmla="*/ 0 h 255"/>
                <a:gd name="T98" fmla="*/ 1 w 254"/>
                <a:gd name="T99" fmla="*/ 0 h 255"/>
                <a:gd name="T100" fmla="*/ 1 w 254"/>
                <a:gd name="T101" fmla="*/ 0 h 255"/>
                <a:gd name="T102" fmla="*/ 1 w 254"/>
                <a:gd name="T103" fmla="*/ 0 h 255"/>
                <a:gd name="T104" fmla="*/ 1 w 254"/>
                <a:gd name="T105" fmla="*/ 0 h 255"/>
                <a:gd name="T106" fmla="*/ 1 w 254"/>
                <a:gd name="T107" fmla="*/ 0 h 255"/>
                <a:gd name="T108" fmla="*/ 1 w 254"/>
                <a:gd name="T109" fmla="*/ 0 h 255"/>
                <a:gd name="T110" fmla="*/ 1 w 254"/>
                <a:gd name="T111" fmla="*/ 0 h 255"/>
                <a:gd name="T112" fmla="*/ 1 w 254"/>
                <a:gd name="T113" fmla="*/ 0 h 255"/>
                <a:gd name="T114" fmla="*/ 1 w 254"/>
                <a:gd name="T115" fmla="*/ 0 h 255"/>
                <a:gd name="T116" fmla="*/ 1 w 254"/>
                <a:gd name="T117" fmla="*/ 0 h 2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255"/>
                <a:gd name="T179" fmla="*/ 254 w 254"/>
                <a:gd name="T180" fmla="*/ 255 h 2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255">
                  <a:moveTo>
                    <a:pt x="244" y="250"/>
                  </a:moveTo>
                  <a:lnTo>
                    <a:pt x="240" y="247"/>
                  </a:lnTo>
                  <a:lnTo>
                    <a:pt x="235" y="242"/>
                  </a:lnTo>
                  <a:lnTo>
                    <a:pt x="229" y="238"/>
                  </a:lnTo>
                  <a:lnTo>
                    <a:pt x="225" y="233"/>
                  </a:lnTo>
                  <a:lnTo>
                    <a:pt x="219" y="228"/>
                  </a:lnTo>
                  <a:lnTo>
                    <a:pt x="213" y="225"/>
                  </a:lnTo>
                  <a:lnTo>
                    <a:pt x="209" y="223"/>
                  </a:lnTo>
                  <a:lnTo>
                    <a:pt x="203" y="223"/>
                  </a:lnTo>
                  <a:lnTo>
                    <a:pt x="189" y="225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4"/>
                  </a:lnTo>
                  <a:lnTo>
                    <a:pt x="84" y="221"/>
                  </a:lnTo>
                  <a:lnTo>
                    <a:pt x="75" y="218"/>
                  </a:lnTo>
                  <a:lnTo>
                    <a:pt x="68" y="212"/>
                  </a:lnTo>
                  <a:lnTo>
                    <a:pt x="68" y="210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5"/>
                  </a:lnTo>
                  <a:lnTo>
                    <a:pt x="108" y="216"/>
                  </a:lnTo>
                  <a:lnTo>
                    <a:pt x="125" y="216"/>
                  </a:lnTo>
                  <a:lnTo>
                    <a:pt x="141" y="216"/>
                  </a:lnTo>
                  <a:lnTo>
                    <a:pt x="157" y="216"/>
                  </a:lnTo>
                  <a:lnTo>
                    <a:pt x="172" y="215"/>
                  </a:lnTo>
                  <a:lnTo>
                    <a:pt x="183" y="212"/>
                  </a:lnTo>
                  <a:lnTo>
                    <a:pt x="190" y="210"/>
                  </a:lnTo>
                  <a:lnTo>
                    <a:pt x="186" y="205"/>
                  </a:lnTo>
                  <a:lnTo>
                    <a:pt x="179" y="202"/>
                  </a:lnTo>
                  <a:lnTo>
                    <a:pt x="172" y="197"/>
                  </a:lnTo>
                  <a:lnTo>
                    <a:pt x="164" y="193"/>
                  </a:lnTo>
                  <a:lnTo>
                    <a:pt x="157" y="189"/>
                  </a:lnTo>
                  <a:lnTo>
                    <a:pt x="150" y="186"/>
                  </a:lnTo>
                  <a:lnTo>
                    <a:pt x="144" y="182"/>
                  </a:lnTo>
                  <a:lnTo>
                    <a:pt x="141" y="180"/>
                  </a:lnTo>
                  <a:lnTo>
                    <a:pt x="127" y="181"/>
                  </a:lnTo>
                  <a:lnTo>
                    <a:pt x="110" y="179"/>
                  </a:lnTo>
                  <a:lnTo>
                    <a:pt x="90" y="177"/>
                  </a:lnTo>
                  <a:lnTo>
                    <a:pt x="72" y="172"/>
                  </a:lnTo>
                  <a:lnTo>
                    <a:pt x="53" y="167"/>
                  </a:lnTo>
                  <a:lnTo>
                    <a:pt x="37" y="162"/>
                  </a:lnTo>
                  <a:lnTo>
                    <a:pt x="24" y="155"/>
                  </a:lnTo>
                  <a:lnTo>
                    <a:pt x="16" y="149"/>
                  </a:lnTo>
                  <a:lnTo>
                    <a:pt x="11" y="141"/>
                  </a:lnTo>
                  <a:lnTo>
                    <a:pt x="11" y="137"/>
                  </a:lnTo>
                  <a:lnTo>
                    <a:pt x="15" y="140"/>
                  </a:lnTo>
                  <a:lnTo>
                    <a:pt x="24" y="144"/>
                  </a:lnTo>
                  <a:lnTo>
                    <a:pt x="32" y="148"/>
                  </a:lnTo>
                  <a:lnTo>
                    <a:pt x="44" y="152"/>
                  </a:lnTo>
                  <a:lnTo>
                    <a:pt x="58" y="157"/>
                  </a:lnTo>
                  <a:lnTo>
                    <a:pt x="73" y="160"/>
                  </a:lnTo>
                  <a:lnTo>
                    <a:pt x="89" y="164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5"/>
                  </a:lnTo>
                  <a:lnTo>
                    <a:pt x="103" y="147"/>
                  </a:lnTo>
                  <a:lnTo>
                    <a:pt x="96" y="141"/>
                  </a:lnTo>
                  <a:lnTo>
                    <a:pt x="92" y="135"/>
                  </a:lnTo>
                  <a:lnTo>
                    <a:pt x="83" y="133"/>
                  </a:lnTo>
                  <a:lnTo>
                    <a:pt x="70" y="131"/>
                  </a:lnTo>
                  <a:lnTo>
                    <a:pt x="57" y="127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4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4"/>
                  </a:lnTo>
                  <a:lnTo>
                    <a:pt x="45" y="110"/>
                  </a:lnTo>
                  <a:lnTo>
                    <a:pt x="57" y="113"/>
                  </a:lnTo>
                  <a:lnTo>
                    <a:pt x="66" y="116"/>
                  </a:lnTo>
                  <a:lnTo>
                    <a:pt x="76" y="117"/>
                  </a:lnTo>
                  <a:lnTo>
                    <a:pt x="66" y="103"/>
                  </a:lnTo>
                  <a:lnTo>
                    <a:pt x="56" y="89"/>
                  </a:lnTo>
                  <a:lnTo>
                    <a:pt x="45" y="76"/>
                  </a:lnTo>
                  <a:lnTo>
                    <a:pt x="36" y="64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4"/>
                  </a:lnTo>
                  <a:lnTo>
                    <a:pt x="13" y="27"/>
                  </a:lnTo>
                  <a:lnTo>
                    <a:pt x="12" y="19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2"/>
                  </a:lnTo>
                  <a:lnTo>
                    <a:pt x="23" y="27"/>
                  </a:lnTo>
                  <a:lnTo>
                    <a:pt x="35" y="44"/>
                  </a:lnTo>
                  <a:lnTo>
                    <a:pt x="47" y="63"/>
                  </a:lnTo>
                  <a:lnTo>
                    <a:pt x="59" y="80"/>
                  </a:lnTo>
                  <a:lnTo>
                    <a:pt x="70" y="96"/>
                  </a:lnTo>
                  <a:lnTo>
                    <a:pt x="80" y="106"/>
                  </a:lnTo>
                  <a:lnTo>
                    <a:pt x="85" y="112"/>
                  </a:lnTo>
                  <a:lnTo>
                    <a:pt x="91" y="113"/>
                  </a:lnTo>
                  <a:lnTo>
                    <a:pt x="94" y="110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6"/>
                  </a:lnTo>
                  <a:lnTo>
                    <a:pt x="85" y="66"/>
                  </a:lnTo>
                  <a:lnTo>
                    <a:pt x="80" y="46"/>
                  </a:lnTo>
                  <a:lnTo>
                    <a:pt x="76" y="34"/>
                  </a:lnTo>
                  <a:lnTo>
                    <a:pt x="76" y="29"/>
                  </a:lnTo>
                  <a:lnTo>
                    <a:pt x="79" y="28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9"/>
                  </a:lnTo>
                  <a:lnTo>
                    <a:pt x="105" y="105"/>
                  </a:lnTo>
                  <a:lnTo>
                    <a:pt x="104" y="125"/>
                  </a:lnTo>
                  <a:lnTo>
                    <a:pt x="111" y="132"/>
                  </a:lnTo>
                  <a:lnTo>
                    <a:pt x="118" y="139"/>
                  </a:lnTo>
                  <a:lnTo>
                    <a:pt x="125" y="143"/>
                  </a:lnTo>
                  <a:lnTo>
                    <a:pt x="130" y="149"/>
                  </a:lnTo>
                  <a:lnTo>
                    <a:pt x="136" y="152"/>
                  </a:lnTo>
                  <a:lnTo>
                    <a:pt x="141" y="156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3"/>
                  </a:lnTo>
                  <a:lnTo>
                    <a:pt x="151" y="164"/>
                  </a:lnTo>
                  <a:lnTo>
                    <a:pt x="153" y="162"/>
                  </a:lnTo>
                  <a:lnTo>
                    <a:pt x="156" y="156"/>
                  </a:lnTo>
                  <a:lnTo>
                    <a:pt x="157" y="141"/>
                  </a:lnTo>
                  <a:lnTo>
                    <a:pt x="155" y="117"/>
                  </a:lnTo>
                  <a:lnTo>
                    <a:pt x="149" y="89"/>
                  </a:lnTo>
                  <a:lnTo>
                    <a:pt x="137" y="67"/>
                  </a:lnTo>
                  <a:lnTo>
                    <a:pt x="133" y="58"/>
                  </a:lnTo>
                  <a:lnTo>
                    <a:pt x="133" y="55"/>
                  </a:lnTo>
                  <a:lnTo>
                    <a:pt x="137" y="56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8"/>
                  </a:lnTo>
                  <a:lnTo>
                    <a:pt x="157" y="90"/>
                  </a:lnTo>
                  <a:lnTo>
                    <a:pt x="161" y="104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6"/>
                  </a:lnTo>
                  <a:lnTo>
                    <a:pt x="164" y="173"/>
                  </a:lnTo>
                  <a:lnTo>
                    <a:pt x="168" y="178"/>
                  </a:lnTo>
                  <a:lnTo>
                    <a:pt x="173" y="182"/>
                  </a:lnTo>
                  <a:lnTo>
                    <a:pt x="179" y="187"/>
                  </a:lnTo>
                  <a:lnTo>
                    <a:pt x="184" y="190"/>
                  </a:lnTo>
                  <a:lnTo>
                    <a:pt x="189" y="194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1"/>
                  </a:lnTo>
                  <a:lnTo>
                    <a:pt x="206" y="192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1"/>
                  </a:lnTo>
                  <a:lnTo>
                    <a:pt x="203" y="112"/>
                  </a:lnTo>
                  <a:lnTo>
                    <a:pt x="201" y="95"/>
                  </a:lnTo>
                  <a:lnTo>
                    <a:pt x="198" y="83"/>
                  </a:lnTo>
                  <a:lnTo>
                    <a:pt x="198" y="80"/>
                  </a:lnTo>
                  <a:lnTo>
                    <a:pt x="202" y="82"/>
                  </a:lnTo>
                  <a:lnTo>
                    <a:pt x="207" y="89"/>
                  </a:lnTo>
                  <a:lnTo>
                    <a:pt x="211" y="102"/>
                  </a:lnTo>
                  <a:lnTo>
                    <a:pt x="212" y="124"/>
                  </a:lnTo>
                  <a:lnTo>
                    <a:pt x="214" y="156"/>
                  </a:lnTo>
                  <a:lnTo>
                    <a:pt x="217" y="187"/>
                  </a:lnTo>
                  <a:lnTo>
                    <a:pt x="218" y="206"/>
                  </a:lnTo>
                  <a:lnTo>
                    <a:pt x="225" y="215"/>
                  </a:lnTo>
                  <a:lnTo>
                    <a:pt x="232" y="223"/>
                  </a:lnTo>
                  <a:lnTo>
                    <a:pt x="236" y="230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6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4"/>
                  </a:lnTo>
                  <a:lnTo>
                    <a:pt x="252" y="255"/>
                  </a:lnTo>
                  <a:lnTo>
                    <a:pt x="249" y="254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Freeform 271"/>
            <p:cNvSpPr>
              <a:spLocks/>
            </p:cNvSpPr>
            <p:nvPr/>
          </p:nvSpPr>
          <p:spPr bwMode="auto">
            <a:xfrm>
              <a:off x="5504" y="3879"/>
              <a:ext cx="93" cy="156"/>
            </a:xfrm>
            <a:custGeom>
              <a:avLst/>
              <a:gdLst>
                <a:gd name="T0" fmla="*/ 1 w 186"/>
                <a:gd name="T1" fmla="*/ 1 h 312"/>
                <a:gd name="T2" fmla="*/ 1 w 186"/>
                <a:gd name="T3" fmla="*/ 1 h 312"/>
                <a:gd name="T4" fmla="*/ 1 w 186"/>
                <a:gd name="T5" fmla="*/ 1 h 312"/>
                <a:gd name="T6" fmla="*/ 1 w 186"/>
                <a:gd name="T7" fmla="*/ 1 h 312"/>
                <a:gd name="T8" fmla="*/ 1 w 186"/>
                <a:gd name="T9" fmla="*/ 1 h 312"/>
                <a:gd name="T10" fmla="*/ 1 w 186"/>
                <a:gd name="T11" fmla="*/ 1 h 312"/>
                <a:gd name="T12" fmla="*/ 1 w 186"/>
                <a:gd name="T13" fmla="*/ 1 h 312"/>
                <a:gd name="T14" fmla="*/ 1 w 186"/>
                <a:gd name="T15" fmla="*/ 1 h 312"/>
                <a:gd name="T16" fmla="*/ 1 w 186"/>
                <a:gd name="T17" fmla="*/ 1 h 312"/>
                <a:gd name="T18" fmla="*/ 1 w 186"/>
                <a:gd name="T19" fmla="*/ 1 h 312"/>
                <a:gd name="T20" fmla="*/ 1 w 186"/>
                <a:gd name="T21" fmla="*/ 1 h 312"/>
                <a:gd name="T22" fmla="*/ 1 w 186"/>
                <a:gd name="T23" fmla="*/ 1 h 312"/>
                <a:gd name="T24" fmla="*/ 1 w 186"/>
                <a:gd name="T25" fmla="*/ 1 h 312"/>
                <a:gd name="T26" fmla="*/ 1 w 186"/>
                <a:gd name="T27" fmla="*/ 1 h 312"/>
                <a:gd name="T28" fmla="*/ 1 w 186"/>
                <a:gd name="T29" fmla="*/ 1 h 312"/>
                <a:gd name="T30" fmla="*/ 1 w 186"/>
                <a:gd name="T31" fmla="*/ 1 h 312"/>
                <a:gd name="T32" fmla="*/ 1 w 186"/>
                <a:gd name="T33" fmla="*/ 1 h 312"/>
                <a:gd name="T34" fmla="*/ 1 w 186"/>
                <a:gd name="T35" fmla="*/ 1 h 312"/>
                <a:gd name="T36" fmla="*/ 1 w 186"/>
                <a:gd name="T37" fmla="*/ 1 h 312"/>
                <a:gd name="T38" fmla="*/ 1 w 186"/>
                <a:gd name="T39" fmla="*/ 1 h 312"/>
                <a:gd name="T40" fmla="*/ 1 w 186"/>
                <a:gd name="T41" fmla="*/ 1 h 312"/>
                <a:gd name="T42" fmla="*/ 1 w 186"/>
                <a:gd name="T43" fmla="*/ 1 h 312"/>
                <a:gd name="T44" fmla="*/ 1 w 186"/>
                <a:gd name="T45" fmla="*/ 1 h 312"/>
                <a:gd name="T46" fmla="*/ 1 w 186"/>
                <a:gd name="T47" fmla="*/ 1 h 312"/>
                <a:gd name="T48" fmla="*/ 1 w 186"/>
                <a:gd name="T49" fmla="*/ 1 h 312"/>
                <a:gd name="T50" fmla="*/ 1 w 186"/>
                <a:gd name="T51" fmla="*/ 1 h 312"/>
                <a:gd name="T52" fmla="*/ 1 w 186"/>
                <a:gd name="T53" fmla="*/ 1 h 312"/>
                <a:gd name="T54" fmla="*/ 1 w 186"/>
                <a:gd name="T55" fmla="*/ 1 h 312"/>
                <a:gd name="T56" fmla="*/ 1 w 186"/>
                <a:gd name="T57" fmla="*/ 1 h 312"/>
                <a:gd name="T58" fmla="*/ 1 w 186"/>
                <a:gd name="T59" fmla="*/ 1 h 312"/>
                <a:gd name="T60" fmla="*/ 1 w 186"/>
                <a:gd name="T61" fmla="*/ 0 h 312"/>
                <a:gd name="T62" fmla="*/ 1 w 186"/>
                <a:gd name="T63" fmla="*/ 1 h 312"/>
                <a:gd name="T64" fmla="*/ 1 w 186"/>
                <a:gd name="T65" fmla="*/ 1 h 312"/>
                <a:gd name="T66" fmla="*/ 1 w 186"/>
                <a:gd name="T67" fmla="*/ 1 h 312"/>
                <a:gd name="T68" fmla="*/ 1 w 186"/>
                <a:gd name="T69" fmla="*/ 1 h 312"/>
                <a:gd name="T70" fmla="*/ 1 w 186"/>
                <a:gd name="T71" fmla="*/ 1 h 312"/>
                <a:gd name="T72" fmla="*/ 1 w 186"/>
                <a:gd name="T73" fmla="*/ 1 h 312"/>
                <a:gd name="T74" fmla="*/ 1 w 186"/>
                <a:gd name="T75" fmla="*/ 1 h 312"/>
                <a:gd name="T76" fmla="*/ 1 w 186"/>
                <a:gd name="T77" fmla="*/ 1 h 312"/>
                <a:gd name="T78" fmla="*/ 1 w 186"/>
                <a:gd name="T79" fmla="*/ 1 h 312"/>
                <a:gd name="T80" fmla="*/ 1 w 186"/>
                <a:gd name="T81" fmla="*/ 1 h 312"/>
                <a:gd name="T82" fmla="*/ 1 w 186"/>
                <a:gd name="T83" fmla="*/ 1 h 312"/>
                <a:gd name="T84" fmla="*/ 1 w 186"/>
                <a:gd name="T85" fmla="*/ 1 h 312"/>
                <a:gd name="T86" fmla="*/ 1 w 186"/>
                <a:gd name="T87" fmla="*/ 1 h 312"/>
                <a:gd name="T88" fmla="*/ 1 w 186"/>
                <a:gd name="T89" fmla="*/ 1 h 312"/>
                <a:gd name="T90" fmla="*/ 1 w 186"/>
                <a:gd name="T91" fmla="*/ 1 h 312"/>
                <a:gd name="T92" fmla="*/ 1 w 186"/>
                <a:gd name="T93" fmla="*/ 1 h 312"/>
                <a:gd name="T94" fmla="*/ 1 w 186"/>
                <a:gd name="T95" fmla="*/ 1 h 312"/>
                <a:gd name="T96" fmla="*/ 1 w 186"/>
                <a:gd name="T97" fmla="*/ 1 h 312"/>
                <a:gd name="T98" fmla="*/ 1 w 186"/>
                <a:gd name="T99" fmla="*/ 1 h 312"/>
                <a:gd name="T100" fmla="*/ 1 w 186"/>
                <a:gd name="T101" fmla="*/ 1 h 312"/>
                <a:gd name="T102" fmla="*/ 1 w 186"/>
                <a:gd name="T103" fmla="*/ 1 h 312"/>
                <a:gd name="T104" fmla="*/ 1 w 186"/>
                <a:gd name="T105" fmla="*/ 1 h 312"/>
                <a:gd name="T106" fmla="*/ 1 w 186"/>
                <a:gd name="T107" fmla="*/ 1 h 312"/>
                <a:gd name="T108" fmla="*/ 1 w 186"/>
                <a:gd name="T109" fmla="*/ 1 h 312"/>
                <a:gd name="T110" fmla="*/ 1 w 186"/>
                <a:gd name="T111" fmla="*/ 1 h 312"/>
                <a:gd name="T112" fmla="*/ 1 w 186"/>
                <a:gd name="T113" fmla="*/ 1 h 312"/>
                <a:gd name="T114" fmla="*/ 1 w 186"/>
                <a:gd name="T115" fmla="*/ 1 h 312"/>
                <a:gd name="T116" fmla="*/ 1 w 186"/>
                <a:gd name="T117" fmla="*/ 1 h 312"/>
                <a:gd name="T118" fmla="*/ 1 w 186"/>
                <a:gd name="T119" fmla="*/ 1 h 3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"/>
                <a:gd name="T181" fmla="*/ 0 h 312"/>
                <a:gd name="T182" fmla="*/ 186 w 186"/>
                <a:gd name="T183" fmla="*/ 312 h 3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" h="312">
                  <a:moveTo>
                    <a:pt x="88" y="312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6"/>
                  </a:lnTo>
                  <a:lnTo>
                    <a:pt x="82" y="266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1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6"/>
                  </a:lnTo>
                  <a:lnTo>
                    <a:pt x="28" y="191"/>
                  </a:lnTo>
                  <a:lnTo>
                    <a:pt x="17" y="166"/>
                  </a:lnTo>
                  <a:lnTo>
                    <a:pt x="8" y="147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2"/>
                  </a:lnTo>
                  <a:lnTo>
                    <a:pt x="4" y="120"/>
                  </a:lnTo>
                  <a:lnTo>
                    <a:pt x="6" y="123"/>
                  </a:lnTo>
                  <a:lnTo>
                    <a:pt x="9" y="131"/>
                  </a:lnTo>
                  <a:lnTo>
                    <a:pt x="12" y="138"/>
                  </a:lnTo>
                  <a:lnTo>
                    <a:pt x="16" y="149"/>
                  </a:lnTo>
                  <a:lnTo>
                    <a:pt x="22" y="161"/>
                  </a:lnTo>
                  <a:lnTo>
                    <a:pt x="29" y="175"/>
                  </a:lnTo>
                  <a:lnTo>
                    <a:pt x="35" y="189"/>
                  </a:lnTo>
                  <a:lnTo>
                    <a:pt x="42" y="200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6" y="236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4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4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8" y="62"/>
                  </a:lnTo>
                  <a:lnTo>
                    <a:pt x="34" y="82"/>
                  </a:lnTo>
                  <a:lnTo>
                    <a:pt x="37" y="93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4"/>
                  </a:lnTo>
                  <a:lnTo>
                    <a:pt x="62" y="133"/>
                  </a:lnTo>
                  <a:lnTo>
                    <a:pt x="69" y="139"/>
                  </a:lnTo>
                  <a:lnTo>
                    <a:pt x="76" y="144"/>
                  </a:lnTo>
                  <a:lnTo>
                    <a:pt x="82" y="147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0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3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2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7"/>
                  </a:lnTo>
                  <a:lnTo>
                    <a:pt x="106" y="156"/>
                  </a:lnTo>
                  <a:lnTo>
                    <a:pt x="102" y="160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2"/>
                  </a:lnTo>
                  <a:lnTo>
                    <a:pt x="91" y="235"/>
                  </a:lnTo>
                  <a:lnTo>
                    <a:pt x="102" y="229"/>
                  </a:lnTo>
                  <a:lnTo>
                    <a:pt x="114" y="221"/>
                  </a:lnTo>
                  <a:lnTo>
                    <a:pt x="128" y="210"/>
                  </a:lnTo>
                  <a:lnTo>
                    <a:pt x="141" y="198"/>
                  </a:lnTo>
                  <a:lnTo>
                    <a:pt x="153" y="185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6"/>
                  </a:lnTo>
                  <a:lnTo>
                    <a:pt x="183" y="141"/>
                  </a:lnTo>
                  <a:lnTo>
                    <a:pt x="186" y="139"/>
                  </a:lnTo>
                  <a:lnTo>
                    <a:pt x="186" y="145"/>
                  </a:lnTo>
                  <a:lnTo>
                    <a:pt x="183" y="154"/>
                  </a:lnTo>
                  <a:lnTo>
                    <a:pt x="179" y="162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1"/>
                  </a:lnTo>
                  <a:lnTo>
                    <a:pt x="121" y="236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4"/>
                  </a:lnTo>
                  <a:lnTo>
                    <a:pt x="91" y="306"/>
                  </a:lnTo>
                  <a:lnTo>
                    <a:pt x="90" y="309"/>
                  </a:lnTo>
                  <a:lnTo>
                    <a:pt x="88" y="31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" name="Freeform 272"/>
            <p:cNvSpPr>
              <a:spLocks/>
            </p:cNvSpPr>
            <p:nvPr/>
          </p:nvSpPr>
          <p:spPr bwMode="auto">
            <a:xfrm>
              <a:off x="5363" y="4070"/>
              <a:ext cx="127" cy="149"/>
            </a:xfrm>
            <a:custGeom>
              <a:avLst/>
              <a:gdLst>
                <a:gd name="T0" fmla="*/ 1 w 253"/>
                <a:gd name="T1" fmla="*/ 0 h 300"/>
                <a:gd name="T2" fmla="*/ 1 w 253"/>
                <a:gd name="T3" fmla="*/ 0 h 300"/>
                <a:gd name="T4" fmla="*/ 1 w 253"/>
                <a:gd name="T5" fmla="*/ 0 h 300"/>
                <a:gd name="T6" fmla="*/ 1 w 253"/>
                <a:gd name="T7" fmla="*/ 0 h 300"/>
                <a:gd name="T8" fmla="*/ 1 w 253"/>
                <a:gd name="T9" fmla="*/ 0 h 300"/>
                <a:gd name="T10" fmla="*/ 1 w 253"/>
                <a:gd name="T11" fmla="*/ 0 h 300"/>
                <a:gd name="T12" fmla="*/ 1 w 253"/>
                <a:gd name="T13" fmla="*/ 0 h 300"/>
                <a:gd name="T14" fmla="*/ 1 w 253"/>
                <a:gd name="T15" fmla="*/ 0 h 300"/>
                <a:gd name="T16" fmla="*/ 1 w 253"/>
                <a:gd name="T17" fmla="*/ 0 h 300"/>
                <a:gd name="T18" fmla="*/ 1 w 253"/>
                <a:gd name="T19" fmla="*/ 0 h 300"/>
                <a:gd name="T20" fmla="*/ 1 w 253"/>
                <a:gd name="T21" fmla="*/ 0 h 300"/>
                <a:gd name="T22" fmla="*/ 1 w 253"/>
                <a:gd name="T23" fmla="*/ 0 h 300"/>
                <a:gd name="T24" fmla="*/ 1 w 253"/>
                <a:gd name="T25" fmla="*/ 0 h 300"/>
                <a:gd name="T26" fmla="*/ 1 w 253"/>
                <a:gd name="T27" fmla="*/ 0 h 300"/>
                <a:gd name="T28" fmla="*/ 1 w 253"/>
                <a:gd name="T29" fmla="*/ 0 h 300"/>
                <a:gd name="T30" fmla="*/ 1 w 253"/>
                <a:gd name="T31" fmla="*/ 0 h 300"/>
                <a:gd name="T32" fmla="*/ 1 w 253"/>
                <a:gd name="T33" fmla="*/ 0 h 300"/>
                <a:gd name="T34" fmla="*/ 1 w 253"/>
                <a:gd name="T35" fmla="*/ 0 h 300"/>
                <a:gd name="T36" fmla="*/ 1 w 253"/>
                <a:gd name="T37" fmla="*/ 0 h 300"/>
                <a:gd name="T38" fmla="*/ 1 w 253"/>
                <a:gd name="T39" fmla="*/ 0 h 300"/>
                <a:gd name="T40" fmla="*/ 1 w 253"/>
                <a:gd name="T41" fmla="*/ 0 h 300"/>
                <a:gd name="T42" fmla="*/ 1 w 253"/>
                <a:gd name="T43" fmla="*/ 0 h 300"/>
                <a:gd name="T44" fmla="*/ 1 w 253"/>
                <a:gd name="T45" fmla="*/ 0 h 300"/>
                <a:gd name="T46" fmla="*/ 1 w 253"/>
                <a:gd name="T47" fmla="*/ 0 h 300"/>
                <a:gd name="T48" fmla="*/ 1 w 253"/>
                <a:gd name="T49" fmla="*/ 0 h 300"/>
                <a:gd name="T50" fmla="*/ 1 w 253"/>
                <a:gd name="T51" fmla="*/ 0 h 300"/>
                <a:gd name="T52" fmla="*/ 1 w 253"/>
                <a:gd name="T53" fmla="*/ 0 h 300"/>
                <a:gd name="T54" fmla="*/ 1 w 253"/>
                <a:gd name="T55" fmla="*/ 0 h 300"/>
                <a:gd name="T56" fmla="*/ 1 w 253"/>
                <a:gd name="T57" fmla="*/ 0 h 300"/>
                <a:gd name="T58" fmla="*/ 1 w 253"/>
                <a:gd name="T59" fmla="*/ 0 h 300"/>
                <a:gd name="T60" fmla="*/ 1 w 253"/>
                <a:gd name="T61" fmla="*/ 0 h 300"/>
                <a:gd name="T62" fmla="*/ 1 w 253"/>
                <a:gd name="T63" fmla="*/ 0 h 300"/>
                <a:gd name="T64" fmla="*/ 1 w 253"/>
                <a:gd name="T65" fmla="*/ 0 h 300"/>
                <a:gd name="T66" fmla="*/ 1 w 253"/>
                <a:gd name="T67" fmla="*/ 0 h 300"/>
                <a:gd name="T68" fmla="*/ 1 w 253"/>
                <a:gd name="T69" fmla="*/ 0 h 300"/>
                <a:gd name="T70" fmla="*/ 1 w 253"/>
                <a:gd name="T71" fmla="*/ 0 h 300"/>
                <a:gd name="T72" fmla="*/ 1 w 253"/>
                <a:gd name="T73" fmla="*/ 0 h 300"/>
                <a:gd name="T74" fmla="*/ 1 w 253"/>
                <a:gd name="T75" fmla="*/ 0 h 300"/>
                <a:gd name="T76" fmla="*/ 1 w 253"/>
                <a:gd name="T77" fmla="*/ 0 h 300"/>
                <a:gd name="T78" fmla="*/ 0 w 253"/>
                <a:gd name="T79" fmla="*/ 0 h 300"/>
                <a:gd name="T80" fmla="*/ 1 w 253"/>
                <a:gd name="T81" fmla="*/ 0 h 300"/>
                <a:gd name="T82" fmla="*/ 1 w 253"/>
                <a:gd name="T83" fmla="*/ 0 h 300"/>
                <a:gd name="T84" fmla="*/ 1 w 253"/>
                <a:gd name="T85" fmla="*/ 0 h 300"/>
                <a:gd name="T86" fmla="*/ 1 w 253"/>
                <a:gd name="T87" fmla="*/ 0 h 300"/>
                <a:gd name="T88" fmla="*/ 1 w 253"/>
                <a:gd name="T89" fmla="*/ 0 h 300"/>
                <a:gd name="T90" fmla="*/ 1 w 253"/>
                <a:gd name="T91" fmla="*/ 0 h 300"/>
                <a:gd name="T92" fmla="*/ 1 w 253"/>
                <a:gd name="T93" fmla="*/ 0 h 300"/>
                <a:gd name="T94" fmla="*/ 1 w 253"/>
                <a:gd name="T95" fmla="*/ 0 h 300"/>
                <a:gd name="T96" fmla="*/ 1 w 253"/>
                <a:gd name="T97" fmla="*/ 0 h 300"/>
                <a:gd name="T98" fmla="*/ 1 w 253"/>
                <a:gd name="T99" fmla="*/ 0 h 300"/>
                <a:gd name="T100" fmla="*/ 1 w 253"/>
                <a:gd name="T101" fmla="*/ 0 h 300"/>
                <a:gd name="T102" fmla="*/ 1 w 253"/>
                <a:gd name="T103" fmla="*/ 0 h 300"/>
                <a:gd name="T104" fmla="*/ 1 w 253"/>
                <a:gd name="T105" fmla="*/ 0 h 300"/>
                <a:gd name="T106" fmla="*/ 1 w 253"/>
                <a:gd name="T107" fmla="*/ 0 h 300"/>
                <a:gd name="T108" fmla="*/ 1 w 253"/>
                <a:gd name="T109" fmla="*/ 0 h 300"/>
                <a:gd name="T110" fmla="*/ 1 w 253"/>
                <a:gd name="T111" fmla="*/ 0 h 300"/>
                <a:gd name="T112" fmla="*/ 1 w 253"/>
                <a:gd name="T113" fmla="*/ 0 h 300"/>
                <a:gd name="T114" fmla="*/ 1 w 253"/>
                <a:gd name="T115" fmla="*/ 0 h 300"/>
                <a:gd name="T116" fmla="*/ 1 w 253"/>
                <a:gd name="T117" fmla="*/ 0 h 300"/>
                <a:gd name="T118" fmla="*/ 1 w 253"/>
                <a:gd name="T119" fmla="*/ 0 h 300"/>
                <a:gd name="T120" fmla="*/ 1 w 253"/>
                <a:gd name="T121" fmla="*/ 0 h 300"/>
                <a:gd name="T122" fmla="*/ 1 w 253"/>
                <a:gd name="T123" fmla="*/ 0 h 3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3"/>
                <a:gd name="T187" fmla="*/ 0 h 300"/>
                <a:gd name="T188" fmla="*/ 253 w 253"/>
                <a:gd name="T189" fmla="*/ 300 h 3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3" h="300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5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4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4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4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3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4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7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40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8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300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3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4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2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5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10"/>
                  </a:lnTo>
                  <a:lnTo>
                    <a:pt x="62" y="204"/>
                  </a:lnTo>
                  <a:lnTo>
                    <a:pt x="75" y="201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7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4"/>
                  </a:lnTo>
                  <a:lnTo>
                    <a:pt x="130" y="160"/>
                  </a:lnTo>
                  <a:lnTo>
                    <a:pt x="128" y="157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8"/>
                  </a:lnTo>
                  <a:lnTo>
                    <a:pt x="129" y="144"/>
                  </a:lnTo>
                  <a:lnTo>
                    <a:pt x="134" y="141"/>
                  </a:lnTo>
                  <a:lnTo>
                    <a:pt x="138" y="137"/>
                  </a:lnTo>
                  <a:lnTo>
                    <a:pt x="142" y="140"/>
                  </a:lnTo>
                  <a:lnTo>
                    <a:pt x="144" y="141"/>
                  </a:lnTo>
                  <a:lnTo>
                    <a:pt x="145" y="141"/>
                  </a:lnTo>
                  <a:lnTo>
                    <a:pt x="146" y="141"/>
                  </a:lnTo>
                  <a:lnTo>
                    <a:pt x="152" y="134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2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1"/>
                  </a:lnTo>
                  <a:lnTo>
                    <a:pt x="225" y="6"/>
                  </a:lnTo>
                  <a:lnTo>
                    <a:pt x="230" y="4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Freeform 273"/>
            <p:cNvSpPr>
              <a:spLocks/>
            </p:cNvSpPr>
            <p:nvPr/>
          </p:nvSpPr>
          <p:spPr bwMode="auto">
            <a:xfrm>
              <a:off x="5597" y="3865"/>
              <a:ext cx="73" cy="122"/>
            </a:xfrm>
            <a:custGeom>
              <a:avLst/>
              <a:gdLst>
                <a:gd name="T0" fmla="*/ 1 w 146"/>
                <a:gd name="T1" fmla="*/ 1 h 244"/>
                <a:gd name="T2" fmla="*/ 1 w 146"/>
                <a:gd name="T3" fmla="*/ 1 h 244"/>
                <a:gd name="T4" fmla="*/ 1 w 146"/>
                <a:gd name="T5" fmla="*/ 1 h 244"/>
                <a:gd name="T6" fmla="*/ 1 w 146"/>
                <a:gd name="T7" fmla="*/ 1 h 244"/>
                <a:gd name="T8" fmla="*/ 1 w 146"/>
                <a:gd name="T9" fmla="*/ 1 h 244"/>
                <a:gd name="T10" fmla="*/ 1 w 146"/>
                <a:gd name="T11" fmla="*/ 1 h 244"/>
                <a:gd name="T12" fmla="*/ 1 w 146"/>
                <a:gd name="T13" fmla="*/ 1 h 244"/>
                <a:gd name="T14" fmla="*/ 1 w 146"/>
                <a:gd name="T15" fmla="*/ 1 h 244"/>
                <a:gd name="T16" fmla="*/ 1 w 146"/>
                <a:gd name="T17" fmla="*/ 1 h 244"/>
                <a:gd name="T18" fmla="*/ 1 w 146"/>
                <a:gd name="T19" fmla="*/ 1 h 244"/>
                <a:gd name="T20" fmla="*/ 1 w 146"/>
                <a:gd name="T21" fmla="*/ 1 h 244"/>
                <a:gd name="T22" fmla="*/ 1 w 146"/>
                <a:gd name="T23" fmla="*/ 1 h 244"/>
                <a:gd name="T24" fmla="*/ 1 w 146"/>
                <a:gd name="T25" fmla="*/ 1 h 244"/>
                <a:gd name="T26" fmla="*/ 1 w 146"/>
                <a:gd name="T27" fmla="*/ 1 h 244"/>
                <a:gd name="T28" fmla="*/ 1 w 146"/>
                <a:gd name="T29" fmla="*/ 1 h 244"/>
                <a:gd name="T30" fmla="*/ 1 w 146"/>
                <a:gd name="T31" fmla="*/ 1 h 244"/>
                <a:gd name="T32" fmla="*/ 1 w 146"/>
                <a:gd name="T33" fmla="*/ 1 h 244"/>
                <a:gd name="T34" fmla="*/ 1 w 146"/>
                <a:gd name="T35" fmla="*/ 1 h 244"/>
                <a:gd name="T36" fmla="*/ 1 w 146"/>
                <a:gd name="T37" fmla="*/ 1 h 244"/>
                <a:gd name="T38" fmla="*/ 1 w 146"/>
                <a:gd name="T39" fmla="*/ 1 h 244"/>
                <a:gd name="T40" fmla="*/ 1 w 146"/>
                <a:gd name="T41" fmla="*/ 1 h 244"/>
                <a:gd name="T42" fmla="*/ 1 w 146"/>
                <a:gd name="T43" fmla="*/ 1 h 244"/>
                <a:gd name="T44" fmla="*/ 1 w 146"/>
                <a:gd name="T45" fmla="*/ 1 h 244"/>
                <a:gd name="T46" fmla="*/ 1 w 146"/>
                <a:gd name="T47" fmla="*/ 1 h 244"/>
                <a:gd name="T48" fmla="*/ 1 w 146"/>
                <a:gd name="T49" fmla="*/ 1 h 244"/>
                <a:gd name="T50" fmla="*/ 1 w 146"/>
                <a:gd name="T51" fmla="*/ 1 h 244"/>
                <a:gd name="T52" fmla="*/ 1 w 146"/>
                <a:gd name="T53" fmla="*/ 1 h 244"/>
                <a:gd name="T54" fmla="*/ 1 w 146"/>
                <a:gd name="T55" fmla="*/ 1 h 244"/>
                <a:gd name="T56" fmla="*/ 1 w 146"/>
                <a:gd name="T57" fmla="*/ 1 h 244"/>
                <a:gd name="T58" fmla="*/ 1 w 146"/>
                <a:gd name="T59" fmla="*/ 1 h 244"/>
                <a:gd name="T60" fmla="*/ 1 w 146"/>
                <a:gd name="T61" fmla="*/ 1 h 244"/>
                <a:gd name="T62" fmla="*/ 1 w 146"/>
                <a:gd name="T63" fmla="*/ 1 h 244"/>
                <a:gd name="T64" fmla="*/ 1 w 146"/>
                <a:gd name="T65" fmla="*/ 1 h 244"/>
                <a:gd name="T66" fmla="*/ 1 w 146"/>
                <a:gd name="T67" fmla="*/ 1 h 244"/>
                <a:gd name="T68" fmla="*/ 1 w 146"/>
                <a:gd name="T69" fmla="*/ 1 h 244"/>
                <a:gd name="T70" fmla="*/ 1 w 146"/>
                <a:gd name="T71" fmla="*/ 1 h 244"/>
                <a:gd name="T72" fmla="*/ 1 w 146"/>
                <a:gd name="T73" fmla="*/ 1 h 244"/>
                <a:gd name="T74" fmla="*/ 1 w 146"/>
                <a:gd name="T75" fmla="*/ 1 h 244"/>
                <a:gd name="T76" fmla="*/ 1 w 146"/>
                <a:gd name="T77" fmla="*/ 1 h 244"/>
                <a:gd name="T78" fmla="*/ 1 w 146"/>
                <a:gd name="T79" fmla="*/ 1 h 244"/>
                <a:gd name="T80" fmla="*/ 1 w 146"/>
                <a:gd name="T81" fmla="*/ 1 h 244"/>
                <a:gd name="T82" fmla="*/ 1 w 146"/>
                <a:gd name="T83" fmla="*/ 1 h 244"/>
                <a:gd name="T84" fmla="*/ 1 w 146"/>
                <a:gd name="T85" fmla="*/ 1 h 244"/>
                <a:gd name="T86" fmla="*/ 1 w 146"/>
                <a:gd name="T87" fmla="*/ 1 h 244"/>
                <a:gd name="T88" fmla="*/ 1 w 146"/>
                <a:gd name="T89" fmla="*/ 1 h 244"/>
                <a:gd name="T90" fmla="*/ 1 w 146"/>
                <a:gd name="T91" fmla="*/ 1 h 244"/>
                <a:gd name="T92" fmla="*/ 1 w 146"/>
                <a:gd name="T93" fmla="*/ 1 h 244"/>
                <a:gd name="T94" fmla="*/ 1 w 146"/>
                <a:gd name="T95" fmla="*/ 1 h 244"/>
                <a:gd name="T96" fmla="*/ 0 w 146"/>
                <a:gd name="T97" fmla="*/ 1 h 244"/>
                <a:gd name="T98" fmla="*/ 1 w 146"/>
                <a:gd name="T99" fmla="*/ 1 h 244"/>
                <a:gd name="T100" fmla="*/ 1 w 146"/>
                <a:gd name="T101" fmla="*/ 1 h 244"/>
                <a:gd name="T102" fmla="*/ 1 w 146"/>
                <a:gd name="T103" fmla="*/ 1 h 244"/>
                <a:gd name="T104" fmla="*/ 1 w 146"/>
                <a:gd name="T105" fmla="*/ 1 h 244"/>
                <a:gd name="T106" fmla="*/ 1 w 146"/>
                <a:gd name="T107" fmla="*/ 1 h 244"/>
                <a:gd name="T108" fmla="*/ 1 w 146"/>
                <a:gd name="T109" fmla="*/ 1 h 244"/>
                <a:gd name="T110" fmla="*/ 1 w 146"/>
                <a:gd name="T111" fmla="*/ 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244"/>
                <a:gd name="T170" fmla="*/ 146 w 146"/>
                <a:gd name="T171" fmla="*/ 244 h 2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244">
                  <a:moveTo>
                    <a:pt x="31" y="241"/>
                  </a:moveTo>
                  <a:lnTo>
                    <a:pt x="39" y="231"/>
                  </a:lnTo>
                  <a:lnTo>
                    <a:pt x="48" y="217"/>
                  </a:lnTo>
                  <a:lnTo>
                    <a:pt x="57" y="204"/>
                  </a:lnTo>
                  <a:lnTo>
                    <a:pt x="61" y="196"/>
                  </a:lnTo>
                  <a:lnTo>
                    <a:pt x="69" y="196"/>
                  </a:lnTo>
                  <a:lnTo>
                    <a:pt x="80" y="194"/>
                  </a:lnTo>
                  <a:lnTo>
                    <a:pt x="92" y="190"/>
                  </a:lnTo>
                  <a:lnTo>
                    <a:pt x="106" y="186"/>
                  </a:lnTo>
                  <a:lnTo>
                    <a:pt x="117" y="181"/>
                  </a:lnTo>
                  <a:lnTo>
                    <a:pt x="128" y="175"/>
                  </a:lnTo>
                  <a:lnTo>
                    <a:pt x="136" y="171"/>
                  </a:lnTo>
                  <a:lnTo>
                    <a:pt x="139" y="167"/>
                  </a:lnTo>
                  <a:lnTo>
                    <a:pt x="141" y="162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2"/>
                  </a:lnTo>
                  <a:lnTo>
                    <a:pt x="131" y="164"/>
                  </a:lnTo>
                  <a:lnTo>
                    <a:pt x="123" y="167"/>
                  </a:lnTo>
                  <a:lnTo>
                    <a:pt x="114" y="171"/>
                  </a:lnTo>
                  <a:lnTo>
                    <a:pt x="103" y="175"/>
                  </a:lnTo>
                  <a:lnTo>
                    <a:pt x="92" y="180"/>
                  </a:lnTo>
                  <a:lnTo>
                    <a:pt x="81" y="183"/>
                  </a:lnTo>
                  <a:lnTo>
                    <a:pt x="73" y="186"/>
                  </a:lnTo>
                  <a:lnTo>
                    <a:pt x="67" y="187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3"/>
                  </a:lnTo>
                  <a:lnTo>
                    <a:pt x="85" y="134"/>
                  </a:lnTo>
                  <a:lnTo>
                    <a:pt x="92" y="128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5"/>
                  </a:lnTo>
                  <a:lnTo>
                    <a:pt x="128" y="97"/>
                  </a:lnTo>
                  <a:lnTo>
                    <a:pt x="136" y="90"/>
                  </a:lnTo>
                  <a:lnTo>
                    <a:pt x="141" y="84"/>
                  </a:lnTo>
                  <a:lnTo>
                    <a:pt x="145" y="80"/>
                  </a:lnTo>
                  <a:lnTo>
                    <a:pt x="146" y="75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39" y="76"/>
                  </a:lnTo>
                  <a:lnTo>
                    <a:pt x="134" y="80"/>
                  </a:lnTo>
                  <a:lnTo>
                    <a:pt x="129" y="86"/>
                  </a:lnTo>
                  <a:lnTo>
                    <a:pt x="122" y="91"/>
                  </a:lnTo>
                  <a:lnTo>
                    <a:pt x="114" y="97"/>
                  </a:lnTo>
                  <a:lnTo>
                    <a:pt x="106" y="103"/>
                  </a:lnTo>
                  <a:lnTo>
                    <a:pt x="98" y="109"/>
                  </a:lnTo>
                  <a:lnTo>
                    <a:pt x="91" y="113"/>
                  </a:lnTo>
                  <a:lnTo>
                    <a:pt x="86" y="115"/>
                  </a:lnTo>
                  <a:lnTo>
                    <a:pt x="87" y="95"/>
                  </a:lnTo>
                  <a:lnTo>
                    <a:pt x="88" y="61"/>
                  </a:lnTo>
                  <a:lnTo>
                    <a:pt x="90" y="28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4" y="11"/>
                  </a:lnTo>
                  <a:lnTo>
                    <a:pt x="81" y="33"/>
                  </a:lnTo>
                  <a:lnTo>
                    <a:pt x="79" y="68"/>
                  </a:lnTo>
                  <a:lnTo>
                    <a:pt x="76" y="104"/>
                  </a:lnTo>
                  <a:lnTo>
                    <a:pt x="71" y="126"/>
                  </a:lnTo>
                  <a:lnTo>
                    <a:pt x="69" y="128"/>
                  </a:lnTo>
                  <a:lnTo>
                    <a:pt x="67" y="127"/>
                  </a:lnTo>
                  <a:lnTo>
                    <a:pt x="65" y="124"/>
                  </a:lnTo>
                  <a:lnTo>
                    <a:pt x="64" y="118"/>
                  </a:lnTo>
                  <a:lnTo>
                    <a:pt x="63" y="112"/>
                  </a:lnTo>
                  <a:lnTo>
                    <a:pt x="58" y="104"/>
                  </a:lnTo>
                  <a:lnTo>
                    <a:pt x="54" y="95"/>
                  </a:lnTo>
                  <a:lnTo>
                    <a:pt x="47" y="84"/>
                  </a:lnTo>
                  <a:lnTo>
                    <a:pt x="40" y="74"/>
                  </a:lnTo>
                  <a:lnTo>
                    <a:pt x="33" y="65"/>
                  </a:lnTo>
                  <a:lnTo>
                    <a:pt x="26" y="59"/>
                  </a:lnTo>
                  <a:lnTo>
                    <a:pt x="22" y="56"/>
                  </a:lnTo>
                  <a:lnTo>
                    <a:pt x="17" y="56"/>
                  </a:lnTo>
                  <a:lnTo>
                    <a:pt x="18" y="59"/>
                  </a:lnTo>
                  <a:lnTo>
                    <a:pt x="23" y="65"/>
                  </a:lnTo>
                  <a:lnTo>
                    <a:pt x="29" y="74"/>
                  </a:lnTo>
                  <a:lnTo>
                    <a:pt x="37" y="87"/>
                  </a:lnTo>
                  <a:lnTo>
                    <a:pt x="46" y="104"/>
                  </a:lnTo>
                  <a:lnTo>
                    <a:pt x="55" y="120"/>
                  </a:lnTo>
                  <a:lnTo>
                    <a:pt x="60" y="133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3"/>
                  </a:lnTo>
                  <a:lnTo>
                    <a:pt x="50" y="181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80"/>
                  </a:lnTo>
                  <a:lnTo>
                    <a:pt x="39" y="174"/>
                  </a:lnTo>
                  <a:lnTo>
                    <a:pt x="35" y="170"/>
                  </a:lnTo>
                  <a:lnTo>
                    <a:pt x="31" y="165"/>
                  </a:lnTo>
                  <a:lnTo>
                    <a:pt x="25" y="158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40"/>
                  </a:lnTo>
                  <a:lnTo>
                    <a:pt x="3" y="135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5"/>
                  </a:lnTo>
                  <a:lnTo>
                    <a:pt x="19" y="164"/>
                  </a:lnTo>
                  <a:lnTo>
                    <a:pt x="26" y="173"/>
                  </a:lnTo>
                  <a:lnTo>
                    <a:pt x="32" y="182"/>
                  </a:lnTo>
                  <a:lnTo>
                    <a:pt x="34" y="188"/>
                  </a:lnTo>
                  <a:lnTo>
                    <a:pt x="35" y="195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2"/>
                  </a:lnTo>
                  <a:lnTo>
                    <a:pt x="23" y="240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1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" name="Freeform 274"/>
            <p:cNvSpPr>
              <a:spLocks/>
            </p:cNvSpPr>
            <p:nvPr/>
          </p:nvSpPr>
          <p:spPr bwMode="auto">
            <a:xfrm>
              <a:off x="5264" y="3898"/>
              <a:ext cx="139" cy="113"/>
            </a:xfrm>
            <a:custGeom>
              <a:avLst/>
              <a:gdLst>
                <a:gd name="T0" fmla="*/ 0 w 279"/>
                <a:gd name="T1" fmla="*/ 0 h 227"/>
                <a:gd name="T2" fmla="*/ 0 w 279"/>
                <a:gd name="T3" fmla="*/ 0 h 227"/>
                <a:gd name="T4" fmla="*/ 0 w 279"/>
                <a:gd name="T5" fmla="*/ 0 h 227"/>
                <a:gd name="T6" fmla="*/ 0 w 279"/>
                <a:gd name="T7" fmla="*/ 0 h 227"/>
                <a:gd name="T8" fmla="*/ 0 w 279"/>
                <a:gd name="T9" fmla="*/ 0 h 227"/>
                <a:gd name="T10" fmla="*/ 0 w 279"/>
                <a:gd name="T11" fmla="*/ 0 h 227"/>
                <a:gd name="T12" fmla="*/ 0 w 279"/>
                <a:gd name="T13" fmla="*/ 0 h 227"/>
                <a:gd name="T14" fmla="*/ 0 w 279"/>
                <a:gd name="T15" fmla="*/ 0 h 227"/>
                <a:gd name="T16" fmla="*/ 0 w 279"/>
                <a:gd name="T17" fmla="*/ 0 h 227"/>
                <a:gd name="T18" fmla="*/ 0 w 279"/>
                <a:gd name="T19" fmla="*/ 0 h 227"/>
                <a:gd name="T20" fmla="*/ 0 w 279"/>
                <a:gd name="T21" fmla="*/ 0 h 227"/>
                <a:gd name="T22" fmla="*/ 0 w 279"/>
                <a:gd name="T23" fmla="*/ 0 h 227"/>
                <a:gd name="T24" fmla="*/ 0 w 279"/>
                <a:gd name="T25" fmla="*/ 0 h 227"/>
                <a:gd name="T26" fmla="*/ 0 w 279"/>
                <a:gd name="T27" fmla="*/ 0 h 227"/>
                <a:gd name="T28" fmla="*/ 0 w 279"/>
                <a:gd name="T29" fmla="*/ 0 h 227"/>
                <a:gd name="T30" fmla="*/ 0 w 279"/>
                <a:gd name="T31" fmla="*/ 0 h 227"/>
                <a:gd name="T32" fmla="*/ 0 w 279"/>
                <a:gd name="T33" fmla="*/ 0 h 227"/>
                <a:gd name="T34" fmla="*/ 0 w 279"/>
                <a:gd name="T35" fmla="*/ 0 h 227"/>
                <a:gd name="T36" fmla="*/ 0 w 279"/>
                <a:gd name="T37" fmla="*/ 0 h 227"/>
                <a:gd name="T38" fmla="*/ 0 w 279"/>
                <a:gd name="T39" fmla="*/ 0 h 227"/>
                <a:gd name="T40" fmla="*/ 0 w 279"/>
                <a:gd name="T41" fmla="*/ 0 h 227"/>
                <a:gd name="T42" fmla="*/ 0 w 279"/>
                <a:gd name="T43" fmla="*/ 0 h 227"/>
                <a:gd name="T44" fmla="*/ 0 w 279"/>
                <a:gd name="T45" fmla="*/ 0 h 227"/>
                <a:gd name="T46" fmla="*/ 0 w 279"/>
                <a:gd name="T47" fmla="*/ 0 h 227"/>
                <a:gd name="T48" fmla="*/ 0 w 279"/>
                <a:gd name="T49" fmla="*/ 0 h 227"/>
                <a:gd name="T50" fmla="*/ 0 w 279"/>
                <a:gd name="T51" fmla="*/ 0 h 227"/>
                <a:gd name="T52" fmla="*/ 0 w 279"/>
                <a:gd name="T53" fmla="*/ 0 h 227"/>
                <a:gd name="T54" fmla="*/ 0 w 279"/>
                <a:gd name="T55" fmla="*/ 0 h 227"/>
                <a:gd name="T56" fmla="*/ 0 w 279"/>
                <a:gd name="T57" fmla="*/ 0 h 227"/>
                <a:gd name="T58" fmla="*/ 0 w 279"/>
                <a:gd name="T59" fmla="*/ 0 h 227"/>
                <a:gd name="T60" fmla="*/ 0 w 279"/>
                <a:gd name="T61" fmla="*/ 0 h 227"/>
                <a:gd name="T62" fmla="*/ 0 w 279"/>
                <a:gd name="T63" fmla="*/ 0 h 227"/>
                <a:gd name="T64" fmla="*/ 0 w 279"/>
                <a:gd name="T65" fmla="*/ 0 h 227"/>
                <a:gd name="T66" fmla="*/ 0 w 279"/>
                <a:gd name="T67" fmla="*/ 0 h 227"/>
                <a:gd name="T68" fmla="*/ 0 w 279"/>
                <a:gd name="T69" fmla="*/ 0 h 227"/>
                <a:gd name="T70" fmla="*/ 0 w 279"/>
                <a:gd name="T71" fmla="*/ 0 h 227"/>
                <a:gd name="T72" fmla="*/ 0 w 279"/>
                <a:gd name="T73" fmla="*/ 0 h 227"/>
                <a:gd name="T74" fmla="*/ 0 w 279"/>
                <a:gd name="T75" fmla="*/ 0 h 227"/>
                <a:gd name="T76" fmla="*/ 0 w 279"/>
                <a:gd name="T77" fmla="*/ 0 h 227"/>
                <a:gd name="T78" fmla="*/ 0 w 279"/>
                <a:gd name="T79" fmla="*/ 0 h 227"/>
                <a:gd name="T80" fmla="*/ 0 w 279"/>
                <a:gd name="T81" fmla="*/ 0 h 227"/>
                <a:gd name="T82" fmla="*/ 0 w 279"/>
                <a:gd name="T83" fmla="*/ 0 h 227"/>
                <a:gd name="T84" fmla="*/ 0 w 279"/>
                <a:gd name="T85" fmla="*/ 0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9"/>
                <a:gd name="T130" fmla="*/ 0 h 227"/>
                <a:gd name="T131" fmla="*/ 279 w 279"/>
                <a:gd name="T132" fmla="*/ 227 h 2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9" h="227">
                  <a:moveTo>
                    <a:pt x="279" y="227"/>
                  </a:moveTo>
                  <a:lnTo>
                    <a:pt x="273" y="221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0"/>
                  </a:lnTo>
                  <a:lnTo>
                    <a:pt x="252" y="199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0"/>
                  </a:lnTo>
                  <a:lnTo>
                    <a:pt x="232" y="187"/>
                  </a:lnTo>
                  <a:lnTo>
                    <a:pt x="226" y="183"/>
                  </a:lnTo>
                  <a:lnTo>
                    <a:pt x="221" y="180"/>
                  </a:lnTo>
                  <a:lnTo>
                    <a:pt x="219" y="176"/>
                  </a:lnTo>
                  <a:lnTo>
                    <a:pt x="221" y="156"/>
                  </a:lnTo>
                  <a:lnTo>
                    <a:pt x="225" y="131"/>
                  </a:lnTo>
                  <a:lnTo>
                    <a:pt x="226" y="109"/>
                  </a:lnTo>
                  <a:lnTo>
                    <a:pt x="225" y="93"/>
                  </a:lnTo>
                  <a:lnTo>
                    <a:pt x="222" y="86"/>
                  </a:lnTo>
                  <a:lnTo>
                    <a:pt x="221" y="86"/>
                  </a:lnTo>
                  <a:lnTo>
                    <a:pt x="220" y="92"/>
                  </a:lnTo>
                  <a:lnTo>
                    <a:pt x="221" y="100"/>
                  </a:lnTo>
                  <a:lnTo>
                    <a:pt x="219" y="115"/>
                  </a:lnTo>
                  <a:lnTo>
                    <a:pt x="214" y="138"/>
                  </a:lnTo>
                  <a:lnTo>
                    <a:pt x="208" y="160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7"/>
                  </a:lnTo>
                  <a:lnTo>
                    <a:pt x="173" y="139"/>
                  </a:lnTo>
                  <a:lnTo>
                    <a:pt x="166" y="131"/>
                  </a:lnTo>
                  <a:lnTo>
                    <a:pt x="160" y="127"/>
                  </a:lnTo>
                  <a:lnTo>
                    <a:pt x="157" y="123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2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39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2"/>
                  </a:lnTo>
                  <a:lnTo>
                    <a:pt x="95" y="78"/>
                  </a:lnTo>
                  <a:lnTo>
                    <a:pt x="74" y="62"/>
                  </a:lnTo>
                  <a:lnTo>
                    <a:pt x="53" y="48"/>
                  </a:lnTo>
                  <a:lnTo>
                    <a:pt x="36" y="35"/>
                  </a:lnTo>
                  <a:lnTo>
                    <a:pt x="22" y="25"/>
                  </a:lnTo>
                  <a:lnTo>
                    <a:pt x="16" y="20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39"/>
                  </a:lnTo>
                  <a:lnTo>
                    <a:pt x="42" y="50"/>
                  </a:lnTo>
                  <a:lnTo>
                    <a:pt x="59" y="63"/>
                  </a:lnTo>
                  <a:lnTo>
                    <a:pt x="77" y="78"/>
                  </a:lnTo>
                  <a:lnTo>
                    <a:pt x="97" y="93"/>
                  </a:lnTo>
                  <a:lnTo>
                    <a:pt x="113" y="106"/>
                  </a:lnTo>
                  <a:lnTo>
                    <a:pt x="127" y="116"/>
                  </a:lnTo>
                  <a:lnTo>
                    <a:pt x="136" y="122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0"/>
                  </a:lnTo>
                  <a:lnTo>
                    <a:pt x="98" y="131"/>
                  </a:lnTo>
                  <a:lnTo>
                    <a:pt x="82" y="133"/>
                  </a:lnTo>
                  <a:lnTo>
                    <a:pt x="63" y="131"/>
                  </a:lnTo>
                  <a:lnTo>
                    <a:pt x="46" y="130"/>
                  </a:lnTo>
                  <a:lnTo>
                    <a:pt x="31" y="128"/>
                  </a:lnTo>
                  <a:lnTo>
                    <a:pt x="17" y="124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3"/>
                  </a:lnTo>
                  <a:lnTo>
                    <a:pt x="12" y="130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7"/>
                  </a:lnTo>
                  <a:lnTo>
                    <a:pt x="74" y="139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2"/>
                  </a:lnTo>
                  <a:lnTo>
                    <a:pt x="172" y="171"/>
                  </a:lnTo>
                  <a:lnTo>
                    <a:pt x="179" y="177"/>
                  </a:lnTo>
                  <a:lnTo>
                    <a:pt x="183" y="182"/>
                  </a:lnTo>
                  <a:lnTo>
                    <a:pt x="187" y="185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199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4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2"/>
                  </a:lnTo>
                  <a:lnTo>
                    <a:pt x="100" y="225"/>
                  </a:lnTo>
                  <a:lnTo>
                    <a:pt x="113" y="223"/>
                  </a:lnTo>
                  <a:lnTo>
                    <a:pt x="121" y="221"/>
                  </a:lnTo>
                  <a:lnTo>
                    <a:pt x="133" y="219"/>
                  </a:lnTo>
                  <a:lnTo>
                    <a:pt x="145" y="214"/>
                  </a:lnTo>
                  <a:lnTo>
                    <a:pt x="159" y="210"/>
                  </a:lnTo>
                  <a:lnTo>
                    <a:pt x="172" y="206"/>
                  </a:lnTo>
                  <a:lnTo>
                    <a:pt x="183" y="202"/>
                  </a:lnTo>
                  <a:lnTo>
                    <a:pt x="192" y="198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6"/>
                  </a:lnTo>
                  <a:lnTo>
                    <a:pt x="241" y="211"/>
                  </a:lnTo>
                  <a:lnTo>
                    <a:pt x="249" y="214"/>
                  </a:lnTo>
                  <a:lnTo>
                    <a:pt x="257" y="219"/>
                  </a:lnTo>
                  <a:lnTo>
                    <a:pt x="264" y="222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4" name="Group 275"/>
          <p:cNvGrpSpPr>
            <a:grpSpLocks/>
          </p:cNvGrpSpPr>
          <p:nvPr/>
        </p:nvGrpSpPr>
        <p:grpSpPr bwMode="auto">
          <a:xfrm rot="10375825">
            <a:off x="71967" y="185739"/>
            <a:ext cx="2664884" cy="1241425"/>
            <a:chOff x="4560" y="3538"/>
            <a:chExt cx="1259" cy="782"/>
          </a:xfrm>
        </p:grpSpPr>
        <p:sp>
          <p:nvSpPr>
            <p:cNvPr id="4245" name="Freeform 276"/>
            <p:cNvSpPr>
              <a:spLocks/>
            </p:cNvSpPr>
            <p:nvPr/>
          </p:nvSpPr>
          <p:spPr bwMode="auto">
            <a:xfrm>
              <a:off x="4971" y="4101"/>
              <a:ext cx="29" cy="35"/>
            </a:xfrm>
            <a:custGeom>
              <a:avLst/>
              <a:gdLst>
                <a:gd name="T0" fmla="*/ 1 w 58"/>
                <a:gd name="T1" fmla="*/ 0 h 71"/>
                <a:gd name="T2" fmla="*/ 0 w 58"/>
                <a:gd name="T3" fmla="*/ 0 h 71"/>
                <a:gd name="T4" fmla="*/ 1 w 58"/>
                <a:gd name="T5" fmla="*/ 0 h 71"/>
                <a:gd name="T6" fmla="*/ 1 w 58"/>
                <a:gd name="T7" fmla="*/ 0 h 71"/>
                <a:gd name="T8" fmla="*/ 1 w 58"/>
                <a:gd name="T9" fmla="*/ 0 h 71"/>
                <a:gd name="T10" fmla="*/ 1 w 58"/>
                <a:gd name="T11" fmla="*/ 0 h 71"/>
                <a:gd name="T12" fmla="*/ 1 w 58"/>
                <a:gd name="T13" fmla="*/ 0 h 71"/>
                <a:gd name="T14" fmla="*/ 1 w 58"/>
                <a:gd name="T15" fmla="*/ 0 h 71"/>
                <a:gd name="T16" fmla="*/ 1 w 58"/>
                <a:gd name="T17" fmla="*/ 0 h 71"/>
                <a:gd name="T18" fmla="*/ 1 w 58"/>
                <a:gd name="T19" fmla="*/ 0 h 71"/>
                <a:gd name="T20" fmla="*/ 1 w 58"/>
                <a:gd name="T21" fmla="*/ 0 h 71"/>
                <a:gd name="T22" fmla="*/ 1 w 58"/>
                <a:gd name="T23" fmla="*/ 0 h 71"/>
                <a:gd name="T24" fmla="*/ 1 w 58"/>
                <a:gd name="T25" fmla="*/ 0 h 71"/>
                <a:gd name="T26" fmla="*/ 1 w 58"/>
                <a:gd name="T27" fmla="*/ 0 h 71"/>
                <a:gd name="T28" fmla="*/ 1 w 58"/>
                <a:gd name="T29" fmla="*/ 0 h 71"/>
                <a:gd name="T30" fmla="*/ 1 w 58"/>
                <a:gd name="T31" fmla="*/ 0 h 71"/>
                <a:gd name="T32" fmla="*/ 1 w 58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71"/>
                <a:gd name="T53" fmla="*/ 58 w 58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71">
                  <a:moveTo>
                    <a:pt x="1" y="71"/>
                  </a:moveTo>
                  <a:lnTo>
                    <a:pt x="0" y="66"/>
                  </a:lnTo>
                  <a:lnTo>
                    <a:pt x="5" y="57"/>
                  </a:lnTo>
                  <a:lnTo>
                    <a:pt x="12" y="45"/>
                  </a:lnTo>
                  <a:lnTo>
                    <a:pt x="21" y="33"/>
                  </a:lnTo>
                  <a:lnTo>
                    <a:pt x="31" y="21"/>
                  </a:lnTo>
                  <a:lnTo>
                    <a:pt x="42" y="10"/>
                  </a:lnTo>
                  <a:lnTo>
                    <a:pt x="51" y="3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6" name="Freeform 277"/>
            <p:cNvSpPr>
              <a:spLocks/>
            </p:cNvSpPr>
            <p:nvPr/>
          </p:nvSpPr>
          <p:spPr bwMode="auto">
            <a:xfrm>
              <a:off x="4993" y="4105"/>
              <a:ext cx="11" cy="26"/>
            </a:xfrm>
            <a:custGeom>
              <a:avLst/>
              <a:gdLst>
                <a:gd name="T0" fmla="*/ 1 w 22"/>
                <a:gd name="T1" fmla="*/ 1 h 51"/>
                <a:gd name="T2" fmla="*/ 0 w 22"/>
                <a:gd name="T3" fmla="*/ 1 h 51"/>
                <a:gd name="T4" fmla="*/ 1 w 22"/>
                <a:gd name="T5" fmla="*/ 1 h 51"/>
                <a:gd name="T6" fmla="*/ 1 w 22"/>
                <a:gd name="T7" fmla="*/ 1 h 51"/>
                <a:gd name="T8" fmla="*/ 1 w 22"/>
                <a:gd name="T9" fmla="*/ 0 h 51"/>
                <a:gd name="T10" fmla="*/ 1 w 22"/>
                <a:gd name="T11" fmla="*/ 1 h 51"/>
                <a:gd name="T12" fmla="*/ 1 w 22"/>
                <a:gd name="T13" fmla="*/ 1 h 51"/>
                <a:gd name="T14" fmla="*/ 1 w 22"/>
                <a:gd name="T15" fmla="*/ 1 h 51"/>
                <a:gd name="T16" fmla="*/ 1 w 22"/>
                <a:gd name="T17" fmla="*/ 1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51"/>
                <a:gd name="T29" fmla="*/ 22 w 2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51">
                  <a:moveTo>
                    <a:pt x="2" y="51"/>
                  </a:moveTo>
                  <a:lnTo>
                    <a:pt x="0" y="42"/>
                  </a:lnTo>
                  <a:lnTo>
                    <a:pt x="3" y="25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3"/>
                  </a:lnTo>
                  <a:lnTo>
                    <a:pt x="11" y="32"/>
                  </a:lnTo>
                  <a:lnTo>
                    <a:pt x="8" y="48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7" name="Freeform 278"/>
            <p:cNvSpPr>
              <a:spLocks/>
            </p:cNvSpPr>
            <p:nvPr/>
          </p:nvSpPr>
          <p:spPr bwMode="auto">
            <a:xfrm>
              <a:off x="4843" y="4085"/>
              <a:ext cx="22" cy="20"/>
            </a:xfrm>
            <a:custGeom>
              <a:avLst/>
              <a:gdLst>
                <a:gd name="T0" fmla="*/ 0 w 45"/>
                <a:gd name="T1" fmla="*/ 0 h 41"/>
                <a:gd name="T2" fmla="*/ 0 w 45"/>
                <a:gd name="T3" fmla="*/ 0 h 41"/>
                <a:gd name="T4" fmla="*/ 0 w 45"/>
                <a:gd name="T5" fmla="*/ 0 h 41"/>
                <a:gd name="T6" fmla="*/ 0 w 45"/>
                <a:gd name="T7" fmla="*/ 0 h 41"/>
                <a:gd name="T8" fmla="*/ 0 w 45"/>
                <a:gd name="T9" fmla="*/ 0 h 41"/>
                <a:gd name="T10" fmla="*/ 0 w 45"/>
                <a:gd name="T11" fmla="*/ 0 h 41"/>
                <a:gd name="T12" fmla="*/ 0 w 45"/>
                <a:gd name="T13" fmla="*/ 0 h 41"/>
                <a:gd name="T14" fmla="*/ 0 w 45"/>
                <a:gd name="T15" fmla="*/ 0 h 41"/>
                <a:gd name="T16" fmla="*/ 0 w 45"/>
                <a:gd name="T17" fmla="*/ 0 h 41"/>
                <a:gd name="T18" fmla="*/ 0 w 45"/>
                <a:gd name="T19" fmla="*/ 0 h 41"/>
                <a:gd name="T20" fmla="*/ 0 w 45"/>
                <a:gd name="T21" fmla="*/ 0 h 41"/>
                <a:gd name="T22" fmla="*/ 0 w 45"/>
                <a:gd name="T23" fmla="*/ 0 h 41"/>
                <a:gd name="T24" fmla="*/ 0 w 45"/>
                <a:gd name="T25" fmla="*/ 0 h 41"/>
                <a:gd name="T26" fmla="*/ 0 w 45"/>
                <a:gd name="T27" fmla="*/ 0 h 41"/>
                <a:gd name="T28" fmla="*/ 0 w 45"/>
                <a:gd name="T29" fmla="*/ 0 h 41"/>
                <a:gd name="T30" fmla="*/ 0 w 45"/>
                <a:gd name="T31" fmla="*/ 0 h 41"/>
                <a:gd name="T32" fmla="*/ 0 w 45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1"/>
                <a:gd name="T53" fmla="*/ 45 w 45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1">
                  <a:moveTo>
                    <a:pt x="45" y="0"/>
                  </a:moveTo>
                  <a:lnTo>
                    <a:pt x="42" y="4"/>
                  </a:lnTo>
                  <a:lnTo>
                    <a:pt x="37" y="9"/>
                  </a:lnTo>
                  <a:lnTo>
                    <a:pt x="31" y="18"/>
                  </a:lnTo>
                  <a:lnTo>
                    <a:pt x="26" y="26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9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8" name="Freeform 279"/>
            <p:cNvSpPr>
              <a:spLocks/>
            </p:cNvSpPr>
            <p:nvPr/>
          </p:nvSpPr>
          <p:spPr bwMode="auto">
            <a:xfrm>
              <a:off x="4833" y="4084"/>
              <a:ext cx="28" cy="6"/>
            </a:xfrm>
            <a:custGeom>
              <a:avLst/>
              <a:gdLst>
                <a:gd name="T0" fmla="*/ 1 w 54"/>
                <a:gd name="T1" fmla="*/ 1 h 11"/>
                <a:gd name="T2" fmla="*/ 1 w 54"/>
                <a:gd name="T3" fmla="*/ 1 h 11"/>
                <a:gd name="T4" fmla="*/ 1 w 54"/>
                <a:gd name="T5" fmla="*/ 1 h 11"/>
                <a:gd name="T6" fmla="*/ 1 w 54"/>
                <a:gd name="T7" fmla="*/ 1 h 11"/>
                <a:gd name="T8" fmla="*/ 1 w 54"/>
                <a:gd name="T9" fmla="*/ 1 h 11"/>
                <a:gd name="T10" fmla="*/ 1 w 54"/>
                <a:gd name="T11" fmla="*/ 0 h 11"/>
                <a:gd name="T12" fmla="*/ 1 w 54"/>
                <a:gd name="T13" fmla="*/ 1 h 11"/>
                <a:gd name="T14" fmla="*/ 1 w 54"/>
                <a:gd name="T15" fmla="*/ 1 h 11"/>
                <a:gd name="T16" fmla="*/ 0 w 54"/>
                <a:gd name="T17" fmla="*/ 1 h 11"/>
                <a:gd name="T18" fmla="*/ 1 w 54"/>
                <a:gd name="T19" fmla="*/ 1 h 11"/>
                <a:gd name="T20" fmla="*/ 1 w 54"/>
                <a:gd name="T21" fmla="*/ 1 h 11"/>
                <a:gd name="T22" fmla="*/ 1 w 54"/>
                <a:gd name="T23" fmla="*/ 1 h 11"/>
                <a:gd name="T24" fmla="*/ 1 w 54"/>
                <a:gd name="T25" fmla="*/ 1 h 11"/>
                <a:gd name="T26" fmla="*/ 1 w 54"/>
                <a:gd name="T27" fmla="*/ 1 h 11"/>
                <a:gd name="T28" fmla="*/ 1 w 54"/>
                <a:gd name="T29" fmla="*/ 1 h 11"/>
                <a:gd name="T30" fmla="*/ 1 w 54"/>
                <a:gd name="T31" fmla="*/ 1 h 11"/>
                <a:gd name="T32" fmla="*/ 1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1"/>
                <a:gd name="T53" fmla="*/ 54 w 5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7"/>
                  </a:lnTo>
                  <a:lnTo>
                    <a:pt x="48" y="5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9" name="Freeform 280"/>
            <p:cNvSpPr>
              <a:spLocks/>
            </p:cNvSpPr>
            <p:nvPr/>
          </p:nvSpPr>
          <p:spPr bwMode="auto">
            <a:xfrm>
              <a:off x="4840" y="4063"/>
              <a:ext cx="26" cy="23"/>
            </a:xfrm>
            <a:custGeom>
              <a:avLst/>
              <a:gdLst>
                <a:gd name="T0" fmla="*/ 1 w 51"/>
                <a:gd name="T1" fmla="*/ 1 h 44"/>
                <a:gd name="T2" fmla="*/ 1 w 51"/>
                <a:gd name="T3" fmla="*/ 1 h 44"/>
                <a:gd name="T4" fmla="*/ 1 w 51"/>
                <a:gd name="T5" fmla="*/ 1 h 44"/>
                <a:gd name="T6" fmla="*/ 1 w 51"/>
                <a:gd name="T7" fmla="*/ 1 h 44"/>
                <a:gd name="T8" fmla="*/ 1 w 51"/>
                <a:gd name="T9" fmla="*/ 1 h 44"/>
                <a:gd name="T10" fmla="*/ 1 w 51"/>
                <a:gd name="T11" fmla="*/ 1 h 44"/>
                <a:gd name="T12" fmla="*/ 1 w 51"/>
                <a:gd name="T13" fmla="*/ 1 h 44"/>
                <a:gd name="T14" fmla="*/ 0 w 51"/>
                <a:gd name="T15" fmla="*/ 1 h 44"/>
                <a:gd name="T16" fmla="*/ 1 w 51"/>
                <a:gd name="T17" fmla="*/ 0 h 44"/>
                <a:gd name="T18" fmla="*/ 1 w 51"/>
                <a:gd name="T19" fmla="*/ 0 h 44"/>
                <a:gd name="T20" fmla="*/ 1 w 51"/>
                <a:gd name="T21" fmla="*/ 1 h 44"/>
                <a:gd name="T22" fmla="*/ 1 w 51"/>
                <a:gd name="T23" fmla="*/ 1 h 44"/>
                <a:gd name="T24" fmla="*/ 1 w 51"/>
                <a:gd name="T25" fmla="*/ 1 h 44"/>
                <a:gd name="T26" fmla="*/ 1 w 51"/>
                <a:gd name="T27" fmla="*/ 1 h 44"/>
                <a:gd name="T28" fmla="*/ 1 w 51"/>
                <a:gd name="T29" fmla="*/ 1 h 44"/>
                <a:gd name="T30" fmla="*/ 1 w 51"/>
                <a:gd name="T31" fmla="*/ 1 h 44"/>
                <a:gd name="T32" fmla="*/ 1 w 51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44"/>
                <a:gd name="T53" fmla="*/ 51 w 51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44">
                  <a:moveTo>
                    <a:pt x="51" y="44"/>
                  </a:moveTo>
                  <a:lnTo>
                    <a:pt x="44" y="40"/>
                  </a:lnTo>
                  <a:lnTo>
                    <a:pt x="35" y="34"/>
                  </a:lnTo>
                  <a:lnTo>
                    <a:pt x="26" y="27"/>
                  </a:lnTo>
                  <a:lnTo>
                    <a:pt x="17" y="20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3"/>
                  </a:lnTo>
                  <a:lnTo>
                    <a:pt x="47" y="40"/>
                  </a:lnTo>
                  <a:lnTo>
                    <a:pt x="51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" name="Freeform 281"/>
            <p:cNvSpPr>
              <a:spLocks/>
            </p:cNvSpPr>
            <p:nvPr/>
          </p:nvSpPr>
          <p:spPr bwMode="auto">
            <a:xfrm>
              <a:off x="4997" y="4068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3" y="68"/>
                  </a:moveTo>
                  <a:lnTo>
                    <a:pt x="1" y="50"/>
                  </a:lnTo>
                  <a:lnTo>
                    <a:pt x="0" y="27"/>
                  </a:lnTo>
                  <a:lnTo>
                    <a:pt x="1" y="9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6"/>
                  </a:lnTo>
                  <a:lnTo>
                    <a:pt x="7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" name="Freeform 282"/>
            <p:cNvSpPr>
              <a:spLocks/>
            </p:cNvSpPr>
            <p:nvPr/>
          </p:nvSpPr>
          <p:spPr bwMode="auto">
            <a:xfrm>
              <a:off x="5004" y="4075"/>
              <a:ext cx="15" cy="33"/>
            </a:xfrm>
            <a:custGeom>
              <a:avLst/>
              <a:gdLst>
                <a:gd name="T0" fmla="*/ 0 w 30"/>
                <a:gd name="T1" fmla="*/ 1 h 64"/>
                <a:gd name="T2" fmla="*/ 1 w 30"/>
                <a:gd name="T3" fmla="*/ 1 h 64"/>
                <a:gd name="T4" fmla="*/ 1 w 30"/>
                <a:gd name="T5" fmla="*/ 1 h 64"/>
                <a:gd name="T6" fmla="*/ 1 w 30"/>
                <a:gd name="T7" fmla="*/ 1 h 64"/>
                <a:gd name="T8" fmla="*/ 1 w 30"/>
                <a:gd name="T9" fmla="*/ 0 h 64"/>
                <a:gd name="T10" fmla="*/ 1 w 30"/>
                <a:gd name="T11" fmla="*/ 1 h 64"/>
                <a:gd name="T12" fmla="*/ 1 w 30"/>
                <a:gd name="T13" fmla="*/ 1 h 64"/>
                <a:gd name="T14" fmla="*/ 1 w 30"/>
                <a:gd name="T15" fmla="*/ 1 h 64"/>
                <a:gd name="T16" fmla="*/ 1 w 30"/>
                <a:gd name="T17" fmla="*/ 1 h 64"/>
                <a:gd name="T18" fmla="*/ 1 w 30"/>
                <a:gd name="T19" fmla="*/ 1 h 64"/>
                <a:gd name="T20" fmla="*/ 1 w 30"/>
                <a:gd name="T21" fmla="*/ 1 h 64"/>
                <a:gd name="T22" fmla="*/ 1 w 30"/>
                <a:gd name="T23" fmla="*/ 1 h 64"/>
                <a:gd name="T24" fmla="*/ 0 w 30"/>
                <a:gd name="T25" fmla="*/ 1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64"/>
                <a:gd name="T41" fmla="*/ 30 w 30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64">
                  <a:moveTo>
                    <a:pt x="0" y="64"/>
                  </a:moveTo>
                  <a:lnTo>
                    <a:pt x="2" y="48"/>
                  </a:lnTo>
                  <a:lnTo>
                    <a:pt x="8" y="27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29" y="8"/>
                  </a:lnTo>
                  <a:lnTo>
                    <a:pt x="25" y="17"/>
                  </a:lnTo>
                  <a:lnTo>
                    <a:pt x="21" y="28"/>
                  </a:lnTo>
                  <a:lnTo>
                    <a:pt x="14" y="40"/>
                  </a:lnTo>
                  <a:lnTo>
                    <a:pt x="8" y="50"/>
                  </a:lnTo>
                  <a:lnTo>
                    <a:pt x="3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2" name="Freeform 283"/>
            <p:cNvSpPr>
              <a:spLocks/>
            </p:cNvSpPr>
            <p:nvPr/>
          </p:nvSpPr>
          <p:spPr bwMode="auto">
            <a:xfrm>
              <a:off x="4983" y="4068"/>
              <a:ext cx="8" cy="32"/>
            </a:xfrm>
            <a:custGeom>
              <a:avLst/>
              <a:gdLst>
                <a:gd name="T0" fmla="*/ 1 w 15"/>
                <a:gd name="T1" fmla="*/ 1 h 64"/>
                <a:gd name="T2" fmla="*/ 1 w 15"/>
                <a:gd name="T3" fmla="*/ 1 h 64"/>
                <a:gd name="T4" fmla="*/ 0 w 15"/>
                <a:gd name="T5" fmla="*/ 1 h 64"/>
                <a:gd name="T6" fmla="*/ 1 w 15"/>
                <a:gd name="T7" fmla="*/ 1 h 64"/>
                <a:gd name="T8" fmla="*/ 1 w 15"/>
                <a:gd name="T9" fmla="*/ 0 h 64"/>
                <a:gd name="T10" fmla="*/ 1 w 15"/>
                <a:gd name="T11" fmla="*/ 1 h 64"/>
                <a:gd name="T12" fmla="*/ 1 w 15"/>
                <a:gd name="T13" fmla="*/ 1 h 64"/>
                <a:gd name="T14" fmla="*/ 1 w 15"/>
                <a:gd name="T15" fmla="*/ 1 h 64"/>
                <a:gd name="T16" fmla="*/ 1 w 15"/>
                <a:gd name="T17" fmla="*/ 1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4"/>
                <a:gd name="T29" fmla="*/ 15 w 15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4">
                  <a:moveTo>
                    <a:pt x="8" y="64"/>
                  </a:moveTo>
                  <a:lnTo>
                    <a:pt x="3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9" y="0"/>
                  </a:lnTo>
                  <a:lnTo>
                    <a:pt x="15" y="4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3" name="Freeform 284"/>
            <p:cNvSpPr>
              <a:spLocks/>
            </p:cNvSpPr>
            <p:nvPr/>
          </p:nvSpPr>
          <p:spPr bwMode="auto">
            <a:xfrm>
              <a:off x="4971" y="4059"/>
              <a:ext cx="6" cy="35"/>
            </a:xfrm>
            <a:custGeom>
              <a:avLst/>
              <a:gdLst>
                <a:gd name="T0" fmla="*/ 1 w 12"/>
                <a:gd name="T1" fmla="*/ 1 h 70"/>
                <a:gd name="T2" fmla="*/ 1 w 12"/>
                <a:gd name="T3" fmla="*/ 1 h 70"/>
                <a:gd name="T4" fmla="*/ 1 w 12"/>
                <a:gd name="T5" fmla="*/ 1 h 70"/>
                <a:gd name="T6" fmla="*/ 0 w 12"/>
                <a:gd name="T7" fmla="*/ 1 h 70"/>
                <a:gd name="T8" fmla="*/ 1 w 12"/>
                <a:gd name="T9" fmla="*/ 0 h 70"/>
                <a:gd name="T10" fmla="*/ 1 w 12"/>
                <a:gd name="T11" fmla="*/ 1 h 70"/>
                <a:gd name="T12" fmla="*/ 1 w 12"/>
                <a:gd name="T13" fmla="*/ 1 h 70"/>
                <a:gd name="T14" fmla="*/ 1 w 12"/>
                <a:gd name="T15" fmla="*/ 1 h 70"/>
                <a:gd name="T16" fmla="*/ 1 w 12"/>
                <a:gd name="T17" fmla="*/ 1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70"/>
                <a:gd name="T29" fmla="*/ 12 w 12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70">
                  <a:moveTo>
                    <a:pt x="12" y="70"/>
                  </a:moveTo>
                  <a:lnTo>
                    <a:pt x="6" y="56"/>
                  </a:lnTo>
                  <a:lnTo>
                    <a:pt x="1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8"/>
                  </a:lnTo>
                  <a:lnTo>
                    <a:pt x="1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4" name="Freeform 285"/>
            <p:cNvSpPr>
              <a:spLocks/>
            </p:cNvSpPr>
            <p:nvPr/>
          </p:nvSpPr>
          <p:spPr bwMode="auto">
            <a:xfrm>
              <a:off x="4958" y="4053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9"/>
                  </a:lnTo>
                  <a:lnTo>
                    <a:pt x="4" y="0"/>
                  </a:lnTo>
                  <a:lnTo>
                    <a:pt x="10" y="8"/>
                  </a:lnTo>
                  <a:lnTo>
                    <a:pt x="12" y="26"/>
                  </a:lnTo>
                  <a:lnTo>
                    <a:pt x="12" y="49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5" name="Freeform 286"/>
            <p:cNvSpPr>
              <a:spLocks/>
            </p:cNvSpPr>
            <p:nvPr/>
          </p:nvSpPr>
          <p:spPr bwMode="auto">
            <a:xfrm>
              <a:off x="4944" y="4047"/>
              <a:ext cx="9" cy="38"/>
            </a:xfrm>
            <a:custGeom>
              <a:avLst/>
              <a:gdLst>
                <a:gd name="T0" fmla="*/ 1 w 18"/>
                <a:gd name="T1" fmla="*/ 1 h 76"/>
                <a:gd name="T2" fmla="*/ 1 w 18"/>
                <a:gd name="T3" fmla="*/ 1 h 76"/>
                <a:gd name="T4" fmla="*/ 1 w 18"/>
                <a:gd name="T5" fmla="*/ 1 h 76"/>
                <a:gd name="T6" fmla="*/ 0 w 18"/>
                <a:gd name="T7" fmla="*/ 1 h 76"/>
                <a:gd name="T8" fmla="*/ 1 w 18"/>
                <a:gd name="T9" fmla="*/ 0 h 76"/>
                <a:gd name="T10" fmla="*/ 1 w 18"/>
                <a:gd name="T11" fmla="*/ 1 h 76"/>
                <a:gd name="T12" fmla="*/ 1 w 18"/>
                <a:gd name="T13" fmla="*/ 1 h 76"/>
                <a:gd name="T14" fmla="*/ 1 w 18"/>
                <a:gd name="T15" fmla="*/ 1 h 76"/>
                <a:gd name="T16" fmla="*/ 1 w 18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76"/>
                <a:gd name="T29" fmla="*/ 18 w 1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76">
                  <a:moveTo>
                    <a:pt x="18" y="76"/>
                  </a:moveTo>
                  <a:lnTo>
                    <a:pt x="10" y="57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8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6" name="Freeform 287"/>
            <p:cNvSpPr>
              <a:spLocks/>
            </p:cNvSpPr>
            <p:nvPr/>
          </p:nvSpPr>
          <p:spPr bwMode="auto">
            <a:xfrm>
              <a:off x="4926" y="4040"/>
              <a:ext cx="13" cy="42"/>
            </a:xfrm>
            <a:custGeom>
              <a:avLst/>
              <a:gdLst>
                <a:gd name="T0" fmla="*/ 0 w 27"/>
                <a:gd name="T1" fmla="*/ 0 h 85"/>
                <a:gd name="T2" fmla="*/ 0 w 27"/>
                <a:gd name="T3" fmla="*/ 0 h 85"/>
                <a:gd name="T4" fmla="*/ 0 w 27"/>
                <a:gd name="T5" fmla="*/ 0 h 85"/>
                <a:gd name="T6" fmla="*/ 0 w 27"/>
                <a:gd name="T7" fmla="*/ 0 h 85"/>
                <a:gd name="T8" fmla="*/ 0 w 27"/>
                <a:gd name="T9" fmla="*/ 0 h 85"/>
                <a:gd name="T10" fmla="*/ 0 w 27"/>
                <a:gd name="T11" fmla="*/ 0 h 85"/>
                <a:gd name="T12" fmla="*/ 0 w 27"/>
                <a:gd name="T13" fmla="*/ 0 h 85"/>
                <a:gd name="T14" fmla="*/ 0 w 27"/>
                <a:gd name="T15" fmla="*/ 0 h 85"/>
                <a:gd name="T16" fmla="*/ 0 w 27"/>
                <a:gd name="T17" fmla="*/ 0 h 85"/>
                <a:gd name="T18" fmla="*/ 0 w 27"/>
                <a:gd name="T19" fmla="*/ 0 h 85"/>
                <a:gd name="T20" fmla="*/ 0 w 27"/>
                <a:gd name="T21" fmla="*/ 0 h 85"/>
                <a:gd name="T22" fmla="*/ 0 w 27"/>
                <a:gd name="T23" fmla="*/ 0 h 85"/>
                <a:gd name="T24" fmla="*/ 0 w 27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85"/>
                <a:gd name="T41" fmla="*/ 27 w 27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85">
                  <a:moveTo>
                    <a:pt x="27" y="85"/>
                  </a:moveTo>
                  <a:lnTo>
                    <a:pt x="23" y="76"/>
                  </a:lnTo>
                  <a:lnTo>
                    <a:pt x="18" y="64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10"/>
                  </a:lnTo>
                  <a:lnTo>
                    <a:pt x="1" y="3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40"/>
                  </a:lnTo>
                  <a:lnTo>
                    <a:pt x="23" y="67"/>
                  </a:lnTo>
                  <a:lnTo>
                    <a:pt x="27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" name="Freeform 288"/>
            <p:cNvSpPr>
              <a:spLocks/>
            </p:cNvSpPr>
            <p:nvPr/>
          </p:nvSpPr>
          <p:spPr bwMode="auto">
            <a:xfrm>
              <a:off x="4911" y="4036"/>
              <a:ext cx="17" cy="46"/>
            </a:xfrm>
            <a:custGeom>
              <a:avLst/>
              <a:gdLst>
                <a:gd name="T0" fmla="*/ 0 w 35"/>
                <a:gd name="T1" fmla="*/ 1 h 91"/>
                <a:gd name="T2" fmla="*/ 0 w 35"/>
                <a:gd name="T3" fmla="*/ 1 h 91"/>
                <a:gd name="T4" fmla="*/ 0 w 35"/>
                <a:gd name="T5" fmla="*/ 1 h 91"/>
                <a:gd name="T6" fmla="*/ 0 w 35"/>
                <a:gd name="T7" fmla="*/ 1 h 91"/>
                <a:gd name="T8" fmla="*/ 0 w 35"/>
                <a:gd name="T9" fmla="*/ 1 h 91"/>
                <a:gd name="T10" fmla="*/ 0 w 35"/>
                <a:gd name="T11" fmla="*/ 1 h 91"/>
                <a:gd name="T12" fmla="*/ 0 w 35"/>
                <a:gd name="T13" fmla="*/ 1 h 91"/>
                <a:gd name="T14" fmla="*/ 0 w 35"/>
                <a:gd name="T15" fmla="*/ 1 h 91"/>
                <a:gd name="T16" fmla="*/ 0 w 35"/>
                <a:gd name="T17" fmla="*/ 0 h 91"/>
                <a:gd name="T18" fmla="*/ 0 w 35"/>
                <a:gd name="T19" fmla="*/ 1 h 91"/>
                <a:gd name="T20" fmla="*/ 0 w 35"/>
                <a:gd name="T21" fmla="*/ 1 h 91"/>
                <a:gd name="T22" fmla="*/ 0 w 35"/>
                <a:gd name="T23" fmla="*/ 1 h 91"/>
                <a:gd name="T24" fmla="*/ 0 w 35"/>
                <a:gd name="T25" fmla="*/ 1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91"/>
                <a:gd name="T41" fmla="*/ 35 w 35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1"/>
                  </a:lnTo>
                  <a:lnTo>
                    <a:pt x="12" y="57"/>
                  </a:lnTo>
                  <a:lnTo>
                    <a:pt x="6" y="41"/>
                  </a:lnTo>
                  <a:lnTo>
                    <a:pt x="1" y="26"/>
                  </a:lnTo>
                  <a:lnTo>
                    <a:pt x="0" y="13"/>
                  </a:lnTo>
                  <a:lnTo>
                    <a:pt x="1" y="4"/>
                  </a:lnTo>
                  <a:lnTo>
                    <a:pt x="6" y="0"/>
                  </a:lnTo>
                  <a:lnTo>
                    <a:pt x="18" y="11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8" name="Freeform 289"/>
            <p:cNvSpPr>
              <a:spLocks/>
            </p:cNvSpPr>
            <p:nvPr/>
          </p:nvSpPr>
          <p:spPr bwMode="auto">
            <a:xfrm>
              <a:off x="4884" y="4040"/>
              <a:ext cx="28" cy="43"/>
            </a:xfrm>
            <a:custGeom>
              <a:avLst/>
              <a:gdLst>
                <a:gd name="T0" fmla="*/ 1 w 56"/>
                <a:gd name="T1" fmla="*/ 1 h 86"/>
                <a:gd name="T2" fmla="*/ 1 w 56"/>
                <a:gd name="T3" fmla="*/ 1 h 86"/>
                <a:gd name="T4" fmla="*/ 1 w 56"/>
                <a:gd name="T5" fmla="*/ 1 h 86"/>
                <a:gd name="T6" fmla="*/ 1 w 56"/>
                <a:gd name="T7" fmla="*/ 1 h 86"/>
                <a:gd name="T8" fmla="*/ 1 w 56"/>
                <a:gd name="T9" fmla="*/ 1 h 86"/>
                <a:gd name="T10" fmla="*/ 1 w 56"/>
                <a:gd name="T11" fmla="*/ 1 h 86"/>
                <a:gd name="T12" fmla="*/ 1 w 56"/>
                <a:gd name="T13" fmla="*/ 1 h 86"/>
                <a:gd name="T14" fmla="*/ 0 w 56"/>
                <a:gd name="T15" fmla="*/ 1 h 86"/>
                <a:gd name="T16" fmla="*/ 1 w 56"/>
                <a:gd name="T17" fmla="*/ 0 h 86"/>
                <a:gd name="T18" fmla="*/ 1 w 56"/>
                <a:gd name="T19" fmla="*/ 0 h 86"/>
                <a:gd name="T20" fmla="*/ 1 w 56"/>
                <a:gd name="T21" fmla="*/ 1 h 86"/>
                <a:gd name="T22" fmla="*/ 1 w 56"/>
                <a:gd name="T23" fmla="*/ 1 h 86"/>
                <a:gd name="T24" fmla="*/ 1 w 56"/>
                <a:gd name="T25" fmla="*/ 1 h 86"/>
                <a:gd name="T26" fmla="*/ 1 w 56"/>
                <a:gd name="T27" fmla="*/ 1 h 86"/>
                <a:gd name="T28" fmla="*/ 1 w 56"/>
                <a:gd name="T29" fmla="*/ 1 h 86"/>
                <a:gd name="T30" fmla="*/ 1 w 56"/>
                <a:gd name="T31" fmla="*/ 1 h 86"/>
                <a:gd name="T32" fmla="*/ 1 w 56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86"/>
                <a:gd name="T53" fmla="*/ 56 w 56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86">
                  <a:moveTo>
                    <a:pt x="56" y="86"/>
                  </a:moveTo>
                  <a:lnTo>
                    <a:pt x="47" y="78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40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7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9" name="Freeform 290"/>
            <p:cNvSpPr>
              <a:spLocks/>
            </p:cNvSpPr>
            <p:nvPr/>
          </p:nvSpPr>
          <p:spPr bwMode="auto">
            <a:xfrm>
              <a:off x="4860" y="4047"/>
              <a:ext cx="36" cy="35"/>
            </a:xfrm>
            <a:custGeom>
              <a:avLst/>
              <a:gdLst>
                <a:gd name="T0" fmla="*/ 1 w 71"/>
                <a:gd name="T1" fmla="*/ 0 h 71"/>
                <a:gd name="T2" fmla="*/ 1 w 71"/>
                <a:gd name="T3" fmla="*/ 0 h 71"/>
                <a:gd name="T4" fmla="*/ 1 w 71"/>
                <a:gd name="T5" fmla="*/ 0 h 71"/>
                <a:gd name="T6" fmla="*/ 1 w 71"/>
                <a:gd name="T7" fmla="*/ 0 h 71"/>
                <a:gd name="T8" fmla="*/ 1 w 71"/>
                <a:gd name="T9" fmla="*/ 0 h 71"/>
                <a:gd name="T10" fmla="*/ 1 w 71"/>
                <a:gd name="T11" fmla="*/ 0 h 71"/>
                <a:gd name="T12" fmla="*/ 1 w 71"/>
                <a:gd name="T13" fmla="*/ 0 h 71"/>
                <a:gd name="T14" fmla="*/ 0 w 71"/>
                <a:gd name="T15" fmla="*/ 0 h 71"/>
                <a:gd name="T16" fmla="*/ 1 w 71"/>
                <a:gd name="T17" fmla="*/ 0 h 71"/>
                <a:gd name="T18" fmla="*/ 1 w 71"/>
                <a:gd name="T19" fmla="*/ 0 h 71"/>
                <a:gd name="T20" fmla="*/ 1 w 71"/>
                <a:gd name="T21" fmla="*/ 0 h 71"/>
                <a:gd name="T22" fmla="*/ 1 w 71"/>
                <a:gd name="T23" fmla="*/ 0 h 71"/>
                <a:gd name="T24" fmla="*/ 1 w 71"/>
                <a:gd name="T25" fmla="*/ 0 h 71"/>
                <a:gd name="T26" fmla="*/ 1 w 71"/>
                <a:gd name="T27" fmla="*/ 0 h 71"/>
                <a:gd name="T28" fmla="*/ 1 w 71"/>
                <a:gd name="T29" fmla="*/ 0 h 71"/>
                <a:gd name="T30" fmla="*/ 1 w 71"/>
                <a:gd name="T31" fmla="*/ 0 h 71"/>
                <a:gd name="T32" fmla="*/ 1 w 71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1"/>
                <a:gd name="T53" fmla="*/ 71 w 7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1">
                  <a:moveTo>
                    <a:pt x="71" y="71"/>
                  </a:moveTo>
                  <a:lnTo>
                    <a:pt x="63" y="65"/>
                  </a:lnTo>
                  <a:lnTo>
                    <a:pt x="51" y="57"/>
                  </a:lnTo>
                  <a:lnTo>
                    <a:pt x="38" y="46"/>
                  </a:lnTo>
                  <a:lnTo>
                    <a:pt x="24" y="35"/>
                  </a:lnTo>
                  <a:lnTo>
                    <a:pt x="13" y="23"/>
                  </a:lnTo>
                  <a:lnTo>
                    <a:pt x="3" y="13"/>
                  </a:lnTo>
                  <a:lnTo>
                    <a:pt x="0" y="5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7"/>
                  </a:lnTo>
                  <a:lnTo>
                    <a:pt x="53" y="41"/>
                  </a:lnTo>
                  <a:lnTo>
                    <a:pt x="62" y="52"/>
                  </a:lnTo>
                  <a:lnTo>
                    <a:pt x="69" y="64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" name="Freeform 291"/>
            <p:cNvSpPr>
              <a:spLocks/>
            </p:cNvSpPr>
            <p:nvPr/>
          </p:nvSpPr>
          <p:spPr bwMode="auto">
            <a:xfrm>
              <a:off x="4848" y="4052"/>
              <a:ext cx="33" cy="32"/>
            </a:xfrm>
            <a:custGeom>
              <a:avLst/>
              <a:gdLst>
                <a:gd name="T0" fmla="*/ 1 w 64"/>
                <a:gd name="T1" fmla="*/ 0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0 w 64"/>
                <a:gd name="T31" fmla="*/ 1 h 64"/>
                <a:gd name="T32" fmla="*/ 1 w 64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4"/>
                <a:gd name="T53" fmla="*/ 64 w 64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4">
                  <a:moveTo>
                    <a:pt x="3" y="0"/>
                  </a:moveTo>
                  <a:lnTo>
                    <a:pt x="7" y="1"/>
                  </a:lnTo>
                  <a:lnTo>
                    <a:pt x="12" y="6"/>
                  </a:lnTo>
                  <a:lnTo>
                    <a:pt x="21" y="16"/>
                  </a:lnTo>
                  <a:lnTo>
                    <a:pt x="29" y="26"/>
                  </a:lnTo>
                  <a:lnTo>
                    <a:pt x="38" y="37"/>
                  </a:lnTo>
                  <a:lnTo>
                    <a:pt x="47" y="48"/>
                  </a:lnTo>
                  <a:lnTo>
                    <a:pt x="56" y="57"/>
                  </a:lnTo>
                  <a:lnTo>
                    <a:pt x="64" y="64"/>
                  </a:lnTo>
                  <a:lnTo>
                    <a:pt x="53" y="61"/>
                  </a:lnTo>
                  <a:lnTo>
                    <a:pt x="40" y="52"/>
                  </a:lnTo>
                  <a:lnTo>
                    <a:pt x="29" y="43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" name="Freeform 292"/>
            <p:cNvSpPr>
              <a:spLocks/>
            </p:cNvSpPr>
            <p:nvPr/>
          </p:nvSpPr>
          <p:spPr bwMode="auto">
            <a:xfrm>
              <a:off x="4691" y="4115"/>
              <a:ext cx="156" cy="38"/>
            </a:xfrm>
            <a:custGeom>
              <a:avLst/>
              <a:gdLst>
                <a:gd name="T0" fmla="*/ 1 w 312"/>
                <a:gd name="T1" fmla="*/ 1 h 76"/>
                <a:gd name="T2" fmla="*/ 1 w 312"/>
                <a:gd name="T3" fmla="*/ 1 h 76"/>
                <a:gd name="T4" fmla="*/ 1 w 312"/>
                <a:gd name="T5" fmla="*/ 1 h 76"/>
                <a:gd name="T6" fmla="*/ 1 w 312"/>
                <a:gd name="T7" fmla="*/ 1 h 76"/>
                <a:gd name="T8" fmla="*/ 1 w 312"/>
                <a:gd name="T9" fmla="*/ 1 h 76"/>
                <a:gd name="T10" fmla="*/ 1 w 312"/>
                <a:gd name="T11" fmla="*/ 1 h 76"/>
                <a:gd name="T12" fmla="*/ 1 w 312"/>
                <a:gd name="T13" fmla="*/ 1 h 76"/>
                <a:gd name="T14" fmla="*/ 1 w 312"/>
                <a:gd name="T15" fmla="*/ 1 h 76"/>
                <a:gd name="T16" fmla="*/ 1 w 312"/>
                <a:gd name="T17" fmla="*/ 1 h 76"/>
                <a:gd name="T18" fmla="*/ 1 w 312"/>
                <a:gd name="T19" fmla="*/ 1 h 76"/>
                <a:gd name="T20" fmla="*/ 1 w 312"/>
                <a:gd name="T21" fmla="*/ 1 h 76"/>
                <a:gd name="T22" fmla="*/ 1 w 312"/>
                <a:gd name="T23" fmla="*/ 1 h 76"/>
                <a:gd name="T24" fmla="*/ 1 w 312"/>
                <a:gd name="T25" fmla="*/ 1 h 76"/>
                <a:gd name="T26" fmla="*/ 1 w 312"/>
                <a:gd name="T27" fmla="*/ 1 h 76"/>
                <a:gd name="T28" fmla="*/ 1 w 312"/>
                <a:gd name="T29" fmla="*/ 1 h 76"/>
                <a:gd name="T30" fmla="*/ 1 w 312"/>
                <a:gd name="T31" fmla="*/ 1 h 76"/>
                <a:gd name="T32" fmla="*/ 1 w 312"/>
                <a:gd name="T33" fmla="*/ 1 h 76"/>
                <a:gd name="T34" fmla="*/ 1 w 312"/>
                <a:gd name="T35" fmla="*/ 1 h 76"/>
                <a:gd name="T36" fmla="*/ 1 w 312"/>
                <a:gd name="T37" fmla="*/ 1 h 76"/>
                <a:gd name="T38" fmla="*/ 1 w 312"/>
                <a:gd name="T39" fmla="*/ 1 h 76"/>
                <a:gd name="T40" fmla="*/ 0 w 312"/>
                <a:gd name="T41" fmla="*/ 1 h 76"/>
                <a:gd name="T42" fmla="*/ 1 w 312"/>
                <a:gd name="T43" fmla="*/ 1 h 76"/>
                <a:gd name="T44" fmla="*/ 1 w 312"/>
                <a:gd name="T45" fmla="*/ 1 h 76"/>
                <a:gd name="T46" fmla="*/ 1 w 312"/>
                <a:gd name="T47" fmla="*/ 1 h 76"/>
                <a:gd name="T48" fmla="*/ 1 w 312"/>
                <a:gd name="T49" fmla="*/ 1 h 76"/>
                <a:gd name="T50" fmla="*/ 1 w 312"/>
                <a:gd name="T51" fmla="*/ 1 h 76"/>
                <a:gd name="T52" fmla="*/ 1 w 312"/>
                <a:gd name="T53" fmla="*/ 1 h 76"/>
                <a:gd name="T54" fmla="*/ 1 w 312"/>
                <a:gd name="T55" fmla="*/ 0 h 76"/>
                <a:gd name="T56" fmla="*/ 1 w 312"/>
                <a:gd name="T57" fmla="*/ 0 h 76"/>
                <a:gd name="T58" fmla="*/ 1 w 312"/>
                <a:gd name="T59" fmla="*/ 1 h 76"/>
                <a:gd name="T60" fmla="*/ 1 w 312"/>
                <a:gd name="T61" fmla="*/ 1 h 76"/>
                <a:gd name="T62" fmla="*/ 1 w 312"/>
                <a:gd name="T63" fmla="*/ 1 h 76"/>
                <a:gd name="T64" fmla="*/ 1 w 312"/>
                <a:gd name="T65" fmla="*/ 1 h 76"/>
                <a:gd name="T66" fmla="*/ 1 w 312"/>
                <a:gd name="T67" fmla="*/ 1 h 76"/>
                <a:gd name="T68" fmla="*/ 1 w 312"/>
                <a:gd name="T69" fmla="*/ 1 h 76"/>
                <a:gd name="T70" fmla="*/ 1 w 312"/>
                <a:gd name="T71" fmla="*/ 1 h 76"/>
                <a:gd name="T72" fmla="*/ 1 w 312"/>
                <a:gd name="T73" fmla="*/ 1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2"/>
                <a:gd name="T112" fmla="*/ 0 h 76"/>
                <a:gd name="T113" fmla="*/ 312 w 312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3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5"/>
                  </a:lnTo>
                  <a:lnTo>
                    <a:pt x="224" y="25"/>
                  </a:lnTo>
                  <a:lnTo>
                    <a:pt x="203" y="20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3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9"/>
                  </a:lnTo>
                  <a:lnTo>
                    <a:pt x="62" y="22"/>
                  </a:lnTo>
                  <a:lnTo>
                    <a:pt x="44" y="27"/>
                  </a:lnTo>
                  <a:lnTo>
                    <a:pt x="28" y="30"/>
                  </a:lnTo>
                  <a:lnTo>
                    <a:pt x="13" y="3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5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5"/>
                  </a:lnTo>
                  <a:lnTo>
                    <a:pt x="218" y="11"/>
                  </a:lnTo>
                  <a:lnTo>
                    <a:pt x="242" y="17"/>
                  </a:lnTo>
                  <a:lnTo>
                    <a:pt x="263" y="27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2" name="Freeform 293"/>
            <p:cNvSpPr>
              <a:spLocks/>
            </p:cNvSpPr>
            <p:nvPr/>
          </p:nvSpPr>
          <p:spPr bwMode="auto">
            <a:xfrm>
              <a:off x="4694" y="4124"/>
              <a:ext cx="19" cy="34"/>
            </a:xfrm>
            <a:custGeom>
              <a:avLst/>
              <a:gdLst>
                <a:gd name="T0" fmla="*/ 1 w 38"/>
                <a:gd name="T1" fmla="*/ 0 h 68"/>
                <a:gd name="T2" fmla="*/ 1 w 38"/>
                <a:gd name="T3" fmla="*/ 1 h 68"/>
                <a:gd name="T4" fmla="*/ 1 w 38"/>
                <a:gd name="T5" fmla="*/ 1 h 68"/>
                <a:gd name="T6" fmla="*/ 1 w 38"/>
                <a:gd name="T7" fmla="*/ 1 h 68"/>
                <a:gd name="T8" fmla="*/ 1 w 38"/>
                <a:gd name="T9" fmla="*/ 1 h 68"/>
                <a:gd name="T10" fmla="*/ 1 w 38"/>
                <a:gd name="T11" fmla="*/ 1 h 68"/>
                <a:gd name="T12" fmla="*/ 1 w 38"/>
                <a:gd name="T13" fmla="*/ 1 h 68"/>
                <a:gd name="T14" fmla="*/ 0 w 38"/>
                <a:gd name="T15" fmla="*/ 1 h 68"/>
                <a:gd name="T16" fmla="*/ 1 w 38"/>
                <a:gd name="T17" fmla="*/ 1 h 68"/>
                <a:gd name="T18" fmla="*/ 1 w 38"/>
                <a:gd name="T19" fmla="*/ 1 h 68"/>
                <a:gd name="T20" fmla="*/ 1 w 38"/>
                <a:gd name="T21" fmla="*/ 1 h 68"/>
                <a:gd name="T22" fmla="*/ 1 w 38"/>
                <a:gd name="T23" fmla="*/ 1 h 68"/>
                <a:gd name="T24" fmla="*/ 1 w 38"/>
                <a:gd name="T25" fmla="*/ 1 h 68"/>
                <a:gd name="T26" fmla="*/ 1 w 38"/>
                <a:gd name="T27" fmla="*/ 1 h 68"/>
                <a:gd name="T28" fmla="*/ 1 w 38"/>
                <a:gd name="T29" fmla="*/ 1 h 68"/>
                <a:gd name="T30" fmla="*/ 1 w 38"/>
                <a:gd name="T31" fmla="*/ 1 h 68"/>
                <a:gd name="T32" fmla="*/ 1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8"/>
                <a:gd name="T53" fmla="*/ 38 w 3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7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9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6" y="44"/>
                  </a:lnTo>
                  <a:lnTo>
                    <a:pt x="21" y="33"/>
                  </a:lnTo>
                  <a:lnTo>
                    <a:pt x="27" y="21"/>
                  </a:lnTo>
                  <a:lnTo>
                    <a:pt x="32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3" name="Freeform 294"/>
            <p:cNvSpPr>
              <a:spLocks/>
            </p:cNvSpPr>
            <p:nvPr/>
          </p:nvSpPr>
          <p:spPr bwMode="auto">
            <a:xfrm>
              <a:off x="4704" y="4120"/>
              <a:ext cx="22" cy="38"/>
            </a:xfrm>
            <a:custGeom>
              <a:avLst/>
              <a:gdLst>
                <a:gd name="T0" fmla="*/ 0 w 45"/>
                <a:gd name="T1" fmla="*/ 1 h 74"/>
                <a:gd name="T2" fmla="*/ 0 w 45"/>
                <a:gd name="T3" fmla="*/ 1 h 74"/>
                <a:gd name="T4" fmla="*/ 0 w 45"/>
                <a:gd name="T5" fmla="*/ 1 h 74"/>
                <a:gd name="T6" fmla="*/ 0 w 45"/>
                <a:gd name="T7" fmla="*/ 1 h 74"/>
                <a:gd name="T8" fmla="*/ 0 w 45"/>
                <a:gd name="T9" fmla="*/ 1 h 74"/>
                <a:gd name="T10" fmla="*/ 0 w 45"/>
                <a:gd name="T11" fmla="*/ 1 h 74"/>
                <a:gd name="T12" fmla="*/ 0 w 45"/>
                <a:gd name="T13" fmla="*/ 1 h 74"/>
                <a:gd name="T14" fmla="*/ 0 w 45"/>
                <a:gd name="T15" fmla="*/ 1 h 74"/>
                <a:gd name="T16" fmla="*/ 0 w 45"/>
                <a:gd name="T17" fmla="*/ 0 h 74"/>
                <a:gd name="T18" fmla="*/ 0 w 45"/>
                <a:gd name="T19" fmla="*/ 1 h 74"/>
                <a:gd name="T20" fmla="*/ 0 w 45"/>
                <a:gd name="T21" fmla="*/ 1 h 74"/>
                <a:gd name="T22" fmla="*/ 0 w 45"/>
                <a:gd name="T23" fmla="*/ 1 h 74"/>
                <a:gd name="T24" fmla="*/ 0 w 45"/>
                <a:gd name="T25" fmla="*/ 1 h 74"/>
                <a:gd name="T26" fmla="*/ 0 w 45"/>
                <a:gd name="T27" fmla="*/ 1 h 74"/>
                <a:gd name="T28" fmla="*/ 0 w 45"/>
                <a:gd name="T29" fmla="*/ 1 h 74"/>
                <a:gd name="T30" fmla="*/ 0 w 45"/>
                <a:gd name="T31" fmla="*/ 1 h 74"/>
                <a:gd name="T32" fmla="*/ 0 w 45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4"/>
                <a:gd name="T53" fmla="*/ 45 w 45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4">
                  <a:moveTo>
                    <a:pt x="1" y="74"/>
                  </a:moveTo>
                  <a:lnTo>
                    <a:pt x="0" y="71"/>
                  </a:lnTo>
                  <a:lnTo>
                    <a:pt x="1" y="64"/>
                  </a:lnTo>
                  <a:lnTo>
                    <a:pt x="4" y="55"/>
                  </a:lnTo>
                  <a:lnTo>
                    <a:pt x="9" y="43"/>
                  </a:lnTo>
                  <a:lnTo>
                    <a:pt x="16" y="31"/>
                  </a:lnTo>
                  <a:lnTo>
                    <a:pt x="24" y="19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0"/>
                  </a:lnTo>
                  <a:lnTo>
                    <a:pt x="26" y="33"/>
                  </a:lnTo>
                  <a:lnTo>
                    <a:pt x="21" y="46"/>
                  </a:lnTo>
                  <a:lnTo>
                    <a:pt x="14" y="57"/>
                  </a:lnTo>
                  <a:lnTo>
                    <a:pt x="9" y="66"/>
                  </a:lnTo>
                  <a:lnTo>
                    <a:pt x="4" y="73"/>
                  </a:lnTo>
                  <a:lnTo>
                    <a:pt x="1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4" name="Freeform 295"/>
            <p:cNvSpPr>
              <a:spLocks/>
            </p:cNvSpPr>
            <p:nvPr/>
          </p:nvSpPr>
          <p:spPr bwMode="auto">
            <a:xfrm>
              <a:off x="4727" y="4117"/>
              <a:ext cx="30" cy="49"/>
            </a:xfrm>
            <a:custGeom>
              <a:avLst/>
              <a:gdLst>
                <a:gd name="T0" fmla="*/ 1 w 60"/>
                <a:gd name="T1" fmla="*/ 1 h 97"/>
                <a:gd name="T2" fmla="*/ 0 w 60"/>
                <a:gd name="T3" fmla="*/ 1 h 97"/>
                <a:gd name="T4" fmla="*/ 1 w 60"/>
                <a:gd name="T5" fmla="*/ 1 h 97"/>
                <a:gd name="T6" fmla="*/ 1 w 60"/>
                <a:gd name="T7" fmla="*/ 1 h 97"/>
                <a:gd name="T8" fmla="*/ 1 w 60"/>
                <a:gd name="T9" fmla="*/ 1 h 97"/>
                <a:gd name="T10" fmla="*/ 1 w 60"/>
                <a:gd name="T11" fmla="*/ 1 h 97"/>
                <a:gd name="T12" fmla="*/ 1 w 60"/>
                <a:gd name="T13" fmla="*/ 1 h 97"/>
                <a:gd name="T14" fmla="*/ 1 w 60"/>
                <a:gd name="T15" fmla="*/ 1 h 97"/>
                <a:gd name="T16" fmla="*/ 1 w 60"/>
                <a:gd name="T17" fmla="*/ 0 h 97"/>
                <a:gd name="T18" fmla="*/ 1 w 60"/>
                <a:gd name="T19" fmla="*/ 1 h 97"/>
                <a:gd name="T20" fmla="*/ 1 w 60"/>
                <a:gd name="T21" fmla="*/ 1 h 97"/>
                <a:gd name="T22" fmla="*/ 1 w 60"/>
                <a:gd name="T23" fmla="*/ 1 h 97"/>
                <a:gd name="T24" fmla="*/ 1 w 60"/>
                <a:gd name="T25" fmla="*/ 1 h 97"/>
                <a:gd name="T26" fmla="*/ 1 w 60"/>
                <a:gd name="T27" fmla="*/ 1 h 97"/>
                <a:gd name="T28" fmla="*/ 1 w 60"/>
                <a:gd name="T29" fmla="*/ 1 h 97"/>
                <a:gd name="T30" fmla="*/ 1 w 60"/>
                <a:gd name="T31" fmla="*/ 1 h 97"/>
                <a:gd name="T32" fmla="*/ 1 w 60"/>
                <a:gd name="T33" fmla="*/ 1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97"/>
                <a:gd name="T53" fmla="*/ 60 w 60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97">
                  <a:moveTo>
                    <a:pt x="1" y="97"/>
                  </a:moveTo>
                  <a:lnTo>
                    <a:pt x="0" y="92"/>
                  </a:lnTo>
                  <a:lnTo>
                    <a:pt x="2" y="81"/>
                  </a:lnTo>
                  <a:lnTo>
                    <a:pt x="8" y="68"/>
                  </a:lnTo>
                  <a:lnTo>
                    <a:pt x="15" y="51"/>
                  </a:lnTo>
                  <a:lnTo>
                    <a:pt x="25" y="35"/>
                  </a:lnTo>
                  <a:lnTo>
                    <a:pt x="37" y="20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0"/>
                  </a:lnTo>
                  <a:lnTo>
                    <a:pt x="40" y="36"/>
                  </a:lnTo>
                  <a:lnTo>
                    <a:pt x="31" y="55"/>
                  </a:lnTo>
                  <a:lnTo>
                    <a:pt x="22" y="71"/>
                  </a:lnTo>
                  <a:lnTo>
                    <a:pt x="14" y="86"/>
                  </a:lnTo>
                  <a:lnTo>
                    <a:pt x="6" y="95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" name="Freeform 296"/>
            <p:cNvSpPr>
              <a:spLocks/>
            </p:cNvSpPr>
            <p:nvPr/>
          </p:nvSpPr>
          <p:spPr bwMode="auto">
            <a:xfrm>
              <a:off x="4753" y="4120"/>
              <a:ext cx="33" cy="52"/>
            </a:xfrm>
            <a:custGeom>
              <a:avLst/>
              <a:gdLst>
                <a:gd name="T0" fmla="*/ 1 w 65"/>
                <a:gd name="T1" fmla="*/ 0 h 105"/>
                <a:gd name="T2" fmla="*/ 0 w 65"/>
                <a:gd name="T3" fmla="*/ 0 h 105"/>
                <a:gd name="T4" fmla="*/ 1 w 65"/>
                <a:gd name="T5" fmla="*/ 0 h 105"/>
                <a:gd name="T6" fmla="*/ 1 w 65"/>
                <a:gd name="T7" fmla="*/ 0 h 105"/>
                <a:gd name="T8" fmla="*/ 1 w 65"/>
                <a:gd name="T9" fmla="*/ 0 h 105"/>
                <a:gd name="T10" fmla="*/ 1 w 65"/>
                <a:gd name="T11" fmla="*/ 0 h 105"/>
                <a:gd name="T12" fmla="*/ 1 w 65"/>
                <a:gd name="T13" fmla="*/ 0 h 105"/>
                <a:gd name="T14" fmla="*/ 1 w 65"/>
                <a:gd name="T15" fmla="*/ 0 h 105"/>
                <a:gd name="T16" fmla="*/ 1 w 65"/>
                <a:gd name="T17" fmla="*/ 0 h 105"/>
                <a:gd name="T18" fmla="*/ 1 w 65"/>
                <a:gd name="T19" fmla="*/ 0 h 105"/>
                <a:gd name="T20" fmla="*/ 1 w 65"/>
                <a:gd name="T21" fmla="*/ 0 h 105"/>
                <a:gd name="T22" fmla="*/ 1 w 65"/>
                <a:gd name="T23" fmla="*/ 0 h 105"/>
                <a:gd name="T24" fmla="*/ 1 w 65"/>
                <a:gd name="T25" fmla="*/ 0 h 105"/>
                <a:gd name="T26" fmla="*/ 1 w 65"/>
                <a:gd name="T27" fmla="*/ 0 h 105"/>
                <a:gd name="T28" fmla="*/ 1 w 65"/>
                <a:gd name="T29" fmla="*/ 0 h 105"/>
                <a:gd name="T30" fmla="*/ 1 w 65"/>
                <a:gd name="T31" fmla="*/ 0 h 105"/>
                <a:gd name="T32" fmla="*/ 1 w 65"/>
                <a:gd name="T33" fmla="*/ 0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05"/>
                <a:gd name="T53" fmla="*/ 65 w 65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2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40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2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6" name="Freeform 297"/>
            <p:cNvSpPr>
              <a:spLocks/>
            </p:cNvSpPr>
            <p:nvPr/>
          </p:nvSpPr>
          <p:spPr bwMode="auto">
            <a:xfrm>
              <a:off x="4770" y="4124"/>
              <a:ext cx="35" cy="43"/>
            </a:xfrm>
            <a:custGeom>
              <a:avLst/>
              <a:gdLst>
                <a:gd name="T0" fmla="*/ 0 w 71"/>
                <a:gd name="T1" fmla="*/ 1 h 86"/>
                <a:gd name="T2" fmla="*/ 0 w 71"/>
                <a:gd name="T3" fmla="*/ 1 h 86"/>
                <a:gd name="T4" fmla="*/ 0 w 71"/>
                <a:gd name="T5" fmla="*/ 1 h 86"/>
                <a:gd name="T6" fmla="*/ 0 w 71"/>
                <a:gd name="T7" fmla="*/ 1 h 86"/>
                <a:gd name="T8" fmla="*/ 0 w 71"/>
                <a:gd name="T9" fmla="*/ 1 h 86"/>
                <a:gd name="T10" fmla="*/ 0 w 71"/>
                <a:gd name="T11" fmla="*/ 1 h 86"/>
                <a:gd name="T12" fmla="*/ 0 w 71"/>
                <a:gd name="T13" fmla="*/ 1 h 86"/>
                <a:gd name="T14" fmla="*/ 0 w 71"/>
                <a:gd name="T15" fmla="*/ 1 h 86"/>
                <a:gd name="T16" fmla="*/ 0 w 71"/>
                <a:gd name="T17" fmla="*/ 0 h 86"/>
                <a:gd name="T18" fmla="*/ 0 w 71"/>
                <a:gd name="T19" fmla="*/ 1 h 86"/>
                <a:gd name="T20" fmla="*/ 0 w 71"/>
                <a:gd name="T21" fmla="*/ 1 h 86"/>
                <a:gd name="T22" fmla="*/ 0 w 71"/>
                <a:gd name="T23" fmla="*/ 1 h 86"/>
                <a:gd name="T24" fmla="*/ 0 w 71"/>
                <a:gd name="T25" fmla="*/ 1 h 86"/>
                <a:gd name="T26" fmla="*/ 0 w 71"/>
                <a:gd name="T27" fmla="*/ 1 h 86"/>
                <a:gd name="T28" fmla="*/ 0 w 71"/>
                <a:gd name="T29" fmla="*/ 1 h 86"/>
                <a:gd name="T30" fmla="*/ 0 w 71"/>
                <a:gd name="T31" fmla="*/ 1 h 86"/>
                <a:gd name="T32" fmla="*/ 0 w 71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86"/>
                <a:gd name="T53" fmla="*/ 71 w 71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86">
                  <a:moveTo>
                    <a:pt x="0" y="86"/>
                  </a:moveTo>
                  <a:lnTo>
                    <a:pt x="0" y="81"/>
                  </a:lnTo>
                  <a:lnTo>
                    <a:pt x="5" y="71"/>
                  </a:lnTo>
                  <a:lnTo>
                    <a:pt x="14" y="57"/>
                  </a:lnTo>
                  <a:lnTo>
                    <a:pt x="25" y="42"/>
                  </a:lnTo>
                  <a:lnTo>
                    <a:pt x="37" y="27"/>
                  </a:lnTo>
                  <a:lnTo>
                    <a:pt x="50" y="13"/>
                  </a:lnTo>
                  <a:lnTo>
                    <a:pt x="62" y="4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0"/>
                  </a:lnTo>
                  <a:lnTo>
                    <a:pt x="46" y="35"/>
                  </a:lnTo>
                  <a:lnTo>
                    <a:pt x="35" y="51"/>
                  </a:lnTo>
                  <a:lnTo>
                    <a:pt x="24" y="66"/>
                  </a:lnTo>
                  <a:lnTo>
                    <a:pt x="14" y="78"/>
                  </a:lnTo>
                  <a:lnTo>
                    <a:pt x="6" y="8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7" name="Freeform 298"/>
            <p:cNvSpPr>
              <a:spLocks/>
            </p:cNvSpPr>
            <p:nvPr/>
          </p:nvSpPr>
          <p:spPr bwMode="auto">
            <a:xfrm>
              <a:off x="4789" y="4130"/>
              <a:ext cx="30" cy="36"/>
            </a:xfrm>
            <a:custGeom>
              <a:avLst/>
              <a:gdLst>
                <a:gd name="T0" fmla="*/ 0 w 61"/>
                <a:gd name="T1" fmla="*/ 1 h 71"/>
                <a:gd name="T2" fmla="*/ 0 w 61"/>
                <a:gd name="T3" fmla="*/ 1 h 71"/>
                <a:gd name="T4" fmla="*/ 0 w 61"/>
                <a:gd name="T5" fmla="*/ 1 h 71"/>
                <a:gd name="T6" fmla="*/ 0 w 61"/>
                <a:gd name="T7" fmla="*/ 1 h 71"/>
                <a:gd name="T8" fmla="*/ 0 w 61"/>
                <a:gd name="T9" fmla="*/ 1 h 71"/>
                <a:gd name="T10" fmla="*/ 0 w 61"/>
                <a:gd name="T11" fmla="*/ 1 h 71"/>
                <a:gd name="T12" fmla="*/ 0 w 61"/>
                <a:gd name="T13" fmla="*/ 1 h 71"/>
                <a:gd name="T14" fmla="*/ 0 w 61"/>
                <a:gd name="T15" fmla="*/ 1 h 71"/>
                <a:gd name="T16" fmla="*/ 0 w 61"/>
                <a:gd name="T17" fmla="*/ 0 h 71"/>
                <a:gd name="T18" fmla="*/ 0 w 61"/>
                <a:gd name="T19" fmla="*/ 1 h 71"/>
                <a:gd name="T20" fmla="*/ 0 w 61"/>
                <a:gd name="T21" fmla="*/ 1 h 71"/>
                <a:gd name="T22" fmla="*/ 0 w 61"/>
                <a:gd name="T23" fmla="*/ 1 h 71"/>
                <a:gd name="T24" fmla="*/ 0 w 61"/>
                <a:gd name="T25" fmla="*/ 1 h 71"/>
                <a:gd name="T26" fmla="*/ 0 w 61"/>
                <a:gd name="T27" fmla="*/ 1 h 71"/>
                <a:gd name="T28" fmla="*/ 0 w 61"/>
                <a:gd name="T29" fmla="*/ 1 h 71"/>
                <a:gd name="T30" fmla="*/ 0 w 61"/>
                <a:gd name="T31" fmla="*/ 1 h 71"/>
                <a:gd name="T32" fmla="*/ 0 w 61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71"/>
                <a:gd name="T53" fmla="*/ 61 w 6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6"/>
                  </a:lnTo>
                  <a:lnTo>
                    <a:pt x="27" y="24"/>
                  </a:lnTo>
                  <a:lnTo>
                    <a:pt x="37" y="13"/>
                  </a:lnTo>
                  <a:lnTo>
                    <a:pt x="48" y="5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3"/>
                  </a:lnTo>
                  <a:lnTo>
                    <a:pt x="20" y="55"/>
                  </a:lnTo>
                  <a:lnTo>
                    <a:pt x="12" y="65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8" name="Freeform 299"/>
            <p:cNvSpPr>
              <a:spLocks/>
            </p:cNvSpPr>
            <p:nvPr/>
          </p:nvSpPr>
          <p:spPr bwMode="auto">
            <a:xfrm>
              <a:off x="4808" y="4140"/>
              <a:ext cx="26" cy="25"/>
            </a:xfrm>
            <a:custGeom>
              <a:avLst/>
              <a:gdLst>
                <a:gd name="T0" fmla="*/ 0 w 53"/>
                <a:gd name="T1" fmla="*/ 1 h 50"/>
                <a:gd name="T2" fmla="*/ 0 w 53"/>
                <a:gd name="T3" fmla="*/ 1 h 50"/>
                <a:gd name="T4" fmla="*/ 0 w 53"/>
                <a:gd name="T5" fmla="*/ 1 h 50"/>
                <a:gd name="T6" fmla="*/ 0 w 53"/>
                <a:gd name="T7" fmla="*/ 1 h 50"/>
                <a:gd name="T8" fmla="*/ 0 w 53"/>
                <a:gd name="T9" fmla="*/ 1 h 50"/>
                <a:gd name="T10" fmla="*/ 0 w 53"/>
                <a:gd name="T11" fmla="*/ 1 h 50"/>
                <a:gd name="T12" fmla="*/ 0 w 53"/>
                <a:gd name="T13" fmla="*/ 1 h 50"/>
                <a:gd name="T14" fmla="*/ 0 w 53"/>
                <a:gd name="T15" fmla="*/ 1 h 50"/>
                <a:gd name="T16" fmla="*/ 0 w 53"/>
                <a:gd name="T17" fmla="*/ 0 h 50"/>
                <a:gd name="T18" fmla="*/ 0 w 53"/>
                <a:gd name="T19" fmla="*/ 1 h 50"/>
                <a:gd name="T20" fmla="*/ 0 w 53"/>
                <a:gd name="T21" fmla="*/ 1 h 50"/>
                <a:gd name="T22" fmla="*/ 0 w 53"/>
                <a:gd name="T23" fmla="*/ 1 h 50"/>
                <a:gd name="T24" fmla="*/ 0 w 53"/>
                <a:gd name="T25" fmla="*/ 1 h 50"/>
                <a:gd name="T26" fmla="*/ 0 w 53"/>
                <a:gd name="T27" fmla="*/ 1 h 50"/>
                <a:gd name="T28" fmla="*/ 0 w 53"/>
                <a:gd name="T29" fmla="*/ 1 h 50"/>
                <a:gd name="T30" fmla="*/ 0 w 53"/>
                <a:gd name="T31" fmla="*/ 1 h 50"/>
                <a:gd name="T32" fmla="*/ 0 w 53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0"/>
                <a:gd name="T53" fmla="*/ 53 w 53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0">
                  <a:moveTo>
                    <a:pt x="0" y="50"/>
                  </a:moveTo>
                  <a:lnTo>
                    <a:pt x="0" y="47"/>
                  </a:lnTo>
                  <a:lnTo>
                    <a:pt x="4" y="40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3"/>
                  </a:lnTo>
                  <a:lnTo>
                    <a:pt x="38" y="5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5"/>
                  </a:lnTo>
                  <a:lnTo>
                    <a:pt x="40" y="12"/>
                  </a:lnTo>
                  <a:lnTo>
                    <a:pt x="33" y="20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4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9" name="Freeform 300"/>
            <p:cNvSpPr>
              <a:spLocks/>
            </p:cNvSpPr>
            <p:nvPr/>
          </p:nvSpPr>
          <p:spPr bwMode="auto">
            <a:xfrm>
              <a:off x="4825" y="4146"/>
              <a:ext cx="18" cy="17"/>
            </a:xfrm>
            <a:custGeom>
              <a:avLst/>
              <a:gdLst>
                <a:gd name="T0" fmla="*/ 0 w 34"/>
                <a:gd name="T1" fmla="*/ 0 h 35"/>
                <a:gd name="T2" fmla="*/ 0 w 34"/>
                <a:gd name="T3" fmla="*/ 0 h 35"/>
                <a:gd name="T4" fmla="*/ 1 w 34"/>
                <a:gd name="T5" fmla="*/ 0 h 35"/>
                <a:gd name="T6" fmla="*/ 1 w 34"/>
                <a:gd name="T7" fmla="*/ 0 h 35"/>
                <a:gd name="T8" fmla="*/ 1 w 34"/>
                <a:gd name="T9" fmla="*/ 0 h 35"/>
                <a:gd name="T10" fmla="*/ 1 w 34"/>
                <a:gd name="T11" fmla="*/ 0 h 35"/>
                <a:gd name="T12" fmla="*/ 1 w 34"/>
                <a:gd name="T13" fmla="*/ 0 h 35"/>
                <a:gd name="T14" fmla="*/ 1 w 34"/>
                <a:gd name="T15" fmla="*/ 0 h 35"/>
                <a:gd name="T16" fmla="*/ 1 w 34"/>
                <a:gd name="T17" fmla="*/ 0 h 35"/>
                <a:gd name="T18" fmla="*/ 1 w 34"/>
                <a:gd name="T19" fmla="*/ 0 h 35"/>
                <a:gd name="T20" fmla="*/ 1 w 34"/>
                <a:gd name="T21" fmla="*/ 0 h 35"/>
                <a:gd name="T22" fmla="*/ 1 w 34"/>
                <a:gd name="T23" fmla="*/ 0 h 35"/>
                <a:gd name="T24" fmla="*/ 1 w 34"/>
                <a:gd name="T25" fmla="*/ 0 h 35"/>
                <a:gd name="T26" fmla="*/ 1 w 34"/>
                <a:gd name="T27" fmla="*/ 0 h 35"/>
                <a:gd name="T28" fmla="*/ 1 w 34"/>
                <a:gd name="T29" fmla="*/ 0 h 35"/>
                <a:gd name="T30" fmla="*/ 1 w 34"/>
                <a:gd name="T31" fmla="*/ 0 h 35"/>
                <a:gd name="T32" fmla="*/ 0 w 3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5"/>
                <a:gd name="T53" fmla="*/ 34 w 3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5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9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4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4"/>
                  </a:lnTo>
                  <a:lnTo>
                    <a:pt x="2" y="3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0" name="Freeform 301"/>
            <p:cNvSpPr>
              <a:spLocks/>
            </p:cNvSpPr>
            <p:nvPr/>
          </p:nvSpPr>
          <p:spPr bwMode="auto">
            <a:xfrm>
              <a:off x="4680" y="4130"/>
              <a:ext cx="20" cy="22"/>
            </a:xfrm>
            <a:custGeom>
              <a:avLst/>
              <a:gdLst>
                <a:gd name="T0" fmla="*/ 1 w 40"/>
                <a:gd name="T1" fmla="*/ 0 h 44"/>
                <a:gd name="T2" fmla="*/ 1 w 40"/>
                <a:gd name="T3" fmla="*/ 1 h 44"/>
                <a:gd name="T4" fmla="*/ 1 w 40"/>
                <a:gd name="T5" fmla="*/ 1 h 44"/>
                <a:gd name="T6" fmla="*/ 1 w 40"/>
                <a:gd name="T7" fmla="*/ 1 h 44"/>
                <a:gd name="T8" fmla="*/ 1 w 40"/>
                <a:gd name="T9" fmla="*/ 1 h 44"/>
                <a:gd name="T10" fmla="*/ 1 w 40"/>
                <a:gd name="T11" fmla="*/ 1 h 44"/>
                <a:gd name="T12" fmla="*/ 1 w 40"/>
                <a:gd name="T13" fmla="*/ 1 h 44"/>
                <a:gd name="T14" fmla="*/ 1 w 40"/>
                <a:gd name="T15" fmla="*/ 1 h 44"/>
                <a:gd name="T16" fmla="*/ 1 w 40"/>
                <a:gd name="T17" fmla="*/ 1 h 44"/>
                <a:gd name="T18" fmla="*/ 0 w 40"/>
                <a:gd name="T19" fmla="*/ 1 h 44"/>
                <a:gd name="T20" fmla="*/ 1 w 40"/>
                <a:gd name="T21" fmla="*/ 1 h 44"/>
                <a:gd name="T22" fmla="*/ 1 w 40"/>
                <a:gd name="T23" fmla="*/ 1 h 44"/>
                <a:gd name="T24" fmla="*/ 1 w 40"/>
                <a:gd name="T25" fmla="*/ 1 h 44"/>
                <a:gd name="T26" fmla="*/ 1 w 40"/>
                <a:gd name="T27" fmla="*/ 1 h 44"/>
                <a:gd name="T28" fmla="*/ 1 w 40"/>
                <a:gd name="T29" fmla="*/ 1 h 44"/>
                <a:gd name="T30" fmla="*/ 1 w 40"/>
                <a:gd name="T31" fmla="*/ 1 h 44"/>
                <a:gd name="T32" fmla="*/ 1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4"/>
                <a:gd name="T53" fmla="*/ 40 w 40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4">
                  <a:moveTo>
                    <a:pt x="40" y="0"/>
                  </a:moveTo>
                  <a:lnTo>
                    <a:pt x="38" y="4"/>
                  </a:lnTo>
                  <a:lnTo>
                    <a:pt x="33" y="10"/>
                  </a:lnTo>
                  <a:lnTo>
                    <a:pt x="28" y="19"/>
                  </a:lnTo>
                  <a:lnTo>
                    <a:pt x="23" y="27"/>
                  </a:lnTo>
                  <a:lnTo>
                    <a:pt x="17" y="35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7"/>
                  </a:lnTo>
                  <a:lnTo>
                    <a:pt x="13" y="20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" name="Freeform 302"/>
            <p:cNvSpPr>
              <a:spLocks/>
            </p:cNvSpPr>
            <p:nvPr/>
          </p:nvSpPr>
          <p:spPr bwMode="auto">
            <a:xfrm>
              <a:off x="4677" y="4118"/>
              <a:ext cx="24" cy="11"/>
            </a:xfrm>
            <a:custGeom>
              <a:avLst/>
              <a:gdLst>
                <a:gd name="T0" fmla="*/ 1 w 47"/>
                <a:gd name="T1" fmla="*/ 1 h 22"/>
                <a:gd name="T2" fmla="*/ 1 w 47"/>
                <a:gd name="T3" fmla="*/ 1 h 22"/>
                <a:gd name="T4" fmla="*/ 1 w 47"/>
                <a:gd name="T5" fmla="*/ 1 h 22"/>
                <a:gd name="T6" fmla="*/ 1 w 47"/>
                <a:gd name="T7" fmla="*/ 1 h 22"/>
                <a:gd name="T8" fmla="*/ 1 w 47"/>
                <a:gd name="T9" fmla="*/ 1 h 22"/>
                <a:gd name="T10" fmla="*/ 1 w 47"/>
                <a:gd name="T11" fmla="*/ 1 h 22"/>
                <a:gd name="T12" fmla="*/ 1 w 47"/>
                <a:gd name="T13" fmla="*/ 1 h 22"/>
                <a:gd name="T14" fmla="*/ 1 w 47"/>
                <a:gd name="T15" fmla="*/ 0 h 22"/>
                <a:gd name="T16" fmla="*/ 0 w 47"/>
                <a:gd name="T17" fmla="*/ 1 h 22"/>
                <a:gd name="T18" fmla="*/ 0 w 47"/>
                <a:gd name="T19" fmla="*/ 1 h 22"/>
                <a:gd name="T20" fmla="*/ 1 w 47"/>
                <a:gd name="T21" fmla="*/ 1 h 22"/>
                <a:gd name="T22" fmla="*/ 1 w 47"/>
                <a:gd name="T23" fmla="*/ 1 h 22"/>
                <a:gd name="T24" fmla="*/ 1 w 47"/>
                <a:gd name="T25" fmla="*/ 1 h 22"/>
                <a:gd name="T26" fmla="*/ 1 w 47"/>
                <a:gd name="T27" fmla="*/ 1 h 22"/>
                <a:gd name="T28" fmla="*/ 1 w 47"/>
                <a:gd name="T29" fmla="*/ 1 h 22"/>
                <a:gd name="T30" fmla="*/ 1 w 47"/>
                <a:gd name="T31" fmla="*/ 1 h 22"/>
                <a:gd name="T32" fmla="*/ 1 w 47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22"/>
                <a:gd name="T53" fmla="*/ 47 w 4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22">
                  <a:moveTo>
                    <a:pt x="47" y="22"/>
                  </a:moveTo>
                  <a:lnTo>
                    <a:pt x="44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24" y="8"/>
                  </a:lnTo>
                  <a:lnTo>
                    <a:pt x="17" y="5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13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1"/>
                  </a:lnTo>
                  <a:lnTo>
                    <a:pt x="47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2" name="Freeform 303"/>
            <p:cNvSpPr>
              <a:spLocks/>
            </p:cNvSpPr>
            <p:nvPr/>
          </p:nvSpPr>
          <p:spPr bwMode="auto">
            <a:xfrm>
              <a:off x="4670" y="4131"/>
              <a:ext cx="26" cy="7"/>
            </a:xfrm>
            <a:custGeom>
              <a:avLst/>
              <a:gdLst>
                <a:gd name="T0" fmla="*/ 0 w 53"/>
                <a:gd name="T1" fmla="*/ 0 h 13"/>
                <a:gd name="T2" fmla="*/ 0 w 53"/>
                <a:gd name="T3" fmla="*/ 0 h 13"/>
                <a:gd name="T4" fmla="*/ 0 w 53"/>
                <a:gd name="T5" fmla="*/ 0 h 13"/>
                <a:gd name="T6" fmla="*/ 0 w 53"/>
                <a:gd name="T7" fmla="*/ 0 h 13"/>
                <a:gd name="T8" fmla="*/ 0 w 53"/>
                <a:gd name="T9" fmla="*/ 0 h 13"/>
                <a:gd name="T10" fmla="*/ 0 w 53"/>
                <a:gd name="T11" fmla="*/ 1 h 13"/>
                <a:gd name="T12" fmla="*/ 0 w 53"/>
                <a:gd name="T13" fmla="*/ 1 h 13"/>
                <a:gd name="T14" fmla="*/ 0 w 53"/>
                <a:gd name="T15" fmla="*/ 1 h 13"/>
                <a:gd name="T16" fmla="*/ 0 w 53"/>
                <a:gd name="T17" fmla="*/ 1 h 13"/>
                <a:gd name="T18" fmla="*/ 0 w 53"/>
                <a:gd name="T19" fmla="*/ 1 h 13"/>
                <a:gd name="T20" fmla="*/ 0 w 53"/>
                <a:gd name="T21" fmla="*/ 1 h 13"/>
                <a:gd name="T22" fmla="*/ 0 w 53"/>
                <a:gd name="T23" fmla="*/ 1 h 13"/>
                <a:gd name="T24" fmla="*/ 0 w 53"/>
                <a:gd name="T25" fmla="*/ 1 h 13"/>
                <a:gd name="T26" fmla="*/ 0 w 53"/>
                <a:gd name="T27" fmla="*/ 1 h 13"/>
                <a:gd name="T28" fmla="*/ 0 w 53"/>
                <a:gd name="T29" fmla="*/ 1 h 13"/>
                <a:gd name="T30" fmla="*/ 0 w 53"/>
                <a:gd name="T31" fmla="*/ 1 h 13"/>
                <a:gd name="T32" fmla="*/ 0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3"/>
                <a:gd name="T53" fmla="*/ 53 w 5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1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3" name="Freeform 304"/>
            <p:cNvSpPr>
              <a:spLocks/>
            </p:cNvSpPr>
            <p:nvPr/>
          </p:nvSpPr>
          <p:spPr bwMode="auto">
            <a:xfrm>
              <a:off x="4685" y="4105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1 h 40"/>
                <a:gd name="T14" fmla="*/ 0 w 48"/>
                <a:gd name="T15" fmla="*/ 1 h 40"/>
                <a:gd name="T16" fmla="*/ 1 w 48"/>
                <a:gd name="T17" fmla="*/ 1 h 40"/>
                <a:gd name="T18" fmla="*/ 1 w 48"/>
                <a:gd name="T19" fmla="*/ 0 h 40"/>
                <a:gd name="T20" fmla="*/ 1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48" y="40"/>
                  </a:moveTo>
                  <a:lnTo>
                    <a:pt x="42" y="36"/>
                  </a:lnTo>
                  <a:lnTo>
                    <a:pt x="34" y="31"/>
                  </a:lnTo>
                  <a:lnTo>
                    <a:pt x="25" y="25"/>
                  </a:lnTo>
                  <a:lnTo>
                    <a:pt x="16" y="19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3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6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4" name="Freeform 305"/>
            <p:cNvSpPr>
              <a:spLocks/>
            </p:cNvSpPr>
            <p:nvPr/>
          </p:nvSpPr>
          <p:spPr bwMode="auto">
            <a:xfrm>
              <a:off x="4831" y="4108"/>
              <a:ext cx="7" cy="34"/>
            </a:xfrm>
            <a:custGeom>
              <a:avLst/>
              <a:gdLst>
                <a:gd name="T0" fmla="*/ 1 w 14"/>
                <a:gd name="T1" fmla="*/ 1 h 68"/>
                <a:gd name="T2" fmla="*/ 0 w 14"/>
                <a:gd name="T3" fmla="*/ 1 h 68"/>
                <a:gd name="T4" fmla="*/ 0 w 14"/>
                <a:gd name="T5" fmla="*/ 1 h 68"/>
                <a:gd name="T6" fmla="*/ 1 w 14"/>
                <a:gd name="T7" fmla="*/ 1 h 68"/>
                <a:gd name="T8" fmla="*/ 1 w 14"/>
                <a:gd name="T9" fmla="*/ 0 h 68"/>
                <a:gd name="T10" fmla="*/ 1 w 14"/>
                <a:gd name="T11" fmla="*/ 1 h 68"/>
                <a:gd name="T12" fmla="*/ 1 w 14"/>
                <a:gd name="T13" fmla="*/ 1 h 68"/>
                <a:gd name="T14" fmla="*/ 1 w 14"/>
                <a:gd name="T15" fmla="*/ 1 h 68"/>
                <a:gd name="T16" fmla="*/ 1 w 14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8"/>
                <a:gd name="T29" fmla="*/ 14 w 14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7"/>
                  </a:lnTo>
                  <a:lnTo>
                    <a:pt x="6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" name="Freeform 306"/>
            <p:cNvSpPr>
              <a:spLocks/>
            </p:cNvSpPr>
            <p:nvPr/>
          </p:nvSpPr>
          <p:spPr bwMode="auto">
            <a:xfrm>
              <a:off x="4840" y="4113"/>
              <a:ext cx="11" cy="33"/>
            </a:xfrm>
            <a:custGeom>
              <a:avLst/>
              <a:gdLst>
                <a:gd name="T0" fmla="*/ 0 w 23"/>
                <a:gd name="T1" fmla="*/ 1 h 65"/>
                <a:gd name="T2" fmla="*/ 0 w 23"/>
                <a:gd name="T3" fmla="*/ 1 h 65"/>
                <a:gd name="T4" fmla="*/ 0 w 23"/>
                <a:gd name="T5" fmla="*/ 1 h 65"/>
                <a:gd name="T6" fmla="*/ 0 w 23"/>
                <a:gd name="T7" fmla="*/ 1 h 65"/>
                <a:gd name="T8" fmla="*/ 0 w 23"/>
                <a:gd name="T9" fmla="*/ 0 h 65"/>
                <a:gd name="T10" fmla="*/ 0 w 23"/>
                <a:gd name="T11" fmla="*/ 1 h 65"/>
                <a:gd name="T12" fmla="*/ 0 w 23"/>
                <a:gd name="T13" fmla="*/ 1 h 65"/>
                <a:gd name="T14" fmla="*/ 0 w 23"/>
                <a:gd name="T15" fmla="*/ 1 h 65"/>
                <a:gd name="T16" fmla="*/ 0 w 23"/>
                <a:gd name="T17" fmla="*/ 1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65"/>
                <a:gd name="T29" fmla="*/ 23 w 23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65">
                  <a:moveTo>
                    <a:pt x="0" y="65"/>
                  </a:moveTo>
                  <a:lnTo>
                    <a:pt x="1" y="50"/>
                  </a:lnTo>
                  <a:lnTo>
                    <a:pt x="4" y="28"/>
                  </a:lnTo>
                  <a:lnTo>
                    <a:pt x="11" y="9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8"/>
                  </a:lnTo>
                  <a:lnTo>
                    <a:pt x="6" y="5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" name="Freeform 307"/>
            <p:cNvSpPr>
              <a:spLocks/>
            </p:cNvSpPr>
            <p:nvPr/>
          </p:nvSpPr>
          <p:spPr bwMode="auto">
            <a:xfrm>
              <a:off x="4814" y="4099"/>
              <a:ext cx="7" cy="32"/>
            </a:xfrm>
            <a:custGeom>
              <a:avLst/>
              <a:gdLst>
                <a:gd name="T0" fmla="*/ 1 w 14"/>
                <a:gd name="T1" fmla="*/ 1 h 63"/>
                <a:gd name="T2" fmla="*/ 1 w 14"/>
                <a:gd name="T3" fmla="*/ 1 h 63"/>
                <a:gd name="T4" fmla="*/ 0 w 14"/>
                <a:gd name="T5" fmla="*/ 1 h 63"/>
                <a:gd name="T6" fmla="*/ 1 w 14"/>
                <a:gd name="T7" fmla="*/ 1 h 63"/>
                <a:gd name="T8" fmla="*/ 1 w 14"/>
                <a:gd name="T9" fmla="*/ 0 h 63"/>
                <a:gd name="T10" fmla="*/ 1 w 14"/>
                <a:gd name="T11" fmla="*/ 1 h 63"/>
                <a:gd name="T12" fmla="*/ 1 w 14"/>
                <a:gd name="T13" fmla="*/ 1 h 63"/>
                <a:gd name="T14" fmla="*/ 1 w 14"/>
                <a:gd name="T15" fmla="*/ 1 h 63"/>
                <a:gd name="T16" fmla="*/ 1 w 14"/>
                <a:gd name="T17" fmla="*/ 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3"/>
                <a:gd name="T29" fmla="*/ 14 w 14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3"/>
                  </a:lnTo>
                  <a:lnTo>
                    <a:pt x="8" y="0"/>
                  </a:lnTo>
                  <a:lnTo>
                    <a:pt x="14" y="5"/>
                  </a:lnTo>
                  <a:lnTo>
                    <a:pt x="12" y="23"/>
                  </a:lnTo>
                  <a:lnTo>
                    <a:pt x="9" y="45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7" name="Freeform 308"/>
            <p:cNvSpPr>
              <a:spLocks/>
            </p:cNvSpPr>
            <p:nvPr/>
          </p:nvSpPr>
          <p:spPr bwMode="auto">
            <a:xfrm>
              <a:off x="4794" y="4090"/>
              <a:ext cx="11" cy="37"/>
            </a:xfrm>
            <a:custGeom>
              <a:avLst/>
              <a:gdLst>
                <a:gd name="T0" fmla="*/ 1 w 21"/>
                <a:gd name="T1" fmla="*/ 0 h 75"/>
                <a:gd name="T2" fmla="*/ 1 w 21"/>
                <a:gd name="T3" fmla="*/ 0 h 75"/>
                <a:gd name="T4" fmla="*/ 1 w 21"/>
                <a:gd name="T5" fmla="*/ 0 h 75"/>
                <a:gd name="T6" fmla="*/ 0 w 21"/>
                <a:gd name="T7" fmla="*/ 0 h 75"/>
                <a:gd name="T8" fmla="*/ 1 w 21"/>
                <a:gd name="T9" fmla="*/ 0 h 75"/>
                <a:gd name="T10" fmla="*/ 1 w 21"/>
                <a:gd name="T11" fmla="*/ 0 h 75"/>
                <a:gd name="T12" fmla="*/ 1 w 21"/>
                <a:gd name="T13" fmla="*/ 0 h 75"/>
                <a:gd name="T14" fmla="*/ 1 w 21"/>
                <a:gd name="T15" fmla="*/ 0 h 75"/>
                <a:gd name="T16" fmla="*/ 1 w 21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75"/>
                <a:gd name="T29" fmla="*/ 21 w 21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3"/>
                  </a:lnTo>
                  <a:lnTo>
                    <a:pt x="0" y="11"/>
                  </a:lnTo>
                  <a:lnTo>
                    <a:pt x="4" y="0"/>
                  </a:lnTo>
                  <a:lnTo>
                    <a:pt x="13" y="9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8" name="Freeform 309"/>
            <p:cNvSpPr>
              <a:spLocks/>
            </p:cNvSpPr>
            <p:nvPr/>
          </p:nvSpPr>
          <p:spPr bwMode="auto">
            <a:xfrm>
              <a:off x="4776" y="4081"/>
              <a:ext cx="13" cy="40"/>
            </a:xfrm>
            <a:custGeom>
              <a:avLst/>
              <a:gdLst>
                <a:gd name="T0" fmla="*/ 1 w 25"/>
                <a:gd name="T1" fmla="*/ 0 h 81"/>
                <a:gd name="T2" fmla="*/ 1 w 25"/>
                <a:gd name="T3" fmla="*/ 0 h 81"/>
                <a:gd name="T4" fmla="*/ 1 w 25"/>
                <a:gd name="T5" fmla="*/ 0 h 81"/>
                <a:gd name="T6" fmla="*/ 1 w 25"/>
                <a:gd name="T7" fmla="*/ 0 h 81"/>
                <a:gd name="T8" fmla="*/ 1 w 25"/>
                <a:gd name="T9" fmla="*/ 0 h 81"/>
                <a:gd name="T10" fmla="*/ 1 w 25"/>
                <a:gd name="T11" fmla="*/ 0 h 81"/>
                <a:gd name="T12" fmla="*/ 0 w 25"/>
                <a:gd name="T13" fmla="*/ 0 h 81"/>
                <a:gd name="T14" fmla="*/ 0 w 25"/>
                <a:gd name="T15" fmla="*/ 0 h 81"/>
                <a:gd name="T16" fmla="*/ 1 w 25"/>
                <a:gd name="T17" fmla="*/ 0 h 81"/>
                <a:gd name="T18" fmla="*/ 1 w 25"/>
                <a:gd name="T19" fmla="*/ 0 h 81"/>
                <a:gd name="T20" fmla="*/ 1 w 25"/>
                <a:gd name="T21" fmla="*/ 0 h 81"/>
                <a:gd name="T22" fmla="*/ 1 w 25"/>
                <a:gd name="T23" fmla="*/ 0 h 81"/>
                <a:gd name="T24" fmla="*/ 1 w 25"/>
                <a:gd name="T25" fmla="*/ 0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81"/>
                <a:gd name="T41" fmla="*/ 25 w 25"/>
                <a:gd name="T42" fmla="*/ 81 h 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81">
                  <a:moveTo>
                    <a:pt x="25" y="81"/>
                  </a:moveTo>
                  <a:lnTo>
                    <a:pt x="22" y="73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5"/>
                  </a:lnTo>
                  <a:lnTo>
                    <a:pt x="2" y="21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3"/>
                  </a:lnTo>
                  <a:lnTo>
                    <a:pt x="18" y="38"/>
                  </a:lnTo>
                  <a:lnTo>
                    <a:pt x="22" y="65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9" name="Freeform 310"/>
            <p:cNvSpPr>
              <a:spLocks/>
            </p:cNvSpPr>
            <p:nvPr/>
          </p:nvSpPr>
          <p:spPr bwMode="auto">
            <a:xfrm>
              <a:off x="4736" y="4078"/>
              <a:ext cx="21" cy="43"/>
            </a:xfrm>
            <a:custGeom>
              <a:avLst/>
              <a:gdLst>
                <a:gd name="T0" fmla="*/ 0 w 44"/>
                <a:gd name="T1" fmla="*/ 0 h 87"/>
                <a:gd name="T2" fmla="*/ 0 w 44"/>
                <a:gd name="T3" fmla="*/ 0 h 87"/>
                <a:gd name="T4" fmla="*/ 0 w 44"/>
                <a:gd name="T5" fmla="*/ 0 h 87"/>
                <a:gd name="T6" fmla="*/ 0 w 44"/>
                <a:gd name="T7" fmla="*/ 0 h 87"/>
                <a:gd name="T8" fmla="*/ 0 w 44"/>
                <a:gd name="T9" fmla="*/ 0 h 87"/>
                <a:gd name="T10" fmla="*/ 0 w 44"/>
                <a:gd name="T11" fmla="*/ 0 h 87"/>
                <a:gd name="T12" fmla="*/ 0 w 44"/>
                <a:gd name="T13" fmla="*/ 0 h 87"/>
                <a:gd name="T14" fmla="*/ 0 w 44"/>
                <a:gd name="T15" fmla="*/ 0 h 87"/>
                <a:gd name="T16" fmla="*/ 0 w 44"/>
                <a:gd name="T17" fmla="*/ 0 h 87"/>
                <a:gd name="T18" fmla="*/ 0 w 44"/>
                <a:gd name="T19" fmla="*/ 0 h 87"/>
                <a:gd name="T20" fmla="*/ 0 w 44"/>
                <a:gd name="T21" fmla="*/ 0 h 87"/>
                <a:gd name="T22" fmla="*/ 0 w 44"/>
                <a:gd name="T23" fmla="*/ 0 h 87"/>
                <a:gd name="T24" fmla="*/ 0 w 44"/>
                <a:gd name="T25" fmla="*/ 0 h 87"/>
                <a:gd name="T26" fmla="*/ 0 w 44"/>
                <a:gd name="T27" fmla="*/ 0 h 87"/>
                <a:gd name="T28" fmla="*/ 0 w 44"/>
                <a:gd name="T29" fmla="*/ 0 h 87"/>
                <a:gd name="T30" fmla="*/ 0 w 44"/>
                <a:gd name="T31" fmla="*/ 0 h 87"/>
                <a:gd name="T32" fmla="*/ 0 w 44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87"/>
                <a:gd name="T53" fmla="*/ 44 w 44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87">
                  <a:moveTo>
                    <a:pt x="44" y="87"/>
                  </a:moveTo>
                  <a:lnTo>
                    <a:pt x="37" y="79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6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1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" name="Freeform 311"/>
            <p:cNvSpPr>
              <a:spLocks/>
            </p:cNvSpPr>
            <p:nvPr/>
          </p:nvSpPr>
          <p:spPr bwMode="auto">
            <a:xfrm>
              <a:off x="4698" y="4085"/>
              <a:ext cx="25" cy="39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w 52"/>
                <a:gd name="T17" fmla="*/ 0 h 80"/>
                <a:gd name="T18" fmla="*/ 0 w 52"/>
                <a:gd name="T19" fmla="*/ 0 h 80"/>
                <a:gd name="T20" fmla="*/ 0 w 52"/>
                <a:gd name="T21" fmla="*/ 0 h 80"/>
                <a:gd name="T22" fmla="*/ 0 w 52"/>
                <a:gd name="T23" fmla="*/ 0 h 80"/>
                <a:gd name="T24" fmla="*/ 0 w 52"/>
                <a:gd name="T25" fmla="*/ 0 h 80"/>
                <a:gd name="T26" fmla="*/ 0 w 52"/>
                <a:gd name="T27" fmla="*/ 0 h 80"/>
                <a:gd name="T28" fmla="*/ 0 w 52"/>
                <a:gd name="T29" fmla="*/ 0 h 80"/>
                <a:gd name="T30" fmla="*/ 0 w 52"/>
                <a:gd name="T31" fmla="*/ 0 h 80"/>
                <a:gd name="T32" fmla="*/ 0 w 52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7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9" y="36"/>
                  </a:lnTo>
                  <a:lnTo>
                    <a:pt x="36" y="51"/>
                  </a:lnTo>
                  <a:lnTo>
                    <a:pt x="43" y="63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1" name="Freeform 312"/>
            <p:cNvSpPr>
              <a:spLocks/>
            </p:cNvSpPr>
            <p:nvPr/>
          </p:nvSpPr>
          <p:spPr bwMode="auto">
            <a:xfrm>
              <a:off x="4751" y="4083"/>
              <a:ext cx="23" cy="36"/>
            </a:xfrm>
            <a:custGeom>
              <a:avLst/>
              <a:gdLst>
                <a:gd name="T0" fmla="*/ 1 w 45"/>
                <a:gd name="T1" fmla="*/ 1 h 72"/>
                <a:gd name="T2" fmla="*/ 1 w 45"/>
                <a:gd name="T3" fmla="*/ 1 h 72"/>
                <a:gd name="T4" fmla="*/ 1 w 45"/>
                <a:gd name="T5" fmla="*/ 1 h 72"/>
                <a:gd name="T6" fmla="*/ 1 w 45"/>
                <a:gd name="T7" fmla="*/ 1 h 72"/>
                <a:gd name="T8" fmla="*/ 1 w 45"/>
                <a:gd name="T9" fmla="*/ 1 h 72"/>
                <a:gd name="T10" fmla="*/ 1 w 45"/>
                <a:gd name="T11" fmla="*/ 1 h 72"/>
                <a:gd name="T12" fmla="*/ 1 w 45"/>
                <a:gd name="T13" fmla="*/ 1 h 72"/>
                <a:gd name="T14" fmla="*/ 0 w 45"/>
                <a:gd name="T15" fmla="*/ 1 h 72"/>
                <a:gd name="T16" fmla="*/ 1 w 45"/>
                <a:gd name="T17" fmla="*/ 0 h 72"/>
                <a:gd name="T18" fmla="*/ 1 w 45"/>
                <a:gd name="T19" fmla="*/ 1 h 72"/>
                <a:gd name="T20" fmla="*/ 1 w 45"/>
                <a:gd name="T21" fmla="*/ 1 h 72"/>
                <a:gd name="T22" fmla="*/ 1 w 45"/>
                <a:gd name="T23" fmla="*/ 1 h 72"/>
                <a:gd name="T24" fmla="*/ 1 w 45"/>
                <a:gd name="T25" fmla="*/ 1 h 72"/>
                <a:gd name="T26" fmla="*/ 1 w 45"/>
                <a:gd name="T27" fmla="*/ 1 h 72"/>
                <a:gd name="T28" fmla="*/ 1 w 45"/>
                <a:gd name="T29" fmla="*/ 1 h 72"/>
                <a:gd name="T30" fmla="*/ 1 w 45"/>
                <a:gd name="T31" fmla="*/ 1 h 72"/>
                <a:gd name="T32" fmla="*/ 1 w 45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2"/>
                <a:gd name="T53" fmla="*/ 45 w 45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2">
                  <a:moveTo>
                    <a:pt x="45" y="72"/>
                  </a:moveTo>
                  <a:lnTo>
                    <a:pt x="39" y="65"/>
                  </a:lnTo>
                  <a:lnTo>
                    <a:pt x="31" y="56"/>
                  </a:lnTo>
                  <a:lnTo>
                    <a:pt x="23" y="45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2"/>
                  </a:lnTo>
                  <a:lnTo>
                    <a:pt x="15" y="9"/>
                  </a:lnTo>
                  <a:lnTo>
                    <a:pt x="22" y="19"/>
                  </a:lnTo>
                  <a:lnTo>
                    <a:pt x="28" y="32"/>
                  </a:lnTo>
                  <a:lnTo>
                    <a:pt x="32" y="45"/>
                  </a:lnTo>
                  <a:lnTo>
                    <a:pt x="38" y="57"/>
                  </a:lnTo>
                  <a:lnTo>
                    <a:pt x="42" y="66"/>
                  </a:lnTo>
                  <a:lnTo>
                    <a:pt x="45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2" name="Freeform 313"/>
            <p:cNvSpPr>
              <a:spLocks/>
            </p:cNvSpPr>
            <p:nvPr/>
          </p:nvSpPr>
          <p:spPr bwMode="auto">
            <a:xfrm>
              <a:off x="4738" y="4116"/>
              <a:ext cx="33" cy="53"/>
            </a:xfrm>
            <a:custGeom>
              <a:avLst/>
              <a:gdLst>
                <a:gd name="T0" fmla="*/ 0 w 67"/>
                <a:gd name="T1" fmla="*/ 1 h 106"/>
                <a:gd name="T2" fmla="*/ 0 w 67"/>
                <a:gd name="T3" fmla="*/ 1 h 106"/>
                <a:gd name="T4" fmla="*/ 0 w 67"/>
                <a:gd name="T5" fmla="*/ 1 h 106"/>
                <a:gd name="T6" fmla="*/ 0 w 67"/>
                <a:gd name="T7" fmla="*/ 1 h 106"/>
                <a:gd name="T8" fmla="*/ 0 w 67"/>
                <a:gd name="T9" fmla="*/ 1 h 106"/>
                <a:gd name="T10" fmla="*/ 0 w 67"/>
                <a:gd name="T11" fmla="*/ 1 h 106"/>
                <a:gd name="T12" fmla="*/ 0 w 67"/>
                <a:gd name="T13" fmla="*/ 1 h 106"/>
                <a:gd name="T14" fmla="*/ 0 w 67"/>
                <a:gd name="T15" fmla="*/ 1 h 106"/>
                <a:gd name="T16" fmla="*/ 0 w 67"/>
                <a:gd name="T17" fmla="*/ 0 h 106"/>
                <a:gd name="T18" fmla="*/ 0 w 67"/>
                <a:gd name="T19" fmla="*/ 1 h 106"/>
                <a:gd name="T20" fmla="*/ 0 w 67"/>
                <a:gd name="T21" fmla="*/ 1 h 106"/>
                <a:gd name="T22" fmla="*/ 0 w 67"/>
                <a:gd name="T23" fmla="*/ 1 h 106"/>
                <a:gd name="T24" fmla="*/ 0 w 67"/>
                <a:gd name="T25" fmla="*/ 1 h 106"/>
                <a:gd name="T26" fmla="*/ 0 w 67"/>
                <a:gd name="T27" fmla="*/ 1 h 106"/>
                <a:gd name="T28" fmla="*/ 0 w 67"/>
                <a:gd name="T29" fmla="*/ 1 h 106"/>
                <a:gd name="T30" fmla="*/ 0 w 67"/>
                <a:gd name="T31" fmla="*/ 1 h 106"/>
                <a:gd name="T32" fmla="*/ 0 w 67"/>
                <a:gd name="T33" fmla="*/ 1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06"/>
                <a:gd name="T53" fmla="*/ 67 w 67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06">
                  <a:moveTo>
                    <a:pt x="1" y="106"/>
                  </a:moveTo>
                  <a:lnTo>
                    <a:pt x="0" y="101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5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9"/>
                  </a:lnTo>
                  <a:lnTo>
                    <a:pt x="67" y="0"/>
                  </a:lnTo>
                  <a:lnTo>
                    <a:pt x="62" y="9"/>
                  </a:lnTo>
                  <a:lnTo>
                    <a:pt x="55" y="22"/>
                  </a:lnTo>
                  <a:lnTo>
                    <a:pt x="46" y="41"/>
                  </a:lnTo>
                  <a:lnTo>
                    <a:pt x="34" y="59"/>
                  </a:lnTo>
                  <a:lnTo>
                    <a:pt x="24" y="78"/>
                  </a:lnTo>
                  <a:lnTo>
                    <a:pt x="14" y="93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3" name="Freeform 314"/>
            <p:cNvSpPr>
              <a:spLocks/>
            </p:cNvSpPr>
            <p:nvPr/>
          </p:nvSpPr>
          <p:spPr bwMode="auto">
            <a:xfrm>
              <a:off x="4715" y="4119"/>
              <a:ext cx="29" cy="41"/>
            </a:xfrm>
            <a:custGeom>
              <a:avLst/>
              <a:gdLst>
                <a:gd name="T0" fmla="*/ 0 w 57"/>
                <a:gd name="T1" fmla="*/ 0 h 83"/>
                <a:gd name="T2" fmla="*/ 0 w 57"/>
                <a:gd name="T3" fmla="*/ 0 h 83"/>
                <a:gd name="T4" fmla="*/ 1 w 57"/>
                <a:gd name="T5" fmla="*/ 0 h 83"/>
                <a:gd name="T6" fmla="*/ 1 w 57"/>
                <a:gd name="T7" fmla="*/ 0 h 83"/>
                <a:gd name="T8" fmla="*/ 1 w 57"/>
                <a:gd name="T9" fmla="*/ 0 h 83"/>
                <a:gd name="T10" fmla="*/ 1 w 57"/>
                <a:gd name="T11" fmla="*/ 0 h 83"/>
                <a:gd name="T12" fmla="*/ 1 w 57"/>
                <a:gd name="T13" fmla="*/ 0 h 83"/>
                <a:gd name="T14" fmla="*/ 1 w 57"/>
                <a:gd name="T15" fmla="*/ 0 h 83"/>
                <a:gd name="T16" fmla="*/ 1 w 57"/>
                <a:gd name="T17" fmla="*/ 0 h 83"/>
                <a:gd name="T18" fmla="*/ 1 w 57"/>
                <a:gd name="T19" fmla="*/ 0 h 83"/>
                <a:gd name="T20" fmla="*/ 1 w 57"/>
                <a:gd name="T21" fmla="*/ 0 h 83"/>
                <a:gd name="T22" fmla="*/ 1 w 57"/>
                <a:gd name="T23" fmla="*/ 0 h 83"/>
                <a:gd name="T24" fmla="*/ 1 w 57"/>
                <a:gd name="T25" fmla="*/ 0 h 83"/>
                <a:gd name="T26" fmla="*/ 1 w 57"/>
                <a:gd name="T27" fmla="*/ 0 h 83"/>
                <a:gd name="T28" fmla="*/ 1 w 57"/>
                <a:gd name="T29" fmla="*/ 0 h 83"/>
                <a:gd name="T30" fmla="*/ 1 w 57"/>
                <a:gd name="T31" fmla="*/ 0 h 83"/>
                <a:gd name="T32" fmla="*/ 0 w 57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83"/>
                <a:gd name="T53" fmla="*/ 57 w 57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1"/>
                  </a:lnTo>
                  <a:lnTo>
                    <a:pt x="34" y="36"/>
                  </a:lnTo>
                  <a:lnTo>
                    <a:pt x="25" y="50"/>
                  </a:lnTo>
                  <a:lnTo>
                    <a:pt x="17" y="63"/>
                  </a:lnTo>
                  <a:lnTo>
                    <a:pt x="9" y="74"/>
                  </a:lnTo>
                  <a:lnTo>
                    <a:pt x="3" y="81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4" name="Freeform 315"/>
            <p:cNvSpPr>
              <a:spLocks/>
            </p:cNvSpPr>
            <p:nvPr/>
          </p:nvSpPr>
          <p:spPr bwMode="auto">
            <a:xfrm>
              <a:off x="4715" y="4082"/>
              <a:ext cx="26" cy="39"/>
            </a:xfrm>
            <a:custGeom>
              <a:avLst/>
              <a:gdLst>
                <a:gd name="T0" fmla="*/ 1 w 52"/>
                <a:gd name="T1" fmla="*/ 0 h 80"/>
                <a:gd name="T2" fmla="*/ 1 w 52"/>
                <a:gd name="T3" fmla="*/ 0 h 80"/>
                <a:gd name="T4" fmla="*/ 1 w 52"/>
                <a:gd name="T5" fmla="*/ 0 h 80"/>
                <a:gd name="T6" fmla="*/ 1 w 52"/>
                <a:gd name="T7" fmla="*/ 0 h 80"/>
                <a:gd name="T8" fmla="*/ 1 w 52"/>
                <a:gd name="T9" fmla="*/ 0 h 80"/>
                <a:gd name="T10" fmla="*/ 1 w 52"/>
                <a:gd name="T11" fmla="*/ 0 h 80"/>
                <a:gd name="T12" fmla="*/ 1 w 52"/>
                <a:gd name="T13" fmla="*/ 0 h 80"/>
                <a:gd name="T14" fmla="*/ 0 w 52"/>
                <a:gd name="T15" fmla="*/ 0 h 80"/>
                <a:gd name="T16" fmla="*/ 1 w 52"/>
                <a:gd name="T17" fmla="*/ 0 h 80"/>
                <a:gd name="T18" fmla="*/ 1 w 52"/>
                <a:gd name="T19" fmla="*/ 0 h 80"/>
                <a:gd name="T20" fmla="*/ 1 w 52"/>
                <a:gd name="T21" fmla="*/ 0 h 80"/>
                <a:gd name="T22" fmla="*/ 1 w 52"/>
                <a:gd name="T23" fmla="*/ 0 h 80"/>
                <a:gd name="T24" fmla="*/ 1 w 52"/>
                <a:gd name="T25" fmla="*/ 0 h 80"/>
                <a:gd name="T26" fmla="*/ 1 w 52"/>
                <a:gd name="T27" fmla="*/ 0 h 80"/>
                <a:gd name="T28" fmla="*/ 1 w 52"/>
                <a:gd name="T29" fmla="*/ 0 h 80"/>
                <a:gd name="T30" fmla="*/ 1 w 52"/>
                <a:gd name="T31" fmla="*/ 0 h 80"/>
                <a:gd name="T32" fmla="*/ 1 w 52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4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15" y="10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4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5" name="Freeform 316"/>
            <p:cNvSpPr>
              <a:spLocks/>
            </p:cNvSpPr>
            <p:nvPr/>
          </p:nvSpPr>
          <p:spPr bwMode="auto">
            <a:xfrm>
              <a:off x="4578" y="4173"/>
              <a:ext cx="132" cy="32"/>
            </a:xfrm>
            <a:custGeom>
              <a:avLst/>
              <a:gdLst>
                <a:gd name="T0" fmla="*/ 0 w 265"/>
                <a:gd name="T1" fmla="*/ 0 h 65"/>
                <a:gd name="T2" fmla="*/ 0 w 265"/>
                <a:gd name="T3" fmla="*/ 0 h 65"/>
                <a:gd name="T4" fmla="*/ 0 w 265"/>
                <a:gd name="T5" fmla="*/ 0 h 65"/>
                <a:gd name="T6" fmla="*/ 0 w 265"/>
                <a:gd name="T7" fmla="*/ 0 h 65"/>
                <a:gd name="T8" fmla="*/ 0 w 265"/>
                <a:gd name="T9" fmla="*/ 0 h 65"/>
                <a:gd name="T10" fmla="*/ 0 w 265"/>
                <a:gd name="T11" fmla="*/ 0 h 65"/>
                <a:gd name="T12" fmla="*/ 0 w 265"/>
                <a:gd name="T13" fmla="*/ 0 h 65"/>
                <a:gd name="T14" fmla="*/ 0 w 265"/>
                <a:gd name="T15" fmla="*/ 0 h 65"/>
                <a:gd name="T16" fmla="*/ 0 w 265"/>
                <a:gd name="T17" fmla="*/ 0 h 65"/>
                <a:gd name="T18" fmla="*/ 0 w 265"/>
                <a:gd name="T19" fmla="*/ 0 h 65"/>
                <a:gd name="T20" fmla="*/ 0 w 265"/>
                <a:gd name="T21" fmla="*/ 0 h 65"/>
                <a:gd name="T22" fmla="*/ 0 w 265"/>
                <a:gd name="T23" fmla="*/ 0 h 65"/>
                <a:gd name="T24" fmla="*/ 0 w 265"/>
                <a:gd name="T25" fmla="*/ 0 h 65"/>
                <a:gd name="T26" fmla="*/ 0 w 265"/>
                <a:gd name="T27" fmla="*/ 0 h 65"/>
                <a:gd name="T28" fmla="*/ 0 w 265"/>
                <a:gd name="T29" fmla="*/ 0 h 65"/>
                <a:gd name="T30" fmla="*/ 0 w 265"/>
                <a:gd name="T31" fmla="*/ 0 h 65"/>
                <a:gd name="T32" fmla="*/ 0 w 265"/>
                <a:gd name="T33" fmla="*/ 0 h 65"/>
                <a:gd name="T34" fmla="*/ 0 w 265"/>
                <a:gd name="T35" fmla="*/ 0 h 65"/>
                <a:gd name="T36" fmla="*/ 0 w 265"/>
                <a:gd name="T37" fmla="*/ 0 h 65"/>
                <a:gd name="T38" fmla="*/ 0 w 265"/>
                <a:gd name="T39" fmla="*/ 0 h 65"/>
                <a:gd name="T40" fmla="*/ 0 w 265"/>
                <a:gd name="T41" fmla="*/ 0 h 65"/>
                <a:gd name="T42" fmla="*/ 0 w 265"/>
                <a:gd name="T43" fmla="*/ 0 h 65"/>
                <a:gd name="T44" fmla="*/ 0 w 265"/>
                <a:gd name="T45" fmla="*/ 0 h 65"/>
                <a:gd name="T46" fmla="*/ 0 w 265"/>
                <a:gd name="T47" fmla="*/ 0 h 65"/>
                <a:gd name="T48" fmla="*/ 0 w 265"/>
                <a:gd name="T49" fmla="*/ 0 h 65"/>
                <a:gd name="T50" fmla="*/ 0 w 265"/>
                <a:gd name="T51" fmla="*/ 0 h 65"/>
                <a:gd name="T52" fmla="*/ 0 w 265"/>
                <a:gd name="T53" fmla="*/ 0 h 65"/>
                <a:gd name="T54" fmla="*/ 0 w 265"/>
                <a:gd name="T55" fmla="*/ 0 h 65"/>
                <a:gd name="T56" fmla="*/ 0 w 265"/>
                <a:gd name="T57" fmla="*/ 0 h 65"/>
                <a:gd name="T58" fmla="*/ 0 w 265"/>
                <a:gd name="T59" fmla="*/ 0 h 65"/>
                <a:gd name="T60" fmla="*/ 0 w 265"/>
                <a:gd name="T61" fmla="*/ 0 h 65"/>
                <a:gd name="T62" fmla="*/ 0 w 265"/>
                <a:gd name="T63" fmla="*/ 0 h 65"/>
                <a:gd name="T64" fmla="*/ 0 w 265"/>
                <a:gd name="T65" fmla="*/ 0 h 65"/>
                <a:gd name="T66" fmla="*/ 0 w 265"/>
                <a:gd name="T67" fmla="*/ 0 h 65"/>
                <a:gd name="T68" fmla="*/ 0 w 265"/>
                <a:gd name="T69" fmla="*/ 0 h 65"/>
                <a:gd name="T70" fmla="*/ 0 w 265"/>
                <a:gd name="T71" fmla="*/ 0 h 65"/>
                <a:gd name="T72" fmla="*/ 0 w 265"/>
                <a:gd name="T73" fmla="*/ 0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65"/>
                <a:gd name="T113" fmla="*/ 265 w 265"/>
                <a:gd name="T114" fmla="*/ 65 h 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3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8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7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3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2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2"/>
                  </a:lnTo>
                  <a:lnTo>
                    <a:pt x="165" y="5"/>
                  </a:lnTo>
                  <a:lnTo>
                    <a:pt x="186" y="10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3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6" name="Freeform 317"/>
            <p:cNvSpPr>
              <a:spLocks/>
            </p:cNvSpPr>
            <p:nvPr/>
          </p:nvSpPr>
          <p:spPr bwMode="auto">
            <a:xfrm>
              <a:off x="4580" y="4181"/>
              <a:ext cx="16" cy="28"/>
            </a:xfrm>
            <a:custGeom>
              <a:avLst/>
              <a:gdLst>
                <a:gd name="T0" fmla="*/ 0 w 33"/>
                <a:gd name="T1" fmla="*/ 0 h 58"/>
                <a:gd name="T2" fmla="*/ 0 w 33"/>
                <a:gd name="T3" fmla="*/ 0 h 58"/>
                <a:gd name="T4" fmla="*/ 0 w 33"/>
                <a:gd name="T5" fmla="*/ 0 h 58"/>
                <a:gd name="T6" fmla="*/ 0 w 33"/>
                <a:gd name="T7" fmla="*/ 0 h 58"/>
                <a:gd name="T8" fmla="*/ 0 w 33"/>
                <a:gd name="T9" fmla="*/ 0 h 58"/>
                <a:gd name="T10" fmla="*/ 0 w 33"/>
                <a:gd name="T11" fmla="*/ 0 h 58"/>
                <a:gd name="T12" fmla="*/ 0 w 33"/>
                <a:gd name="T13" fmla="*/ 0 h 58"/>
                <a:gd name="T14" fmla="*/ 0 w 33"/>
                <a:gd name="T15" fmla="*/ 0 h 58"/>
                <a:gd name="T16" fmla="*/ 0 w 33"/>
                <a:gd name="T17" fmla="*/ 0 h 58"/>
                <a:gd name="T18" fmla="*/ 0 w 33"/>
                <a:gd name="T19" fmla="*/ 0 h 58"/>
                <a:gd name="T20" fmla="*/ 0 w 33"/>
                <a:gd name="T21" fmla="*/ 0 h 58"/>
                <a:gd name="T22" fmla="*/ 0 w 33"/>
                <a:gd name="T23" fmla="*/ 0 h 58"/>
                <a:gd name="T24" fmla="*/ 0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58"/>
                <a:gd name="T41" fmla="*/ 33 w 33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3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7" name="Freeform 318"/>
            <p:cNvSpPr>
              <a:spLocks/>
            </p:cNvSpPr>
            <p:nvPr/>
          </p:nvSpPr>
          <p:spPr bwMode="auto">
            <a:xfrm>
              <a:off x="4589" y="4178"/>
              <a:ext cx="19" cy="31"/>
            </a:xfrm>
            <a:custGeom>
              <a:avLst/>
              <a:gdLst>
                <a:gd name="T0" fmla="*/ 1 w 38"/>
                <a:gd name="T1" fmla="*/ 0 h 63"/>
                <a:gd name="T2" fmla="*/ 0 w 38"/>
                <a:gd name="T3" fmla="*/ 0 h 63"/>
                <a:gd name="T4" fmla="*/ 1 w 38"/>
                <a:gd name="T5" fmla="*/ 0 h 63"/>
                <a:gd name="T6" fmla="*/ 1 w 38"/>
                <a:gd name="T7" fmla="*/ 0 h 63"/>
                <a:gd name="T8" fmla="*/ 1 w 38"/>
                <a:gd name="T9" fmla="*/ 0 h 63"/>
                <a:gd name="T10" fmla="*/ 1 w 38"/>
                <a:gd name="T11" fmla="*/ 0 h 63"/>
                <a:gd name="T12" fmla="*/ 1 w 38"/>
                <a:gd name="T13" fmla="*/ 0 h 63"/>
                <a:gd name="T14" fmla="*/ 1 w 38"/>
                <a:gd name="T15" fmla="*/ 0 h 63"/>
                <a:gd name="T16" fmla="*/ 1 w 38"/>
                <a:gd name="T17" fmla="*/ 0 h 63"/>
                <a:gd name="T18" fmla="*/ 1 w 38"/>
                <a:gd name="T19" fmla="*/ 0 h 63"/>
                <a:gd name="T20" fmla="*/ 1 w 38"/>
                <a:gd name="T21" fmla="*/ 0 h 63"/>
                <a:gd name="T22" fmla="*/ 1 w 38"/>
                <a:gd name="T23" fmla="*/ 0 h 63"/>
                <a:gd name="T24" fmla="*/ 1 w 38"/>
                <a:gd name="T25" fmla="*/ 0 h 63"/>
                <a:gd name="T26" fmla="*/ 1 w 38"/>
                <a:gd name="T27" fmla="*/ 0 h 63"/>
                <a:gd name="T28" fmla="*/ 1 w 38"/>
                <a:gd name="T29" fmla="*/ 0 h 63"/>
                <a:gd name="T30" fmla="*/ 1 w 38"/>
                <a:gd name="T31" fmla="*/ 0 h 63"/>
                <a:gd name="T32" fmla="*/ 1 w 38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3"/>
                <a:gd name="T53" fmla="*/ 38 w 38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3">
                  <a:moveTo>
                    <a:pt x="1" y="63"/>
                  </a:moveTo>
                  <a:lnTo>
                    <a:pt x="0" y="61"/>
                  </a:lnTo>
                  <a:lnTo>
                    <a:pt x="1" y="54"/>
                  </a:lnTo>
                  <a:lnTo>
                    <a:pt x="3" y="46"/>
                  </a:lnTo>
                  <a:lnTo>
                    <a:pt x="8" y="36"/>
                  </a:lnTo>
                  <a:lnTo>
                    <a:pt x="13" y="26"/>
                  </a:lnTo>
                  <a:lnTo>
                    <a:pt x="20" y="16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7"/>
                  </a:lnTo>
                  <a:lnTo>
                    <a:pt x="23" y="27"/>
                  </a:lnTo>
                  <a:lnTo>
                    <a:pt x="17" y="38"/>
                  </a:lnTo>
                  <a:lnTo>
                    <a:pt x="12" y="48"/>
                  </a:lnTo>
                  <a:lnTo>
                    <a:pt x="6" y="56"/>
                  </a:lnTo>
                  <a:lnTo>
                    <a:pt x="3" y="62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8" name="Freeform 319"/>
            <p:cNvSpPr>
              <a:spLocks/>
            </p:cNvSpPr>
            <p:nvPr/>
          </p:nvSpPr>
          <p:spPr bwMode="auto">
            <a:xfrm>
              <a:off x="4608" y="4175"/>
              <a:ext cx="26" cy="41"/>
            </a:xfrm>
            <a:custGeom>
              <a:avLst/>
              <a:gdLst>
                <a:gd name="T0" fmla="*/ 1 w 52"/>
                <a:gd name="T1" fmla="*/ 0 h 83"/>
                <a:gd name="T2" fmla="*/ 0 w 52"/>
                <a:gd name="T3" fmla="*/ 0 h 83"/>
                <a:gd name="T4" fmla="*/ 1 w 52"/>
                <a:gd name="T5" fmla="*/ 0 h 83"/>
                <a:gd name="T6" fmla="*/ 1 w 52"/>
                <a:gd name="T7" fmla="*/ 0 h 83"/>
                <a:gd name="T8" fmla="*/ 1 w 52"/>
                <a:gd name="T9" fmla="*/ 0 h 83"/>
                <a:gd name="T10" fmla="*/ 1 w 52"/>
                <a:gd name="T11" fmla="*/ 0 h 83"/>
                <a:gd name="T12" fmla="*/ 1 w 52"/>
                <a:gd name="T13" fmla="*/ 0 h 83"/>
                <a:gd name="T14" fmla="*/ 1 w 52"/>
                <a:gd name="T15" fmla="*/ 0 h 83"/>
                <a:gd name="T16" fmla="*/ 1 w 52"/>
                <a:gd name="T17" fmla="*/ 0 h 83"/>
                <a:gd name="T18" fmla="*/ 1 w 52"/>
                <a:gd name="T19" fmla="*/ 0 h 83"/>
                <a:gd name="T20" fmla="*/ 1 w 52"/>
                <a:gd name="T21" fmla="*/ 0 h 83"/>
                <a:gd name="T22" fmla="*/ 1 w 52"/>
                <a:gd name="T23" fmla="*/ 0 h 83"/>
                <a:gd name="T24" fmla="*/ 1 w 52"/>
                <a:gd name="T25" fmla="*/ 0 h 83"/>
                <a:gd name="T26" fmla="*/ 1 w 52"/>
                <a:gd name="T27" fmla="*/ 0 h 83"/>
                <a:gd name="T28" fmla="*/ 1 w 52"/>
                <a:gd name="T29" fmla="*/ 0 h 83"/>
                <a:gd name="T30" fmla="*/ 1 w 52"/>
                <a:gd name="T31" fmla="*/ 0 h 83"/>
                <a:gd name="T32" fmla="*/ 1 w 52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3"/>
                <a:gd name="T53" fmla="*/ 52 w 52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9" name="Freeform 320"/>
            <p:cNvSpPr>
              <a:spLocks/>
            </p:cNvSpPr>
            <p:nvPr/>
          </p:nvSpPr>
          <p:spPr bwMode="auto">
            <a:xfrm>
              <a:off x="4630" y="4177"/>
              <a:ext cx="28" cy="45"/>
            </a:xfrm>
            <a:custGeom>
              <a:avLst/>
              <a:gdLst>
                <a:gd name="T0" fmla="*/ 0 w 57"/>
                <a:gd name="T1" fmla="*/ 1 h 90"/>
                <a:gd name="T2" fmla="*/ 0 w 57"/>
                <a:gd name="T3" fmla="*/ 1 h 90"/>
                <a:gd name="T4" fmla="*/ 0 w 57"/>
                <a:gd name="T5" fmla="*/ 1 h 90"/>
                <a:gd name="T6" fmla="*/ 0 w 57"/>
                <a:gd name="T7" fmla="*/ 1 h 90"/>
                <a:gd name="T8" fmla="*/ 0 w 57"/>
                <a:gd name="T9" fmla="*/ 1 h 90"/>
                <a:gd name="T10" fmla="*/ 0 w 57"/>
                <a:gd name="T11" fmla="*/ 1 h 90"/>
                <a:gd name="T12" fmla="*/ 0 w 57"/>
                <a:gd name="T13" fmla="*/ 1 h 90"/>
                <a:gd name="T14" fmla="*/ 0 w 57"/>
                <a:gd name="T15" fmla="*/ 1 h 90"/>
                <a:gd name="T16" fmla="*/ 0 w 57"/>
                <a:gd name="T17" fmla="*/ 0 h 90"/>
                <a:gd name="T18" fmla="*/ 0 w 57"/>
                <a:gd name="T19" fmla="*/ 1 h 90"/>
                <a:gd name="T20" fmla="*/ 0 w 57"/>
                <a:gd name="T21" fmla="*/ 1 h 90"/>
                <a:gd name="T22" fmla="*/ 0 w 57"/>
                <a:gd name="T23" fmla="*/ 1 h 90"/>
                <a:gd name="T24" fmla="*/ 0 w 57"/>
                <a:gd name="T25" fmla="*/ 1 h 90"/>
                <a:gd name="T26" fmla="*/ 0 w 57"/>
                <a:gd name="T27" fmla="*/ 1 h 90"/>
                <a:gd name="T28" fmla="*/ 0 w 57"/>
                <a:gd name="T29" fmla="*/ 1 h 90"/>
                <a:gd name="T30" fmla="*/ 0 w 57"/>
                <a:gd name="T31" fmla="*/ 1 h 90"/>
                <a:gd name="T32" fmla="*/ 0 w 57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90"/>
                <a:gd name="T53" fmla="*/ 57 w 57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90">
                  <a:moveTo>
                    <a:pt x="2" y="90"/>
                  </a:moveTo>
                  <a:lnTo>
                    <a:pt x="0" y="86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8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9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0" name="Freeform 321"/>
            <p:cNvSpPr>
              <a:spLocks/>
            </p:cNvSpPr>
            <p:nvPr/>
          </p:nvSpPr>
          <p:spPr bwMode="auto">
            <a:xfrm>
              <a:off x="4645" y="4181"/>
              <a:ext cx="30" cy="37"/>
            </a:xfrm>
            <a:custGeom>
              <a:avLst/>
              <a:gdLst>
                <a:gd name="T0" fmla="*/ 0 w 60"/>
                <a:gd name="T1" fmla="*/ 1 h 74"/>
                <a:gd name="T2" fmla="*/ 0 w 60"/>
                <a:gd name="T3" fmla="*/ 1 h 74"/>
                <a:gd name="T4" fmla="*/ 1 w 60"/>
                <a:gd name="T5" fmla="*/ 1 h 74"/>
                <a:gd name="T6" fmla="*/ 1 w 60"/>
                <a:gd name="T7" fmla="*/ 1 h 74"/>
                <a:gd name="T8" fmla="*/ 1 w 60"/>
                <a:gd name="T9" fmla="*/ 1 h 74"/>
                <a:gd name="T10" fmla="*/ 1 w 60"/>
                <a:gd name="T11" fmla="*/ 1 h 74"/>
                <a:gd name="T12" fmla="*/ 1 w 60"/>
                <a:gd name="T13" fmla="*/ 1 h 74"/>
                <a:gd name="T14" fmla="*/ 1 w 60"/>
                <a:gd name="T15" fmla="*/ 1 h 74"/>
                <a:gd name="T16" fmla="*/ 1 w 60"/>
                <a:gd name="T17" fmla="*/ 0 h 74"/>
                <a:gd name="T18" fmla="*/ 1 w 60"/>
                <a:gd name="T19" fmla="*/ 1 h 74"/>
                <a:gd name="T20" fmla="*/ 1 w 60"/>
                <a:gd name="T21" fmla="*/ 1 h 74"/>
                <a:gd name="T22" fmla="*/ 1 w 60"/>
                <a:gd name="T23" fmla="*/ 1 h 74"/>
                <a:gd name="T24" fmla="*/ 1 w 60"/>
                <a:gd name="T25" fmla="*/ 1 h 74"/>
                <a:gd name="T26" fmla="*/ 1 w 60"/>
                <a:gd name="T27" fmla="*/ 1 h 74"/>
                <a:gd name="T28" fmla="*/ 1 w 60"/>
                <a:gd name="T29" fmla="*/ 1 h 74"/>
                <a:gd name="T30" fmla="*/ 1 w 60"/>
                <a:gd name="T31" fmla="*/ 1 h 74"/>
                <a:gd name="T32" fmla="*/ 0 w 60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74"/>
                <a:gd name="T53" fmla="*/ 60 w 60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74">
                  <a:moveTo>
                    <a:pt x="0" y="74"/>
                  </a:moveTo>
                  <a:lnTo>
                    <a:pt x="0" y="71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5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8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1" name="Freeform 322"/>
            <p:cNvSpPr>
              <a:spLocks/>
            </p:cNvSpPr>
            <p:nvPr/>
          </p:nvSpPr>
          <p:spPr bwMode="auto">
            <a:xfrm>
              <a:off x="4661" y="4186"/>
              <a:ext cx="26" cy="30"/>
            </a:xfrm>
            <a:custGeom>
              <a:avLst/>
              <a:gdLst>
                <a:gd name="T0" fmla="*/ 1 w 52"/>
                <a:gd name="T1" fmla="*/ 0 h 61"/>
                <a:gd name="T2" fmla="*/ 0 w 52"/>
                <a:gd name="T3" fmla="*/ 0 h 61"/>
                <a:gd name="T4" fmla="*/ 1 w 52"/>
                <a:gd name="T5" fmla="*/ 0 h 61"/>
                <a:gd name="T6" fmla="*/ 1 w 52"/>
                <a:gd name="T7" fmla="*/ 0 h 61"/>
                <a:gd name="T8" fmla="*/ 1 w 52"/>
                <a:gd name="T9" fmla="*/ 0 h 61"/>
                <a:gd name="T10" fmla="*/ 1 w 52"/>
                <a:gd name="T11" fmla="*/ 0 h 61"/>
                <a:gd name="T12" fmla="*/ 1 w 52"/>
                <a:gd name="T13" fmla="*/ 0 h 61"/>
                <a:gd name="T14" fmla="*/ 1 w 52"/>
                <a:gd name="T15" fmla="*/ 0 h 61"/>
                <a:gd name="T16" fmla="*/ 1 w 52"/>
                <a:gd name="T17" fmla="*/ 0 h 61"/>
                <a:gd name="T18" fmla="*/ 1 w 52"/>
                <a:gd name="T19" fmla="*/ 0 h 61"/>
                <a:gd name="T20" fmla="*/ 1 w 52"/>
                <a:gd name="T21" fmla="*/ 0 h 61"/>
                <a:gd name="T22" fmla="*/ 1 w 52"/>
                <a:gd name="T23" fmla="*/ 0 h 61"/>
                <a:gd name="T24" fmla="*/ 1 w 52"/>
                <a:gd name="T25" fmla="*/ 0 h 61"/>
                <a:gd name="T26" fmla="*/ 1 w 52"/>
                <a:gd name="T27" fmla="*/ 0 h 61"/>
                <a:gd name="T28" fmla="*/ 1 w 52"/>
                <a:gd name="T29" fmla="*/ 0 h 61"/>
                <a:gd name="T30" fmla="*/ 1 w 52"/>
                <a:gd name="T31" fmla="*/ 0 h 61"/>
                <a:gd name="T32" fmla="*/ 1 w 52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61"/>
                <a:gd name="T53" fmla="*/ 52 w 5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6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7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60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2" name="Freeform 323"/>
            <p:cNvSpPr>
              <a:spLocks/>
            </p:cNvSpPr>
            <p:nvPr/>
          </p:nvSpPr>
          <p:spPr bwMode="auto">
            <a:xfrm>
              <a:off x="4677" y="4195"/>
              <a:ext cx="22" cy="21"/>
            </a:xfrm>
            <a:custGeom>
              <a:avLst/>
              <a:gdLst>
                <a:gd name="T0" fmla="*/ 0 w 45"/>
                <a:gd name="T1" fmla="*/ 0 h 43"/>
                <a:gd name="T2" fmla="*/ 0 w 45"/>
                <a:gd name="T3" fmla="*/ 0 h 43"/>
                <a:gd name="T4" fmla="*/ 0 w 45"/>
                <a:gd name="T5" fmla="*/ 0 h 43"/>
                <a:gd name="T6" fmla="*/ 0 w 45"/>
                <a:gd name="T7" fmla="*/ 0 h 43"/>
                <a:gd name="T8" fmla="*/ 0 w 45"/>
                <a:gd name="T9" fmla="*/ 0 h 43"/>
                <a:gd name="T10" fmla="*/ 0 w 45"/>
                <a:gd name="T11" fmla="*/ 0 h 43"/>
                <a:gd name="T12" fmla="*/ 0 w 45"/>
                <a:gd name="T13" fmla="*/ 0 h 43"/>
                <a:gd name="T14" fmla="*/ 0 w 45"/>
                <a:gd name="T15" fmla="*/ 0 h 43"/>
                <a:gd name="T16" fmla="*/ 0 w 45"/>
                <a:gd name="T17" fmla="*/ 0 h 43"/>
                <a:gd name="T18" fmla="*/ 0 w 45"/>
                <a:gd name="T19" fmla="*/ 0 h 43"/>
                <a:gd name="T20" fmla="*/ 0 w 45"/>
                <a:gd name="T21" fmla="*/ 0 h 43"/>
                <a:gd name="T22" fmla="*/ 0 w 45"/>
                <a:gd name="T23" fmla="*/ 0 h 43"/>
                <a:gd name="T24" fmla="*/ 0 w 45"/>
                <a:gd name="T25" fmla="*/ 0 h 43"/>
                <a:gd name="T26" fmla="*/ 0 w 45"/>
                <a:gd name="T27" fmla="*/ 0 h 43"/>
                <a:gd name="T28" fmla="*/ 0 w 45"/>
                <a:gd name="T29" fmla="*/ 0 h 43"/>
                <a:gd name="T30" fmla="*/ 0 w 45"/>
                <a:gd name="T31" fmla="*/ 0 h 43"/>
                <a:gd name="T32" fmla="*/ 0 w 4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3"/>
                <a:gd name="T53" fmla="*/ 45 w 4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3">
                  <a:moveTo>
                    <a:pt x="0" y="43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7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5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5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3" name="Freeform 324"/>
            <p:cNvSpPr>
              <a:spLocks/>
            </p:cNvSpPr>
            <p:nvPr/>
          </p:nvSpPr>
          <p:spPr bwMode="auto">
            <a:xfrm>
              <a:off x="4692" y="4200"/>
              <a:ext cx="15" cy="13"/>
            </a:xfrm>
            <a:custGeom>
              <a:avLst/>
              <a:gdLst>
                <a:gd name="T0" fmla="*/ 0 w 30"/>
                <a:gd name="T1" fmla="*/ 0 h 27"/>
                <a:gd name="T2" fmla="*/ 1 w 30"/>
                <a:gd name="T3" fmla="*/ 0 h 27"/>
                <a:gd name="T4" fmla="*/ 1 w 30"/>
                <a:gd name="T5" fmla="*/ 0 h 27"/>
                <a:gd name="T6" fmla="*/ 1 w 30"/>
                <a:gd name="T7" fmla="*/ 0 h 27"/>
                <a:gd name="T8" fmla="*/ 1 w 30"/>
                <a:gd name="T9" fmla="*/ 0 h 27"/>
                <a:gd name="T10" fmla="*/ 1 w 30"/>
                <a:gd name="T11" fmla="*/ 0 h 27"/>
                <a:gd name="T12" fmla="*/ 1 w 30"/>
                <a:gd name="T13" fmla="*/ 0 h 27"/>
                <a:gd name="T14" fmla="*/ 1 w 30"/>
                <a:gd name="T15" fmla="*/ 0 h 27"/>
                <a:gd name="T16" fmla="*/ 0 w 30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7"/>
                <a:gd name="T29" fmla="*/ 30 w 30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1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8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4" name="Freeform 325"/>
            <p:cNvSpPr>
              <a:spLocks/>
            </p:cNvSpPr>
            <p:nvPr/>
          </p:nvSpPr>
          <p:spPr bwMode="auto">
            <a:xfrm>
              <a:off x="4569" y="4186"/>
              <a:ext cx="17" cy="18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1 h 35"/>
                <a:gd name="T4" fmla="*/ 0 w 35"/>
                <a:gd name="T5" fmla="*/ 1 h 35"/>
                <a:gd name="T6" fmla="*/ 0 w 35"/>
                <a:gd name="T7" fmla="*/ 1 h 35"/>
                <a:gd name="T8" fmla="*/ 0 w 35"/>
                <a:gd name="T9" fmla="*/ 1 h 35"/>
                <a:gd name="T10" fmla="*/ 0 w 35"/>
                <a:gd name="T11" fmla="*/ 1 h 35"/>
                <a:gd name="T12" fmla="*/ 0 w 35"/>
                <a:gd name="T13" fmla="*/ 1 h 35"/>
                <a:gd name="T14" fmla="*/ 0 w 35"/>
                <a:gd name="T15" fmla="*/ 1 h 35"/>
                <a:gd name="T16" fmla="*/ 0 w 35"/>
                <a:gd name="T17" fmla="*/ 1 h 35"/>
                <a:gd name="T18" fmla="*/ 0 w 35"/>
                <a:gd name="T19" fmla="*/ 1 h 35"/>
                <a:gd name="T20" fmla="*/ 0 w 35"/>
                <a:gd name="T21" fmla="*/ 1 h 35"/>
                <a:gd name="T22" fmla="*/ 0 w 35"/>
                <a:gd name="T23" fmla="*/ 1 h 35"/>
                <a:gd name="T24" fmla="*/ 0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35"/>
                <a:gd name="T41" fmla="*/ 35 w 35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5" name="Freeform 326"/>
            <p:cNvSpPr>
              <a:spLocks/>
            </p:cNvSpPr>
            <p:nvPr/>
          </p:nvSpPr>
          <p:spPr bwMode="auto">
            <a:xfrm>
              <a:off x="4566" y="4176"/>
              <a:ext cx="20" cy="9"/>
            </a:xfrm>
            <a:custGeom>
              <a:avLst/>
              <a:gdLst>
                <a:gd name="T0" fmla="*/ 1 w 40"/>
                <a:gd name="T1" fmla="*/ 1 h 17"/>
                <a:gd name="T2" fmla="*/ 1 w 40"/>
                <a:gd name="T3" fmla="*/ 1 h 17"/>
                <a:gd name="T4" fmla="*/ 1 w 40"/>
                <a:gd name="T5" fmla="*/ 1 h 17"/>
                <a:gd name="T6" fmla="*/ 1 w 40"/>
                <a:gd name="T7" fmla="*/ 1 h 17"/>
                <a:gd name="T8" fmla="*/ 1 w 40"/>
                <a:gd name="T9" fmla="*/ 1 h 17"/>
                <a:gd name="T10" fmla="*/ 1 w 40"/>
                <a:gd name="T11" fmla="*/ 1 h 17"/>
                <a:gd name="T12" fmla="*/ 1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1 h 17"/>
                <a:gd name="T20" fmla="*/ 1 w 40"/>
                <a:gd name="T21" fmla="*/ 1 h 17"/>
                <a:gd name="T22" fmla="*/ 1 w 40"/>
                <a:gd name="T23" fmla="*/ 1 h 17"/>
                <a:gd name="T24" fmla="*/ 1 w 40"/>
                <a:gd name="T25" fmla="*/ 1 h 17"/>
                <a:gd name="T26" fmla="*/ 1 w 40"/>
                <a:gd name="T27" fmla="*/ 1 h 17"/>
                <a:gd name="T28" fmla="*/ 1 w 40"/>
                <a:gd name="T29" fmla="*/ 1 h 17"/>
                <a:gd name="T30" fmla="*/ 1 w 40"/>
                <a:gd name="T31" fmla="*/ 1 h 17"/>
                <a:gd name="T32" fmla="*/ 1 w 40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17"/>
                <a:gd name="T53" fmla="*/ 40 w 4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2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6" name="Freeform 327"/>
            <p:cNvSpPr>
              <a:spLocks/>
            </p:cNvSpPr>
            <p:nvPr/>
          </p:nvSpPr>
          <p:spPr bwMode="auto">
            <a:xfrm>
              <a:off x="4560" y="4187"/>
              <a:ext cx="22" cy="5"/>
            </a:xfrm>
            <a:custGeom>
              <a:avLst/>
              <a:gdLst>
                <a:gd name="T0" fmla="*/ 0 w 45"/>
                <a:gd name="T1" fmla="*/ 0 h 10"/>
                <a:gd name="T2" fmla="*/ 0 w 45"/>
                <a:gd name="T3" fmla="*/ 0 h 10"/>
                <a:gd name="T4" fmla="*/ 0 w 45"/>
                <a:gd name="T5" fmla="*/ 0 h 10"/>
                <a:gd name="T6" fmla="*/ 0 w 45"/>
                <a:gd name="T7" fmla="*/ 0 h 10"/>
                <a:gd name="T8" fmla="*/ 0 w 45"/>
                <a:gd name="T9" fmla="*/ 0 h 10"/>
                <a:gd name="T10" fmla="*/ 0 w 45"/>
                <a:gd name="T11" fmla="*/ 0 h 10"/>
                <a:gd name="T12" fmla="*/ 0 w 45"/>
                <a:gd name="T13" fmla="*/ 1 h 10"/>
                <a:gd name="T14" fmla="*/ 0 w 45"/>
                <a:gd name="T15" fmla="*/ 1 h 10"/>
                <a:gd name="T16" fmla="*/ 0 w 45"/>
                <a:gd name="T17" fmla="*/ 1 h 10"/>
                <a:gd name="T18" fmla="*/ 0 w 45"/>
                <a:gd name="T19" fmla="*/ 1 h 10"/>
                <a:gd name="T20" fmla="*/ 0 w 45"/>
                <a:gd name="T21" fmla="*/ 1 h 10"/>
                <a:gd name="T22" fmla="*/ 0 w 45"/>
                <a:gd name="T23" fmla="*/ 1 h 10"/>
                <a:gd name="T24" fmla="*/ 0 w 45"/>
                <a:gd name="T25" fmla="*/ 1 h 10"/>
                <a:gd name="T26" fmla="*/ 0 w 45"/>
                <a:gd name="T27" fmla="*/ 1 h 10"/>
                <a:gd name="T28" fmla="*/ 0 w 45"/>
                <a:gd name="T29" fmla="*/ 1 h 10"/>
                <a:gd name="T30" fmla="*/ 0 w 45"/>
                <a:gd name="T31" fmla="*/ 1 h 10"/>
                <a:gd name="T32" fmla="*/ 0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0"/>
                <a:gd name="T53" fmla="*/ 45 w 45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4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7" name="Freeform 328"/>
            <p:cNvSpPr>
              <a:spLocks/>
            </p:cNvSpPr>
            <p:nvPr/>
          </p:nvSpPr>
          <p:spPr bwMode="auto">
            <a:xfrm>
              <a:off x="4573" y="4165"/>
              <a:ext cx="20" cy="17"/>
            </a:xfrm>
            <a:custGeom>
              <a:avLst/>
              <a:gdLst>
                <a:gd name="T0" fmla="*/ 0 w 42"/>
                <a:gd name="T1" fmla="*/ 1 h 34"/>
                <a:gd name="T2" fmla="*/ 0 w 42"/>
                <a:gd name="T3" fmla="*/ 1 h 34"/>
                <a:gd name="T4" fmla="*/ 0 w 42"/>
                <a:gd name="T5" fmla="*/ 1 h 34"/>
                <a:gd name="T6" fmla="*/ 0 w 42"/>
                <a:gd name="T7" fmla="*/ 1 h 34"/>
                <a:gd name="T8" fmla="*/ 0 w 42"/>
                <a:gd name="T9" fmla="*/ 1 h 34"/>
                <a:gd name="T10" fmla="*/ 0 w 42"/>
                <a:gd name="T11" fmla="*/ 1 h 34"/>
                <a:gd name="T12" fmla="*/ 0 w 42"/>
                <a:gd name="T13" fmla="*/ 1 h 34"/>
                <a:gd name="T14" fmla="*/ 0 w 42"/>
                <a:gd name="T15" fmla="*/ 1 h 34"/>
                <a:gd name="T16" fmla="*/ 0 w 42"/>
                <a:gd name="T17" fmla="*/ 0 h 34"/>
                <a:gd name="T18" fmla="*/ 0 w 42"/>
                <a:gd name="T19" fmla="*/ 0 h 34"/>
                <a:gd name="T20" fmla="*/ 0 w 42"/>
                <a:gd name="T21" fmla="*/ 1 h 34"/>
                <a:gd name="T22" fmla="*/ 0 w 42"/>
                <a:gd name="T23" fmla="*/ 1 h 34"/>
                <a:gd name="T24" fmla="*/ 0 w 42"/>
                <a:gd name="T25" fmla="*/ 1 h 34"/>
                <a:gd name="T26" fmla="*/ 0 w 42"/>
                <a:gd name="T27" fmla="*/ 1 h 34"/>
                <a:gd name="T28" fmla="*/ 0 w 42"/>
                <a:gd name="T29" fmla="*/ 1 h 34"/>
                <a:gd name="T30" fmla="*/ 0 w 42"/>
                <a:gd name="T31" fmla="*/ 1 h 34"/>
                <a:gd name="T32" fmla="*/ 0 w 42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4"/>
                <a:gd name="T53" fmla="*/ 42 w 4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4">
                  <a:moveTo>
                    <a:pt x="42" y="34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9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8" name="Freeform 329"/>
            <p:cNvSpPr>
              <a:spLocks/>
            </p:cNvSpPr>
            <p:nvPr/>
          </p:nvSpPr>
          <p:spPr bwMode="auto">
            <a:xfrm>
              <a:off x="4696" y="4167"/>
              <a:ext cx="7" cy="29"/>
            </a:xfrm>
            <a:custGeom>
              <a:avLst/>
              <a:gdLst>
                <a:gd name="T0" fmla="*/ 1 w 13"/>
                <a:gd name="T1" fmla="*/ 1 h 57"/>
                <a:gd name="T2" fmla="*/ 1 w 13"/>
                <a:gd name="T3" fmla="*/ 1 h 57"/>
                <a:gd name="T4" fmla="*/ 0 w 13"/>
                <a:gd name="T5" fmla="*/ 1 h 57"/>
                <a:gd name="T6" fmla="*/ 1 w 13"/>
                <a:gd name="T7" fmla="*/ 1 h 57"/>
                <a:gd name="T8" fmla="*/ 1 w 13"/>
                <a:gd name="T9" fmla="*/ 0 h 57"/>
                <a:gd name="T10" fmla="*/ 1 w 13"/>
                <a:gd name="T11" fmla="*/ 1 h 57"/>
                <a:gd name="T12" fmla="*/ 1 w 13"/>
                <a:gd name="T13" fmla="*/ 1 h 57"/>
                <a:gd name="T14" fmla="*/ 1 w 13"/>
                <a:gd name="T15" fmla="*/ 1 h 57"/>
                <a:gd name="T16" fmla="*/ 1 w 13"/>
                <a:gd name="T17" fmla="*/ 1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7"/>
                <a:gd name="T29" fmla="*/ 13 w 13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7">
                  <a:moveTo>
                    <a:pt x="2" y="57"/>
                  </a:moveTo>
                  <a:lnTo>
                    <a:pt x="1" y="42"/>
                  </a:lnTo>
                  <a:lnTo>
                    <a:pt x="0" y="24"/>
                  </a:lnTo>
                  <a:lnTo>
                    <a:pt x="2" y="8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3"/>
                  </a:lnTo>
                  <a:lnTo>
                    <a:pt x="6" y="42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9" name="Freeform 330"/>
            <p:cNvSpPr>
              <a:spLocks/>
            </p:cNvSpPr>
            <p:nvPr/>
          </p:nvSpPr>
          <p:spPr bwMode="auto">
            <a:xfrm>
              <a:off x="4704" y="4172"/>
              <a:ext cx="10" cy="28"/>
            </a:xfrm>
            <a:custGeom>
              <a:avLst/>
              <a:gdLst>
                <a:gd name="T0" fmla="*/ 0 w 18"/>
                <a:gd name="T1" fmla="*/ 1 h 55"/>
                <a:gd name="T2" fmla="*/ 1 w 18"/>
                <a:gd name="T3" fmla="*/ 1 h 55"/>
                <a:gd name="T4" fmla="*/ 1 w 18"/>
                <a:gd name="T5" fmla="*/ 1 h 55"/>
                <a:gd name="T6" fmla="*/ 1 w 18"/>
                <a:gd name="T7" fmla="*/ 1 h 55"/>
                <a:gd name="T8" fmla="*/ 1 w 18"/>
                <a:gd name="T9" fmla="*/ 0 h 55"/>
                <a:gd name="T10" fmla="*/ 1 w 18"/>
                <a:gd name="T11" fmla="*/ 1 h 55"/>
                <a:gd name="T12" fmla="*/ 1 w 18"/>
                <a:gd name="T13" fmla="*/ 1 h 55"/>
                <a:gd name="T14" fmla="*/ 1 w 18"/>
                <a:gd name="T15" fmla="*/ 1 h 55"/>
                <a:gd name="T16" fmla="*/ 0 w 18"/>
                <a:gd name="T17" fmla="*/ 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55"/>
                <a:gd name="T29" fmla="*/ 18 w 18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55">
                  <a:moveTo>
                    <a:pt x="0" y="55"/>
                  </a:moveTo>
                  <a:lnTo>
                    <a:pt x="1" y="42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0" name="Freeform 331"/>
            <p:cNvSpPr>
              <a:spLocks/>
            </p:cNvSpPr>
            <p:nvPr/>
          </p:nvSpPr>
          <p:spPr bwMode="auto">
            <a:xfrm>
              <a:off x="4682" y="4159"/>
              <a:ext cx="6" cy="27"/>
            </a:xfrm>
            <a:custGeom>
              <a:avLst/>
              <a:gdLst>
                <a:gd name="T0" fmla="*/ 1 w 12"/>
                <a:gd name="T1" fmla="*/ 1 h 54"/>
                <a:gd name="T2" fmla="*/ 1 w 12"/>
                <a:gd name="T3" fmla="*/ 1 h 54"/>
                <a:gd name="T4" fmla="*/ 0 w 12"/>
                <a:gd name="T5" fmla="*/ 1 h 54"/>
                <a:gd name="T6" fmla="*/ 1 w 12"/>
                <a:gd name="T7" fmla="*/ 1 h 54"/>
                <a:gd name="T8" fmla="*/ 1 w 12"/>
                <a:gd name="T9" fmla="*/ 0 h 54"/>
                <a:gd name="T10" fmla="*/ 1 w 12"/>
                <a:gd name="T11" fmla="*/ 1 h 54"/>
                <a:gd name="T12" fmla="*/ 1 w 12"/>
                <a:gd name="T13" fmla="*/ 1 h 54"/>
                <a:gd name="T14" fmla="*/ 1 w 12"/>
                <a:gd name="T15" fmla="*/ 1 h 54"/>
                <a:gd name="T16" fmla="*/ 1 w 12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4"/>
                <a:gd name="T29" fmla="*/ 12 w 1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9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" name="Freeform 332"/>
            <p:cNvSpPr>
              <a:spLocks/>
            </p:cNvSpPr>
            <p:nvPr/>
          </p:nvSpPr>
          <p:spPr bwMode="auto">
            <a:xfrm>
              <a:off x="4665" y="4152"/>
              <a:ext cx="10" cy="31"/>
            </a:xfrm>
            <a:custGeom>
              <a:avLst/>
              <a:gdLst>
                <a:gd name="T0" fmla="*/ 1 w 19"/>
                <a:gd name="T1" fmla="*/ 1 h 62"/>
                <a:gd name="T2" fmla="*/ 1 w 19"/>
                <a:gd name="T3" fmla="*/ 1 h 62"/>
                <a:gd name="T4" fmla="*/ 1 w 19"/>
                <a:gd name="T5" fmla="*/ 1 h 62"/>
                <a:gd name="T6" fmla="*/ 0 w 19"/>
                <a:gd name="T7" fmla="*/ 1 h 62"/>
                <a:gd name="T8" fmla="*/ 1 w 19"/>
                <a:gd name="T9" fmla="*/ 0 h 62"/>
                <a:gd name="T10" fmla="*/ 1 w 19"/>
                <a:gd name="T11" fmla="*/ 1 h 62"/>
                <a:gd name="T12" fmla="*/ 1 w 19"/>
                <a:gd name="T13" fmla="*/ 1 h 62"/>
                <a:gd name="T14" fmla="*/ 1 w 19"/>
                <a:gd name="T15" fmla="*/ 1 h 62"/>
                <a:gd name="T16" fmla="*/ 1 w 19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62"/>
                <a:gd name="T29" fmla="*/ 19 w 19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7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" name="Freeform 333"/>
            <p:cNvSpPr>
              <a:spLocks/>
            </p:cNvSpPr>
            <p:nvPr/>
          </p:nvSpPr>
          <p:spPr bwMode="auto">
            <a:xfrm>
              <a:off x="4650" y="4144"/>
              <a:ext cx="11" cy="34"/>
            </a:xfrm>
            <a:custGeom>
              <a:avLst/>
              <a:gdLst>
                <a:gd name="T0" fmla="*/ 1 w 21"/>
                <a:gd name="T1" fmla="*/ 0 h 69"/>
                <a:gd name="T2" fmla="*/ 1 w 21"/>
                <a:gd name="T3" fmla="*/ 0 h 69"/>
                <a:gd name="T4" fmla="*/ 1 w 21"/>
                <a:gd name="T5" fmla="*/ 0 h 69"/>
                <a:gd name="T6" fmla="*/ 0 w 21"/>
                <a:gd name="T7" fmla="*/ 0 h 69"/>
                <a:gd name="T8" fmla="*/ 1 w 21"/>
                <a:gd name="T9" fmla="*/ 0 h 69"/>
                <a:gd name="T10" fmla="*/ 1 w 21"/>
                <a:gd name="T11" fmla="*/ 0 h 69"/>
                <a:gd name="T12" fmla="*/ 1 w 21"/>
                <a:gd name="T13" fmla="*/ 0 h 69"/>
                <a:gd name="T14" fmla="*/ 1 w 21"/>
                <a:gd name="T15" fmla="*/ 0 h 69"/>
                <a:gd name="T16" fmla="*/ 1 w 21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69"/>
                <a:gd name="T29" fmla="*/ 21 w 21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69">
                  <a:moveTo>
                    <a:pt x="21" y="69"/>
                  </a:moveTo>
                  <a:lnTo>
                    <a:pt x="13" y="53"/>
                  </a:lnTo>
                  <a:lnTo>
                    <a:pt x="5" y="28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0"/>
                  </a:lnTo>
                  <a:lnTo>
                    <a:pt x="16" y="31"/>
                  </a:lnTo>
                  <a:lnTo>
                    <a:pt x="19" y="54"/>
                  </a:lnTo>
                  <a:lnTo>
                    <a:pt x="21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" name="Freeform 334"/>
            <p:cNvSpPr>
              <a:spLocks/>
            </p:cNvSpPr>
            <p:nvPr/>
          </p:nvSpPr>
          <p:spPr bwMode="auto">
            <a:xfrm>
              <a:off x="4616" y="4142"/>
              <a:ext cx="18" cy="36"/>
            </a:xfrm>
            <a:custGeom>
              <a:avLst/>
              <a:gdLst>
                <a:gd name="T0" fmla="*/ 0 w 37"/>
                <a:gd name="T1" fmla="*/ 0 h 73"/>
                <a:gd name="T2" fmla="*/ 0 w 37"/>
                <a:gd name="T3" fmla="*/ 0 h 73"/>
                <a:gd name="T4" fmla="*/ 0 w 37"/>
                <a:gd name="T5" fmla="*/ 0 h 73"/>
                <a:gd name="T6" fmla="*/ 0 w 37"/>
                <a:gd name="T7" fmla="*/ 0 h 73"/>
                <a:gd name="T8" fmla="*/ 0 w 37"/>
                <a:gd name="T9" fmla="*/ 0 h 73"/>
                <a:gd name="T10" fmla="*/ 0 w 37"/>
                <a:gd name="T11" fmla="*/ 0 h 73"/>
                <a:gd name="T12" fmla="*/ 0 w 37"/>
                <a:gd name="T13" fmla="*/ 0 h 73"/>
                <a:gd name="T14" fmla="*/ 0 w 37"/>
                <a:gd name="T15" fmla="*/ 0 h 73"/>
                <a:gd name="T16" fmla="*/ 0 w 37"/>
                <a:gd name="T17" fmla="*/ 0 h 73"/>
                <a:gd name="T18" fmla="*/ 0 w 37"/>
                <a:gd name="T19" fmla="*/ 0 h 73"/>
                <a:gd name="T20" fmla="*/ 0 w 37"/>
                <a:gd name="T21" fmla="*/ 0 h 73"/>
                <a:gd name="T22" fmla="*/ 0 w 37"/>
                <a:gd name="T23" fmla="*/ 0 h 73"/>
                <a:gd name="T24" fmla="*/ 0 w 37"/>
                <a:gd name="T25" fmla="*/ 0 h 73"/>
                <a:gd name="T26" fmla="*/ 0 w 37"/>
                <a:gd name="T27" fmla="*/ 0 h 73"/>
                <a:gd name="T28" fmla="*/ 0 w 37"/>
                <a:gd name="T29" fmla="*/ 0 h 73"/>
                <a:gd name="T30" fmla="*/ 0 w 37"/>
                <a:gd name="T31" fmla="*/ 0 h 73"/>
                <a:gd name="T32" fmla="*/ 0 w 37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73"/>
                <a:gd name="T53" fmla="*/ 37 w 37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73">
                  <a:moveTo>
                    <a:pt x="37" y="73"/>
                  </a:moveTo>
                  <a:lnTo>
                    <a:pt x="31" y="66"/>
                  </a:lnTo>
                  <a:lnTo>
                    <a:pt x="24" y="57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9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8"/>
                  </a:lnTo>
                  <a:lnTo>
                    <a:pt x="32" y="67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" name="Freeform 335"/>
            <p:cNvSpPr>
              <a:spLocks/>
            </p:cNvSpPr>
            <p:nvPr/>
          </p:nvSpPr>
          <p:spPr bwMode="auto">
            <a:xfrm>
              <a:off x="4584" y="4147"/>
              <a:ext cx="21" cy="34"/>
            </a:xfrm>
            <a:custGeom>
              <a:avLst/>
              <a:gdLst>
                <a:gd name="T0" fmla="*/ 0 w 44"/>
                <a:gd name="T1" fmla="*/ 1 h 68"/>
                <a:gd name="T2" fmla="*/ 0 w 44"/>
                <a:gd name="T3" fmla="*/ 1 h 68"/>
                <a:gd name="T4" fmla="*/ 0 w 44"/>
                <a:gd name="T5" fmla="*/ 1 h 68"/>
                <a:gd name="T6" fmla="*/ 0 w 44"/>
                <a:gd name="T7" fmla="*/ 1 h 68"/>
                <a:gd name="T8" fmla="*/ 0 w 44"/>
                <a:gd name="T9" fmla="*/ 1 h 68"/>
                <a:gd name="T10" fmla="*/ 0 w 44"/>
                <a:gd name="T11" fmla="*/ 1 h 68"/>
                <a:gd name="T12" fmla="*/ 0 w 44"/>
                <a:gd name="T13" fmla="*/ 1 h 68"/>
                <a:gd name="T14" fmla="*/ 0 w 44"/>
                <a:gd name="T15" fmla="*/ 1 h 68"/>
                <a:gd name="T16" fmla="*/ 0 w 44"/>
                <a:gd name="T17" fmla="*/ 0 h 68"/>
                <a:gd name="T18" fmla="*/ 0 w 44"/>
                <a:gd name="T19" fmla="*/ 1 h 68"/>
                <a:gd name="T20" fmla="*/ 0 w 44"/>
                <a:gd name="T21" fmla="*/ 1 h 68"/>
                <a:gd name="T22" fmla="*/ 0 w 44"/>
                <a:gd name="T23" fmla="*/ 1 h 68"/>
                <a:gd name="T24" fmla="*/ 0 w 44"/>
                <a:gd name="T25" fmla="*/ 1 h 68"/>
                <a:gd name="T26" fmla="*/ 0 w 44"/>
                <a:gd name="T27" fmla="*/ 1 h 68"/>
                <a:gd name="T28" fmla="*/ 0 w 44"/>
                <a:gd name="T29" fmla="*/ 1 h 68"/>
                <a:gd name="T30" fmla="*/ 0 w 44"/>
                <a:gd name="T31" fmla="*/ 1 h 68"/>
                <a:gd name="T32" fmla="*/ 0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2" y="43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7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" name="Freeform 336"/>
            <p:cNvSpPr>
              <a:spLocks/>
            </p:cNvSpPr>
            <p:nvPr/>
          </p:nvSpPr>
          <p:spPr bwMode="auto">
            <a:xfrm>
              <a:off x="4629" y="4146"/>
              <a:ext cx="19" cy="31"/>
            </a:xfrm>
            <a:custGeom>
              <a:avLst/>
              <a:gdLst>
                <a:gd name="T0" fmla="*/ 1 w 37"/>
                <a:gd name="T1" fmla="*/ 1 h 62"/>
                <a:gd name="T2" fmla="*/ 1 w 37"/>
                <a:gd name="T3" fmla="*/ 1 h 62"/>
                <a:gd name="T4" fmla="*/ 1 w 37"/>
                <a:gd name="T5" fmla="*/ 1 h 62"/>
                <a:gd name="T6" fmla="*/ 1 w 37"/>
                <a:gd name="T7" fmla="*/ 1 h 62"/>
                <a:gd name="T8" fmla="*/ 1 w 37"/>
                <a:gd name="T9" fmla="*/ 1 h 62"/>
                <a:gd name="T10" fmla="*/ 1 w 37"/>
                <a:gd name="T11" fmla="*/ 1 h 62"/>
                <a:gd name="T12" fmla="*/ 1 w 37"/>
                <a:gd name="T13" fmla="*/ 1 h 62"/>
                <a:gd name="T14" fmla="*/ 0 w 37"/>
                <a:gd name="T15" fmla="*/ 1 h 62"/>
                <a:gd name="T16" fmla="*/ 1 w 37"/>
                <a:gd name="T17" fmla="*/ 0 h 62"/>
                <a:gd name="T18" fmla="*/ 1 w 37"/>
                <a:gd name="T19" fmla="*/ 1 h 62"/>
                <a:gd name="T20" fmla="*/ 1 w 37"/>
                <a:gd name="T21" fmla="*/ 1 h 62"/>
                <a:gd name="T22" fmla="*/ 1 w 37"/>
                <a:gd name="T23" fmla="*/ 1 h 62"/>
                <a:gd name="T24" fmla="*/ 1 w 37"/>
                <a:gd name="T25" fmla="*/ 1 h 62"/>
                <a:gd name="T26" fmla="*/ 1 w 37"/>
                <a:gd name="T27" fmla="*/ 1 h 62"/>
                <a:gd name="T28" fmla="*/ 1 w 37"/>
                <a:gd name="T29" fmla="*/ 1 h 62"/>
                <a:gd name="T30" fmla="*/ 1 w 37"/>
                <a:gd name="T31" fmla="*/ 1 h 62"/>
                <a:gd name="T32" fmla="*/ 1 w 37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62"/>
                <a:gd name="T53" fmla="*/ 37 w 3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62">
                  <a:moveTo>
                    <a:pt x="37" y="62"/>
                  </a:moveTo>
                  <a:lnTo>
                    <a:pt x="32" y="57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9"/>
                  </a:lnTo>
                  <a:lnTo>
                    <a:pt x="1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50"/>
                  </a:lnTo>
                  <a:lnTo>
                    <a:pt x="35" y="58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" name="Freeform 337"/>
            <p:cNvSpPr>
              <a:spLocks/>
            </p:cNvSpPr>
            <p:nvPr/>
          </p:nvSpPr>
          <p:spPr bwMode="auto">
            <a:xfrm>
              <a:off x="4618" y="4174"/>
              <a:ext cx="28" cy="45"/>
            </a:xfrm>
            <a:custGeom>
              <a:avLst/>
              <a:gdLst>
                <a:gd name="T0" fmla="*/ 0 w 58"/>
                <a:gd name="T1" fmla="*/ 1 h 90"/>
                <a:gd name="T2" fmla="*/ 0 w 58"/>
                <a:gd name="T3" fmla="*/ 1 h 90"/>
                <a:gd name="T4" fmla="*/ 0 w 58"/>
                <a:gd name="T5" fmla="*/ 1 h 90"/>
                <a:gd name="T6" fmla="*/ 0 w 58"/>
                <a:gd name="T7" fmla="*/ 1 h 90"/>
                <a:gd name="T8" fmla="*/ 0 w 58"/>
                <a:gd name="T9" fmla="*/ 1 h 90"/>
                <a:gd name="T10" fmla="*/ 0 w 58"/>
                <a:gd name="T11" fmla="*/ 1 h 90"/>
                <a:gd name="T12" fmla="*/ 0 w 58"/>
                <a:gd name="T13" fmla="*/ 1 h 90"/>
                <a:gd name="T14" fmla="*/ 0 w 58"/>
                <a:gd name="T15" fmla="*/ 1 h 90"/>
                <a:gd name="T16" fmla="*/ 0 w 58"/>
                <a:gd name="T17" fmla="*/ 0 h 90"/>
                <a:gd name="T18" fmla="*/ 0 w 58"/>
                <a:gd name="T19" fmla="*/ 1 h 90"/>
                <a:gd name="T20" fmla="*/ 0 w 58"/>
                <a:gd name="T21" fmla="*/ 1 h 90"/>
                <a:gd name="T22" fmla="*/ 0 w 58"/>
                <a:gd name="T23" fmla="*/ 1 h 90"/>
                <a:gd name="T24" fmla="*/ 0 w 58"/>
                <a:gd name="T25" fmla="*/ 1 h 90"/>
                <a:gd name="T26" fmla="*/ 0 w 58"/>
                <a:gd name="T27" fmla="*/ 1 h 90"/>
                <a:gd name="T28" fmla="*/ 0 w 58"/>
                <a:gd name="T29" fmla="*/ 1 h 90"/>
                <a:gd name="T30" fmla="*/ 0 w 58"/>
                <a:gd name="T31" fmla="*/ 1 h 90"/>
                <a:gd name="T32" fmla="*/ 0 w 58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90"/>
                <a:gd name="T53" fmla="*/ 58 w 58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90">
                  <a:moveTo>
                    <a:pt x="1" y="90"/>
                  </a:moveTo>
                  <a:lnTo>
                    <a:pt x="0" y="85"/>
                  </a:lnTo>
                  <a:lnTo>
                    <a:pt x="4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7" y="31"/>
                  </a:lnTo>
                  <a:lnTo>
                    <a:pt x="38" y="17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8"/>
                  </a:lnTo>
                  <a:lnTo>
                    <a:pt x="39" y="33"/>
                  </a:lnTo>
                  <a:lnTo>
                    <a:pt x="30" y="49"/>
                  </a:lnTo>
                  <a:lnTo>
                    <a:pt x="21" y="65"/>
                  </a:lnTo>
                  <a:lnTo>
                    <a:pt x="12" y="78"/>
                  </a:lnTo>
                  <a:lnTo>
                    <a:pt x="6" y="87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" name="Freeform 338"/>
            <p:cNvSpPr>
              <a:spLocks/>
            </p:cNvSpPr>
            <p:nvPr/>
          </p:nvSpPr>
          <p:spPr bwMode="auto">
            <a:xfrm>
              <a:off x="4599" y="4176"/>
              <a:ext cx="24" cy="35"/>
            </a:xfrm>
            <a:custGeom>
              <a:avLst/>
              <a:gdLst>
                <a:gd name="T0" fmla="*/ 0 w 48"/>
                <a:gd name="T1" fmla="*/ 1 h 70"/>
                <a:gd name="T2" fmla="*/ 0 w 48"/>
                <a:gd name="T3" fmla="*/ 1 h 70"/>
                <a:gd name="T4" fmla="*/ 1 w 48"/>
                <a:gd name="T5" fmla="*/ 1 h 70"/>
                <a:gd name="T6" fmla="*/ 1 w 48"/>
                <a:gd name="T7" fmla="*/ 1 h 70"/>
                <a:gd name="T8" fmla="*/ 1 w 48"/>
                <a:gd name="T9" fmla="*/ 1 h 70"/>
                <a:gd name="T10" fmla="*/ 1 w 48"/>
                <a:gd name="T11" fmla="*/ 1 h 70"/>
                <a:gd name="T12" fmla="*/ 1 w 48"/>
                <a:gd name="T13" fmla="*/ 1 h 70"/>
                <a:gd name="T14" fmla="*/ 1 w 48"/>
                <a:gd name="T15" fmla="*/ 1 h 70"/>
                <a:gd name="T16" fmla="*/ 1 w 48"/>
                <a:gd name="T17" fmla="*/ 0 h 70"/>
                <a:gd name="T18" fmla="*/ 1 w 48"/>
                <a:gd name="T19" fmla="*/ 1 h 70"/>
                <a:gd name="T20" fmla="*/ 1 w 48"/>
                <a:gd name="T21" fmla="*/ 1 h 70"/>
                <a:gd name="T22" fmla="*/ 1 w 48"/>
                <a:gd name="T23" fmla="*/ 1 h 70"/>
                <a:gd name="T24" fmla="*/ 1 w 48"/>
                <a:gd name="T25" fmla="*/ 1 h 70"/>
                <a:gd name="T26" fmla="*/ 1 w 48"/>
                <a:gd name="T27" fmla="*/ 1 h 70"/>
                <a:gd name="T28" fmla="*/ 1 w 48"/>
                <a:gd name="T29" fmla="*/ 1 h 70"/>
                <a:gd name="T30" fmla="*/ 1 w 48"/>
                <a:gd name="T31" fmla="*/ 1 h 70"/>
                <a:gd name="T32" fmla="*/ 0 w 48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70"/>
                <a:gd name="T53" fmla="*/ 48 w 48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50"/>
                  </a:lnTo>
                  <a:lnTo>
                    <a:pt x="13" y="38"/>
                  </a:lnTo>
                  <a:lnTo>
                    <a:pt x="20" y="27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9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" name="Freeform 339"/>
            <p:cNvSpPr>
              <a:spLocks/>
            </p:cNvSpPr>
            <p:nvPr/>
          </p:nvSpPr>
          <p:spPr bwMode="auto">
            <a:xfrm>
              <a:off x="4598" y="4145"/>
              <a:ext cx="22" cy="34"/>
            </a:xfrm>
            <a:custGeom>
              <a:avLst/>
              <a:gdLst>
                <a:gd name="T0" fmla="*/ 1 w 44"/>
                <a:gd name="T1" fmla="*/ 1 h 68"/>
                <a:gd name="T2" fmla="*/ 1 w 44"/>
                <a:gd name="T3" fmla="*/ 1 h 68"/>
                <a:gd name="T4" fmla="*/ 1 w 44"/>
                <a:gd name="T5" fmla="*/ 1 h 68"/>
                <a:gd name="T6" fmla="*/ 1 w 44"/>
                <a:gd name="T7" fmla="*/ 1 h 68"/>
                <a:gd name="T8" fmla="*/ 1 w 44"/>
                <a:gd name="T9" fmla="*/ 1 h 68"/>
                <a:gd name="T10" fmla="*/ 1 w 44"/>
                <a:gd name="T11" fmla="*/ 1 h 68"/>
                <a:gd name="T12" fmla="*/ 1 w 44"/>
                <a:gd name="T13" fmla="*/ 1 h 68"/>
                <a:gd name="T14" fmla="*/ 0 w 44"/>
                <a:gd name="T15" fmla="*/ 1 h 68"/>
                <a:gd name="T16" fmla="*/ 1 w 44"/>
                <a:gd name="T17" fmla="*/ 0 h 68"/>
                <a:gd name="T18" fmla="*/ 1 w 44"/>
                <a:gd name="T19" fmla="*/ 1 h 68"/>
                <a:gd name="T20" fmla="*/ 1 w 44"/>
                <a:gd name="T21" fmla="*/ 1 h 68"/>
                <a:gd name="T22" fmla="*/ 1 w 44"/>
                <a:gd name="T23" fmla="*/ 1 h 68"/>
                <a:gd name="T24" fmla="*/ 1 w 44"/>
                <a:gd name="T25" fmla="*/ 1 h 68"/>
                <a:gd name="T26" fmla="*/ 1 w 44"/>
                <a:gd name="T27" fmla="*/ 1 h 68"/>
                <a:gd name="T28" fmla="*/ 1 w 44"/>
                <a:gd name="T29" fmla="*/ 1 h 68"/>
                <a:gd name="T30" fmla="*/ 1 w 44"/>
                <a:gd name="T31" fmla="*/ 1 h 68"/>
                <a:gd name="T32" fmla="*/ 1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3"/>
                  </a:lnTo>
                  <a:lnTo>
                    <a:pt x="15" y="32"/>
                  </a:lnTo>
                  <a:lnTo>
                    <a:pt x="7" y="21"/>
                  </a:lnTo>
                  <a:lnTo>
                    <a:pt x="2" y="12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3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" name="Freeform 340"/>
            <p:cNvSpPr>
              <a:spLocks/>
            </p:cNvSpPr>
            <p:nvPr/>
          </p:nvSpPr>
          <p:spPr bwMode="auto">
            <a:xfrm>
              <a:off x="5486" y="3652"/>
              <a:ext cx="86" cy="88"/>
            </a:xfrm>
            <a:custGeom>
              <a:avLst/>
              <a:gdLst>
                <a:gd name="T0" fmla="*/ 0 w 173"/>
                <a:gd name="T1" fmla="*/ 0 h 178"/>
                <a:gd name="T2" fmla="*/ 0 w 173"/>
                <a:gd name="T3" fmla="*/ 0 h 178"/>
                <a:gd name="T4" fmla="*/ 0 w 173"/>
                <a:gd name="T5" fmla="*/ 0 h 178"/>
                <a:gd name="T6" fmla="*/ 0 w 173"/>
                <a:gd name="T7" fmla="*/ 0 h 178"/>
                <a:gd name="T8" fmla="*/ 0 w 173"/>
                <a:gd name="T9" fmla="*/ 0 h 178"/>
                <a:gd name="T10" fmla="*/ 0 w 173"/>
                <a:gd name="T11" fmla="*/ 0 h 178"/>
                <a:gd name="T12" fmla="*/ 0 w 173"/>
                <a:gd name="T13" fmla="*/ 0 h 178"/>
                <a:gd name="T14" fmla="*/ 0 w 173"/>
                <a:gd name="T15" fmla="*/ 0 h 178"/>
                <a:gd name="T16" fmla="*/ 0 w 173"/>
                <a:gd name="T17" fmla="*/ 0 h 178"/>
                <a:gd name="T18" fmla="*/ 0 w 173"/>
                <a:gd name="T19" fmla="*/ 0 h 178"/>
                <a:gd name="T20" fmla="*/ 0 w 173"/>
                <a:gd name="T21" fmla="*/ 0 h 178"/>
                <a:gd name="T22" fmla="*/ 0 w 173"/>
                <a:gd name="T23" fmla="*/ 0 h 178"/>
                <a:gd name="T24" fmla="*/ 0 w 173"/>
                <a:gd name="T25" fmla="*/ 0 h 178"/>
                <a:gd name="T26" fmla="*/ 0 w 173"/>
                <a:gd name="T27" fmla="*/ 0 h 178"/>
                <a:gd name="T28" fmla="*/ 0 w 173"/>
                <a:gd name="T29" fmla="*/ 0 h 178"/>
                <a:gd name="T30" fmla="*/ 0 w 173"/>
                <a:gd name="T31" fmla="*/ 0 h 178"/>
                <a:gd name="T32" fmla="*/ 0 w 173"/>
                <a:gd name="T33" fmla="*/ 0 h 178"/>
                <a:gd name="T34" fmla="*/ 0 w 173"/>
                <a:gd name="T35" fmla="*/ 0 h 178"/>
                <a:gd name="T36" fmla="*/ 0 w 173"/>
                <a:gd name="T37" fmla="*/ 0 h 178"/>
                <a:gd name="T38" fmla="*/ 0 w 173"/>
                <a:gd name="T39" fmla="*/ 0 h 178"/>
                <a:gd name="T40" fmla="*/ 0 w 173"/>
                <a:gd name="T41" fmla="*/ 0 h 178"/>
                <a:gd name="T42" fmla="*/ 0 w 173"/>
                <a:gd name="T43" fmla="*/ 0 h 178"/>
                <a:gd name="T44" fmla="*/ 0 w 173"/>
                <a:gd name="T45" fmla="*/ 0 h 178"/>
                <a:gd name="T46" fmla="*/ 0 w 173"/>
                <a:gd name="T47" fmla="*/ 0 h 178"/>
                <a:gd name="T48" fmla="*/ 0 w 173"/>
                <a:gd name="T49" fmla="*/ 0 h 178"/>
                <a:gd name="T50" fmla="*/ 0 w 173"/>
                <a:gd name="T51" fmla="*/ 0 h 178"/>
                <a:gd name="T52" fmla="*/ 0 w 173"/>
                <a:gd name="T53" fmla="*/ 0 h 178"/>
                <a:gd name="T54" fmla="*/ 0 w 173"/>
                <a:gd name="T55" fmla="*/ 0 h 178"/>
                <a:gd name="T56" fmla="*/ 0 w 173"/>
                <a:gd name="T57" fmla="*/ 0 h 178"/>
                <a:gd name="T58" fmla="*/ 0 w 173"/>
                <a:gd name="T59" fmla="*/ 0 h 178"/>
                <a:gd name="T60" fmla="*/ 0 w 173"/>
                <a:gd name="T61" fmla="*/ 0 h 178"/>
                <a:gd name="T62" fmla="*/ 0 w 173"/>
                <a:gd name="T63" fmla="*/ 0 h 178"/>
                <a:gd name="T64" fmla="*/ 0 w 173"/>
                <a:gd name="T65" fmla="*/ 0 h 178"/>
                <a:gd name="T66" fmla="*/ 0 w 173"/>
                <a:gd name="T67" fmla="*/ 0 h 178"/>
                <a:gd name="T68" fmla="*/ 0 w 173"/>
                <a:gd name="T69" fmla="*/ 0 h 178"/>
                <a:gd name="T70" fmla="*/ 0 w 173"/>
                <a:gd name="T71" fmla="*/ 0 h 178"/>
                <a:gd name="T72" fmla="*/ 0 w 173"/>
                <a:gd name="T73" fmla="*/ 0 h 178"/>
                <a:gd name="T74" fmla="*/ 0 w 173"/>
                <a:gd name="T75" fmla="*/ 0 h 178"/>
                <a:gd name="T76" fmla="*/ 0 w 173"/>
                <a:gd name="T77" fmla="*/ 0 h 178"/>
                <a:gd name="T78" fmla="*/ 0 w 173"/>
                <a:gd name="T79" fmla="*/ 0 h 178"/>
                <a:gd name="T80" fmla="*/ 0 w 173"/>
                <a:gd name="T81" fmla="*/ 0 h 178"/>
                <a:gd name="T82" fmla="*/ 0 w 173"/>
                <a:gd name="T83" fmla="*/ 0 h 178"/>
                <a:gd name="T84" fmla="*/ 0 w 173"/>
                <a:gd name="T85" fmla="*/ 0 h 178"/>
                <a:gd name="T86" fmla="*/ 0 w 173"/>
                <a:gd name="T87" fmla="*/ 0 h 178"/>
                <a:gd name="T88" fmla="*/ 0 w 173"/>
                <a:gd name="T89" fmla="*/ 0 h 178"/>
                <a:gd name="T90" fmla="*/ 0 w 173"/>
                <a:gd name="T91" fmla="*/ 0 h 178"/>
                <a:gd name="T92" fmla="*/ 0 w 173"/>
                <a:gd name="T93" fmla="*/ 0 h 178"/>
                <a:gd name="T94" fmla="*/ 0 w 173"/>
                <a:gd name="T95" fmla="*/ 0 h 178"/>
                <a:gd name="T96" fmla="*/ 0 w 173"/>
                <a:gd name="T97" fmla="*/ 0 h 178"/>
                <a:gd name="T98" fmla="*/ 0 w 173"/>
                <a:gd name="T99" fmla="*/ 0 h 178"/>
                <a:gd name="T100" fmla="*/ 0 w 173"/>
                <a:gd name="T101" fmla="*/ 0 h 178"/>
                <a:gd name="T102" fmla="*/ 0 w 173"/>
                <a:gd name="T103" fmla="*/ 0 h 178"/>
                <a:gd name="T104" fmla="*/ 0 w 173"/>
                <a:gd name="T105" fmla="*/ 0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3"/>
                <a:gd name="T160" fmla="*/ 0 h 178"/>
                <a:gd name="T161" fmla="*/ 173 w 173"/>
                <a:gd name="T162" fmla="*/ 178 h 1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3" h="178">
                  <a:moveTo>
                    <a:pt x="43" y="40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6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1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9"/>
                  </a:lnTo>
                  <a:lnTo>
                    <a:pt x="26" y="139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9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40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4" y="0"/>
                  </a:lnTo>
                  <a:lnTo>
                    <a:pt x="89" y="2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40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" name="Freeform 341"/>
            <p:cNvSpPr>
              <a:spLocks/>
            </p:cNvSpPr>
            <p:nvPr/>
          </p:nvSpPr>
          <p:spPr bwMode="auto">
            <a:xfrm>
              <a:off x="5425" y="3769"/>
              <a:ext cx="89" cy="154"/>
            </a:xfrm>
            <a:custGeom>
              <a:avLst/>
              <a:gdLst>
                <a:gd name="T0" fmla="*/ 0 w 179"/>
                <a:gd name="T1" fmla="*/ 0 h 309"/>
                <a:gd name="T2" fmla="*/ 0 w 179"/>
                <a:gd name="T3" fmla="*/ 0 h 309"/>
                <a:gd name="T4" fmla="*/ 0 w 179"/>
                <a:gd name="T5" fmla="*/ 0 h 309"/>
                <a:gd name="T6" fmla="*/ 0 w 179"/>
                <a:gd name="T7" fmla="*/ 0 h 309"/>
                <a:gd name="T8" fmla="*/ 0 w 179"/>
                <a:gd name="T9" fmla="*/ 0 h 309"/>
                <a:gd name="T10" fmla="*/ 0 w 179"/>
                <a:gd name="T11" fmla="*/ 0 h 309"/>
                <a:gd name="T12" fmla="*/ 0 w 179"/>
                <a:gd name="T13" fmla="*/ 0 h 309"/>
                <a:gd name="T14" fmla="*/ 0 w 179"/>
                <a:gd name="T15" fmla="*/ 0 h 309"/>
                <a:gd name="T16" fmla="*/ 0 w 179"/>
                <a:gd name="T17" fmla="*/ 0 h 309"/>
                <a:gd name="T18" fmla="*/ 0 w 179"/>
                <a:gd name="T19" fmla="*/ 0 h 309"/>
                <a:gd name="T20" fmla="*/ 0 w 179"/>
                <a:gd name="T21" fmla="*/ 0 h 309"/>
                <a:gd name="T22" fmla="*/ 0 w 179"/>
                <a:gd name="T23" fmla="*/ 0 h 309"/>
                <a:gd name="T24" fmla="*/ 0 w 179"/>
                <a:gd name="T25" fmla="*/ 0 h 309"/>
                <a:gd name="T26" fmla="*/ 0 w 179"/>
                <a:gd name="T27" fmla="*/ 0 h 309"/>
                <a:gd name="T28" fmla="*/ 0 w 179"/>
                <a:gd name="T29" fmla="*/ 0 h 309"/>
                <a:gd name="T30" fmla="*/ 0 w 179"/>
                <a:gd name="T31" fmla="*/ 0 h 309"/>
                <a:gd name="T32" fmla="*/ 0 w 179"/>
                <a:gd name="T33" fmla="*/ 0 h 309"/>
                <a:gd name="T34" fmla="*/ 0 w 179"/>
                <a:gd name="T35" fmla="*/ 0 h 309"/>
                <a:gd name="T36" fmla="*/ 0 w 179"/>
                <a:gd name="T37" fmla="*/ 0 h 309"/>
                <a:gd name="T38" fmla="*/ 0 w 179"/>
                <a:gd name="T39" fmla="*/ 0 h 309"/>
                <a:gd name="T40" fmla="*/ 0 w 179"/>
                <a:gd name="T41" fmla="*/ 0 h 309"/>
                <a:gd name="T42" fmla="*/ 0 w 179"/>
                <a:gd name="T43" fmla="*/ 0 h 309"/>
                <a:gd name="T44" fmla="*/ 0 w 179"/>
                <a:gd name="T45" fmla="*/ 0 h 309"/>
                <a:gd name="T46" fmla="*/ 0 w 179"/>
                <a:gd name="T47" fmla="*/ 0 h 309"/>
                <a:gd name="T48" fmla="*/ 0 w 179"/>
                <a:gd name="T49" fmla="*/ 0 h 309"/>
                <a:gd name="T50" fmla="*/ 0 w 179"/>
                <a:gd name="T51" fmla="*/ 0 h 309"/>
                <a:gd name="T52" fmla="*/ 0 w 179"/>
                <a:gd name="T53" fmla="*/ 0 h 309"/>
                <a:gd name="T54" fmla="*/ 0 w 179"/>
                <a:gd name="T55" fmla="*/ 0 h 309"/>
                <a:gd name="T56" fmla="*/ 0 w 179"/>
                <a:gd name="T57" fmla="*/ 0 h 309"/>
                <a:gd name="T58" fmla="*/ 0 w 179"/>
                <a:gd name="T59" fmla="*/ 0 h 309"/>
                <a:gd name="T60" fmla="*/ 0 w 179"/>
                <a:gd name="T61" fmla="*/ 0 h 309"/>
                <a:gd name="T62" fmla="*/ 0 w 179"/>
                <a:gd name="T63" fmla="*/ 0 h 309"/>
                <a:gd name="T64" fmla="*/ 0 w 179"/>
                <a:gd name="T65" fmla="*/ 0 h 309"/>
                <a:gd name="T66" fmla="*/ 0 w 179"/>
                <a:gd name="T67" fmla="*/ 0 h 309"/>
                <a:gd name="T68" fmla="*/ 0 w 179"/>
                <a:gd name="T69" fmla="*/ 0 h 309"/>
                <a:gd name="T70" fmla="*/ 0 w 179"/>
                <a:gd name="T71" fmla="*/ 0 h 309"/>
                <a:gd name="T72" fmla="*/ 0 w 179"/>
                <a:gd name="T73" fmla="*/ 0 h 309"/>
                <a:gd name="T74" fmla="*/ 0 w 179"/>
                <a:gd name="T75" fmla="*/ 0 h 309"/>
                <a:gd name="T76" fmla="*/ 0 w 179"/>
                <a:gd name="T77" fmla="*/ 0 h 309"/>
                <a:gd name="T78" fmla="*/ 0 w 179"/>
                <a:gd name="T79" fmla="*/ 0 h 309"/>
                <a:gd name="T80" fmla="*/ 0 w 179"/>
                <a:gd name="T81" fmla="*/ 0 h 309"/>
                <a:gd name="T82" fmla="*/ 0 w 179"/>
                <a:gd name="T83" fmla="*/ 0 h 309"/>
                <a:gd name="T84" fmla="*/ 0 w 179"/>
                <a:gd name="T85" fmla="*/ 0 h 309"/>
                <a:gd name="T86" fmla="*/ 0 w 179"/>
                <a:gd name="T87" fmla="*/ 0 h 309"/>
                <a:gd name="T88" fmla="*/ 0 w 179"/>
                <a:gd name="T89" fmla="*/ 0 h 309"/>
                <a:gd name="T90" fmla="*/ 0 w 179"/>
                <a:gd name="T91" fmla="*/ 0 h 309"/>
                <a:gd name="T92" fmla="*/ 0 w 179"/>
                <a:gd name="T93" fmla="*/ 0 h 309"/>
                <a:gd name="T94" fmla="*/ 0 w 179"/>
                <a:gd name="T95" fmla="*/ 0 h 309"/>
                <a:gd name="T96" fmla="*/ 0 w 179"/>
                <a:gd name="T97" fmla="*/ 0 h 309"/>
                <a:gd name="T98" fmla="*/ 0 w 179"/>
                <a:gd name="T99" fmla="*/ 0 h 309"/>
                <a:gd name="T100" fmla="*/ 0 w 179"/>
                <a:gd name="T101" fmla="*/ 0 h 309"/>
                <a:gd name="T102" fmla="*/ 0 w 179"/>
                <a:gd name="T103" fmla="*/ 0 h 309"/>
                <a:gd name="T104" fmla="*/ 0 w 179"/>
                <a:gd name="T105" fmla="*/ 0 h 309"/>
                <a:gd name="T106" fmla="*/ 0 w 179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9"/>
                <a:gd name="T163" fmla="*/ 0 h 309"/>
                <a:gd name="T164" fmla="*/ 179 w 179"/>
                <a:gd name="T165" fmla="*/ 309 h 3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09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1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5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5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8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3"/>
                  </a:lnTo>
                  <a:lnTo>
                    <a:pt x="134" y="246"/>
                  </a:lnTo>
                  <a:lnTo>
                    <a:pt x="147" y="241"/>
                  </a:lnTo>
                  <a:lnTo>
                    <a:pt x="161" y="238"/>
                  </a:lnTo>
                  <a:lnTo>
                    <a:pt x="154" y="225"/>
                  </a:lnTo>
                  <a:lnTo>
                    <a:pt x="150" y="207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" name="Freeform 342"/>
            <p:cNvSpPr>
              <a:spLocks/>
            </p:cNvSpPr>
            <p:nvPr/>
          </p:nvSpPr>
          <p:spPr bwMode="auto">
            <a:xfrm>
              <a:off x="5652" y="3729"/>
              <a:ext cx="167" cy="128"/>
            </a:xfrm>
            <a:custGeom>
              <a:avLst/>
              <a:gdLst>
                <a:gd name="T0" fmla="*/ 1 w 334"/>
                <a:gd name="T1" fmla="*/ 0 h 255"/>
                <a:gd name="T2" fmla="*/ 1 w 334"/>
                <a:gd name="T3" fmla="*/ 1 h 255"/>
                <a:gd name="T4" fmla="*/ 1 w 334"/>
                <a:gd name="T5" fmla="*/ 1 h 255"/>
                <a:gd name="T6" fmla="*/ 1 w 334"/>
                <a:gd name="T7" fmla="*/ 1 h 255"/>
                <a:gd name="T8" fmla="*/ 1 w 334"/>
                <a:gd name="T9" fmla="*/ 1 h 255"/>
                <a:gd name="T10" fmla="*/ 1 w 334"/>
                <a:gd name="T11" fmla="*/ 1 h 255"/>
                <a:gd name="T12" fmla="*/ 1 w 334"/>
                <a:gd name="T13" fmla="*/ 1 h 255"/>
                <a:gd name="T14" fmla="*/ 1 w 334"/>
                <a:gd name="T15" fmla="*/ 1 h 255"/>
                <a:gd name="T16" fmla="*/ 1 w 334"/>
                <a:gd name="T17" fmla="*/ 1 h 255"/>
                <a:gd name="T18" fmla="*/ 1 w 334"/>
                <a:gd name="T19" fmla="*/ 1 h 255"/>
                <a:gd name="T20" fmla="*/ 1 w 334"/>
                <a:gd name="T21" fmla="*/ 1 h 255"/>
                <a:gd name="T22" fmla="*/ 1 w 334"/>
                <a:gd name="T23" fmla="*/ 1 h 255"/>
                <a:gd name="T24" fmla="*/ 0 w 334"/>
                <a:gd name="T25" fmla="*/ 1 h 255"/>
                <a:gd name="T26" fmla="*/ 1 w 334"/>
                <a:gd name="T27" fmla="*/ 1 h 255"/>
                <a:gd name="T28" fmla="*/ 1 w 334"/>
                <a:gd name="T29" fmla="*/ 1 h 255"/>
                <a:gd name="T30" fmla="*/ 1 w 334"/>
                <a:gd name="T31" fmla="*/ 1 h 255"/>
                <a:gd name="T32" fmla="*/ 1 w 334"/>
                <a:gd name="T33" fmla="*/ 1 h 255"/>
                <a:gd name="T34" fmla="*/ 1 w 334"/>
                <a:gd name="T35" fmla="*/ 1 h 255"/>
                <a:gd name="T36" fmla="*/ 1 w 334"/>
                <a:gd name="T37" fmla="*/ 1 h 255"/>
                <a:gd name="T38" fmla="*/ 1 w 334"/>
                <a:gd name="T39" fmla="*/ 1 h 255"/>
                <a:gd name="T40" fmla="*/ 1 w 334"/>
                <a:gd name="T41" fmla="*/ 1 h 255"/>
                <a:gd name="T42" fmla="*/ 1 w 334"/>
                <a:gd name="T43" fmla="*/ 1 h 255"/>
                <a:gd name="T44" fmla="*/ 1 w 334"/>
                <a:gd name="T45" fmla="*/ 1 h 255"/>
                <a:gd name="T46" fmla="*/ 1 w 334"/>
                <a:gd name="T47" fmla="*/ 1 h 255"/>
                <a:gd name="T48" fmla="*/ 1 w 334"/>
                <a:gd name="T49" fmla="*/ 1 h 255"/>
                <a:gd name="T50" fmla="*/ 1 w 334"/>
                <a:gd name="T51" fmla="*/ 1 h 255"/>
                <a:gd name="T52" fmla="*/ 1 w 334"/>
                <a:gd name="T53" fmla="*/ 1 h 255"/>
                <a:gd name="T54" fmla="*/ 1 w 334"/>
                <a:gd name="T55" fmla="*/ 1 h 255"/>
                <a:gd name="T56" fmla="*/ 1 w 334"/>
                <a:gd name="T57" fmla="*/ 1 h 255"/>
                <a:gd name="T58" fmla="*/ 1 w 334"/>
                <a:gd name="T59" fmla="*/ 1 h 255"/>
                <a:gd name="T60" fmla="*/ 1 w 334"/>
                <a:gd name="T61" fmla="*/ 1 h 255"/>
                <a:gd name="T62" fmla="*/ 1 w 334"/>
                <a:gd name="T63" fmla="*/ 1 h 255"/>
                <a:gd name="T64" fmla="*/ 1 w 334"/>
                <a:gd name="T65" fmla="*/ 1 h 255"/>
                <a:gd name="T66" fmla="*/ 1 w 334"/>
                <a:gd name="T67" fmla="*/ 1 h 255"/>
                <a:gd name="T68" fmla="*/ 1 w 334"/>
                <a:gd name="T69" fmla="*/ 1 h 255"/>
                <a:gd name="T70" fmla="*/ 1 w 334"/>
                <a:gd name="T71" fmla="*/ 1 h 255"/>
                <a:gd name="T72" fmla="*/ 1 w 334"/>
                <a:gd name="T73" fmla="*/ 1 h 255"/>
                <a:gd name="T74" fmla="*/ 1 w 334"/>
                <a:gd name="T75" fmla="*/ 1 h 255"/>
                <a:gd name="T76" fmla="*/ 1 w 334"/>
                <a:gd name="T77" fmla="*/ 1 h 255"/>
                <a:gd name="T78" fmla="*/ 1 w 334"/>
                <a:gd name="T79" fmla="*/ 1 h 255"/>
                <a:gd name="T80" fmla="*/ 1 w 334"/>
                <a:gd name="T81" fmla="*/ 1 h 255"/>
                <a:gd name="T82" fmla="*/ 1 w 334"/>
                <a:gd name="T83" fmla="*/ 1 h 255"/>
                <a:gd name="T84" fmla="*/ 1 w 334"/>
                <a:gd name="T85" fmla="*/ 1 h 255"/>
                <a:gd name="T86" fmla="*/ 1 w 334"/>
                <a:gd name="T87" fmla="*/ 1 h 255"/>
                <a:gd name="T88" fmla="*/ 1 w 334"/>
                <a:gd name="T89" fmla="*/ 1 h 255"/>
                <a:gd name="T90" fmla="*/ 1 w 334"/>
                <a:gd name="T91" fmla="*/ 1 h 255"/>
                <a:gd name="T92" fmla="*/ 1 w 334"/>
                <a:gd name="T93" fmla="*/ 1 h 255"/>
                <a:gd name="T94" fmla="*/ 1 w 334"/>
                <a:gd name="T95" fmla="*/ 1 h 255"/>
                <a:gd name="T96" fmla="*/ 1 w 334"/>
                <a:gd name="T97" fmla="*/ 1 h 255"/>
                <a:gd name="T98" fmla="*/ 1 w 334"/>
                <a:gd name="T99" fmla="*/ 1 h 255"/>
                <a:gd name="T100" fmla="*/ 1 w 334"/>
                <a:gd name="T101" fmla="*/ 1 h 255"/>
                <a:gd name="T102" fmla="*/ 1 w 334"/>
                <a:gd name="T103" fmla="*/ 1 h 255"/>
                <a:gd name="T104" fmla="*/ 1 w 334"/>
                <a:gd name="T105" fmla="*/ 1 h 255"/>
                <a:gd name="T106" fmla="*/ 1 w 334"/>
                <a:gd name="T107" fmla="*/ 1 h 255"/>
                <a:gd name="T108" fmla="*/ 1 w 334"/>
                <a:gd name="T109" fmla="*/ 1 h 255"/>
                <a:gd name="T110" fmla="*/ 1 w 334"/>
                <a:gd name="T111" fmla="*/ 1 h 255"/>
                <a:gd name="T112" fmla="*/ 1 w 334"/>
                <a:gd name="T113" fmla="*/ 1 h 255"/>
                <a:gd name="T114" fmla="*/ 1 w 334"/>
                <a:gd name="T115" fmla="*/ 1 h 255"/>
                <a:gd name="T116" fmla="*/ 1 w 334"/>
                <a:gd name="T117" fmla="*/ 1 h 255"/>
                <a:gd name="T118" fmla="*/ 1 w 334"/>
                <a:gd name="T119" fmla="*/ 1 h 255"/>
                <a:gd name="T120" fmla="*/ 1 w 334"/>
                <a:gd name="T121" fmla="*/ 0 h 2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4"/>
                <a:gd name="T184" fmla="*/ 0 h 255"/>
                <a:gd name="T185" fmla="*/ 334 w 334"/>
                <a:gd name="T186" fmla="*/ 255 h 2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4" h="255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4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0"/>
                  </a:lnTo>
                  <a:lnTo>
                    <a:pt x="181" y="255"/>
                  </a:lnTo>
                  <a:lnTo>
                    <a:pt x="191" y="247"/>
                  </a:lnTo>
                  <a:lnTo>
                    <a:pt x="204" y="240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5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4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3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" name="Freeform 343"/>
            <p:cNvSpPr>
              <a:spLocks/>
            </p:cNvSpPr>
            <p:nvPr/>
          </p:nvSpPr>
          <p:spPr bwMode="auto">
            <a:xfrm>
              <a:off x="5566" y="3538"/>
              <a:ext cx="147" cy="180"/>
            </a:xfrm>
            <a:custGeom>
              <a:avLst/>
              <a:gdLst>
                <a:gd name="T0" fmla="*/ 1 w 293"/>
                <a:gd name="T1" fmla="*/ 1 h 360"/>
                <a:gd name="T2" fmla="*/ 1 w 293"/>
                <a:gd name="T3" fmla="*/ 1 h 360"/>
                <a:gd name="T4" fmla="*/ 1 w 293"/>
                <a:gd name="T5" fmla="*/ 1 h 360"/>
                <a:gd name="T6" fmla="*/ 1 w 293"/>
                <a:gd name="T7" fmla="*/ 1 h 360"/>
                <a:gd name="T8" fmla="*/ 1 w 293"/>
                <a:gd name="T9" fmla="*/ 1 h 360"/>
                <a:gd name="T10" fmla="*/ 1 w 293"/>
                <a:gd name="T11" fmla="*/ 1 h 360"/>
                <a:gd name="T12" fmla="*/ 1 w 293"/>
                <a:gd name="T13" fmla="*/ 1 h 360"/>
                <a:gd name="T14" fmla="*/ 1 w 293"/>
                <a:gd name="T15" fmla="*/ 1 h 360"/>
                <a:gd name="T16" fmla="*/ 1 w 293"/>
                <a:gd name="T17" fmla="*/ 1 h 360"/>
                <a:gd name="T18" fmla="*/ 1 w 293"/>
                <a:gd name="T19" fmla="*/ 1 h 360"/>
                <a:gd name="T20" fmla="*/ 1 w 293"/>
                <a:gd name="T21" fmla="*/ 1 h 360"/>
                <a:gd name="T22" fmla="*/ 1 w 293"/>
                <a:gd name="T23" fmla="*/ 1 h 360"/>
                <a:gd name="T24" fmla="*/ 1 w 293"/>
                <a:gd name="T25" fmla="*/ 1 h 360"/>
                <a:gd name="T26" fmla="*/ 0 w 293"/>
                <a:gd name="T27" fmla="*/ 1 h 360"/>
                <a:gd name="T28" fmla="*/ 1 w 293"/>
                <a:gd name="T29" fmla="*/ 1 h 360"/>
                <a:gd name="T30" fmla="*/ 1 w 293"/>
                <a:gd name="T31" fmla="*/ 1 h 360"/>
                <a:gd name="T32" fmla="*/ 1 w 293"/>
                <a:gd name="T33" fmla="*/ 1 h 360"/>
                <a:gd name="T34" fmla="*/ 1 w 293"/>
                <a:gd name="T35" fmla="*/ 1 h 360"/>
                <a:gd name="T36" fmla="*/ 1 w 293"/>
                <a:gd name="T37" fmla="*/ 1 h 360"/>
                <a:gd name="T38" fmla="*/ 1 w 293"/>
                <a:gd name="T39" fmla="*/ 1 h 360"/>
                <a:gd name="T40" fmla="*/ 1 w 293"/>
                <a:gd name="T41" fmla="*/ 1 h 360"/>
                <a:gd name="T42" fmla="*/ 1 w 293"/>
                <a:gd name="T43" fmla="*/ 1 h 360"/>
                <a:gd name="T44" fmla="*/ 1 w 293"/>
                <a:gd name="T45" fmla="*/ 1 h 360"/>
                <a:gd name="T46" fmla="*/ 1 w 293"/>
                <a:gd name="T47" fmla="*/ 1 h 360"/>
                <a:gd name="T48" fmla="*/ 1 w 293"/>
                <a:gd name="T49" fmla="*/ 1 h 360"/>
                <a:gd name="T50" fmla="*/ 1 w 293"/>
                <a:gd name="T51" fmla="*/ 1 h 360"/>
                <a:gd name="T52" fmla="*/ 1 w 293"/>
                <a:gd name="T53" fmla="*/ 1 h 360"/>
                <a:gd name="T54" fmla="*/ 1 w 293"/>
                <a:gd name="T55" fmla="*/ 1 h 360"/>
                <a:gd name="T56" fmla="*/ 1 w 293"/>
                <a:gd name="T57" fmla="*/ 1 h 360"/>
                <a:gd name="T58" fmla="*/ 1 w 293"/>
                <a:gd name="T59" fmla="*/ 1 h 360"/>
                <a:gd name="T60" fmla="*/ 1 w 293"/>
                <a:gd name="T61" fmla="*/ 1 h 360"/>
                <a:gd name="T62" fmla="*/ 1 w 293"/>
                <a:gd name="T63" fmla="*/ 1 h 360"/>
                <a:gd name="T64" fmla="*/ 1 w 293"/>
                <a:gd name="T65" fmla="*/ 1 h 360"/>
                <a:gd name="T66" fmla="*/ 1 w 293"/>
                <a:gd name="T67" fmla="*/ 1 h 360"/>
                <a:gd name="T68" fmla="*/ 1 w 293"/>
                <a:gd name="T69" fmla="*/ 1 h 360"/>
                <a:gd name="T70" fmla="*/ 1 w 293"/>
                <a:gd name="T71" fmla="*/ 1 h 3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3"/>
                <a:gd name="T109" fmla="*/ 0 h 360"/>
                <a:gd name="T110" fmla="*/ 293 w 293"/>
                <a:gd name="T111" fmla="*/ 360 h 3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3" h="360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7"/>
                  </a:lnTo>
                  <a:lnTo>
                    <a:pt x="185" y="183"/>
                  </a:lnTo>
                  <a:lnTo>
                    <a:pt x="160" y="193"/>
                  </a:lnTo>
                  <a:lnTo>
                    <a:pt x="134" y="210"/>
                  </a:lnTo>
                  <a:lnTo>
                    <a:pt x="112" y="234"/>
                  </a:lnTo>
                  <a:lnTo>
                    <a:pt x="95" y="269"/>
                  </a:lnTo>
                  <a:lnTo>
                    <a:pt x="89" y="285"/>
                  </a:lnTo>
                  <a:lnTo>
                    <a:pt x="85" y="300"/>
                  </a:lnTo>
                  <a:lnTo>
                    <a:pt x="80" y="313"/>
                  </a:lnTo>
                  <a:lnTo>
                    <a:pt x="76" y="323"/>
                  </a:lnTo>
                  <a:lnTo>
                    <a:pt x="71" y="332"/>
                  </a:lnTo>
                  <a:lnTo>
                    <a:pt x="65" y="340"/>
                  </a:lnTo>
                  <a:lnTo>
                    <a:pt x="61" y="345"/>
                  </a:lnTo>
                  <a:lnTo>
                    <a:pt x="54" y="347"/>
                  </a:lnTo>
                  <a:lnTo>
                    <a:pt x="47" y="348"/>
                  </a:lnTo>
                  <a:lnTo>
                    <a:pt x="39" y="350"/>
                  </a:lnTo>
                  <a:lnTo>
                    <a:pt x="31" y="351"/>
                  </a:lnTo>
                  <a:lnTo>
                    <a:pt x="24" y="353"/>
                  </a:lnTo>
                  <a:lnTo>
                    <a:pt x="17" y="354"/>
                  </a:lnTo>
                  <a:lnTo>
                    <a:pt x="11" y="356"/>
                  </a:lnTo>
                  <a:lnTo>
                    <a:pt x="5" y="358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1" y="358"/>
                  </a:lnTo>
                  <a:lnTo>
                    <a:pt x="0" y="356"/>
                  </a:lnTo>
                  <a:lnTo>
                    <a:pt x="0" y="355"/>
                  </a:lnTo>
                  <a:lnTo>
                    <a:pt x="24" y="344"/>
                  </a:lnTo>
                  <a:lnTo>
                    <a:pt x="42" y="328"/>
                  </a:lnTo>
                  <a:lnTo>
                    <a:pt x="55" y="308"/>
                  </a:lnTo>
                  <a:lnTo>
                    <a:pt x="64" y="286"/>
                  </a:lnTo>
                  <a:lnTo>
                    <a:pt x="69" y="264"/>
                  </a:lnTo>
                  <a:lnTo>
                    <a:pt x="71" y="244"/>
                  </a:lnTo>
                  <a:lnTo>
                    <a:pt x="72" y="225"/>
                  </a:lnTo>
                  <a:lnTo>
                    <a:pt x="72" y="213"/>
                  </a:lnTo>
                  <a:lnTo>
                    <a:pt x="72" y="201"/>
                  </a:lnTo>
                  <a:lnTo>
                    <a:pt x="69" y="186"/>
                  </a:lnTo>
                  <a:lnTo>
                    <a:pt x="65" y="171"/>
                  </a:lnTo>
                  <a:lnTo>
                    <a:pt x="61" y="154"/>
                  </a:lnTo>
                  <a:lnTo>
                    <a:pt x="70" y="152"/>
                  </a:lnTo>
                  <a:lnTo>
                    <a:pt x="81" y="146"/>
                  </a:lnTo>
                  <a:lnTo>
                    <a:pt x="93" y="137"/>
                  </a:lnTo>
                  <a:lnTo>
                    <a:pt x="104" y="125"/>
                  </a:lnTo>
                  <a:lnTo>
                    <a:pt x="114" y="111"/>
                  </a:lnTo>
                  <a:lnTo>
                    <a:pt x="119" y="95"/>
                  </a:lnTo>
                  <a:lnTo>
                    <a:pt x="120" y="79"/>
                  </a:lnTo>
                  <a:lnTo>
                    <a:pt x="117" y="63"/>
                  </a:lnTo>
                  <a:lnTo>
                    <a:pt x="130" y="62"/>
                  </a:lnTo>
                  <a:lnTo>
                    <a:pt x="145" y="57"/>
                  </a:lnTo>
                  <a:lnTo>
                    <a:pt x="163" y="51"/>
                  </a:lnTo>
                  <a:lnTo>
                    <a:pt x="181" y="42"/>
                  </a:lnTo>
                  <a:lnTo>
                    <a:pt x="200" y="33"/>
                  </a:lnTo>
                  <a:lnTo>
                    <a:pt x="216" y="21"/>
                  </a:lnTo>
                  <a:lnTo>
                    <a:pt x="229" y="11"/>
                  </a:lnTo>
                  <a:lnTo>
                    <a:pt x="238" y="0"/>
                  </a:lnTo>
                  <a:lnTo>
                    <a:pt x="237" y="13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4"/>
                  </a:lnTo>
                  <a:lnTo>
                    <a:pt x="256" y="81"/>
                  </a:lnTo>
                  <a:lnTo>
                    <a:pt x="267" y="96"/>
                  </a:lnTo>
                  <a:lnTo>
                    <a:pt x="279" y="109"/>
                  </a:lnTo>
                  <a:lnTo>
                    <a:pt x="293" y="118"/>
                  </a:lnTo>
                  <a:lnTo>
                    <a:pt x="284" y="119"/>
                  </a:lnTo>
                  <a:lnTo>
                    <a:pt x="274" y="123"/>
                  </a:lnTo>
                  <a:lnTo>
                    <a:pt x="266" y="127"/>
                  </a:lnTo>
                  <a:lnTo>
                    <a:pt x="257" y="134"/>
                  </a:lnTo>
                  <a:lnTo>
                    <a:pt x="252" y="141"/>
                  </a:lnTo>
                  <a:lnTo>
                    <a:pt x="249" y="152"/>
                  </a:lnTo>
                  <a:lnTo>
                    <a:pt x="251" y="162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" name="Freeform 344"/>
            <p:cNvSpPr>
              <a:spLocks/>
            </p:cNvSpPr>
            <p:nvPr/>
          </p:nvSpPr>
          <p:spPr bwMode="auto">
            <a:xfrm>
              <a:off x="5518" y="3541"/>
              <a:ext cx="86" cy="175"/>
            </a:xfrm>
            <a:custGeom>
              <a:avLst/>
              <a:gdLst>
                <a:gd name="T0" fmla="*/ 0 w 173"/>
                <a:gd name="T1" fmla="*/ 0 h 351"/>
                <a:gd name="T2" fmla="*/ 0 w 173"/>
                <a:gd name="T3" fmla="*/ 0 h 351"/>
                <a:gd name="T4" fmla="*/ 0 w 173"/>
                <a:gd name="T5" fmla="*/ 0 h 351"/>
                <a:gd name="T6" fmla="*/ 0 w 173"/>
                <a:gd name="T7" fmla="*/ 0 h 351"/>
                <a:gd name="T8" fmla="*/ 0 w 173"/>
                <a:gd name="T9" fmla="*/ 0 h 351"/>
                <a:gd name="T10" fmla="*/ 0 w 173"/>
                <a:gd name="T11" fmla="*/ 0 h 351"/>
                <a:gd name="T12" fmla="*/ 0 w 173"/>
                <a:gd name="T13" fmla="*/ 0 h 351"/>
                <a:gd name="T14" fmla="*/ 0 w 173"/>
                <a:gd name="T15" fmla="*/ 0 h 351"/>
                <a:gd name="T16" fmla="*/ 0 w 173"/>
                <a:gd name="T17" fmla="*/ 0 h 351"/>
                <a:gd name="T18" fmla="*/ 0 w 173"/>
                <a:gd name="T19" fmla="*/ 0 h 351"/>
                <a:gd name="T20" fmla="*/ 0 w 173"/>
                <a:gd name="T21" fmla="*/ 0 h 351"/>
                <a:gd name="T22" fmla="*/ 0 w 173"/>
                <a:gd name="T23" fmla="*/ 0 h 351"/>
                <a:gd name="T24" fmla="*/ 0 w 173"/>
                <a:gd name="T25" fmla="*/ 0 h 351"/>
                <a:gd name="T26" fmla="*/ 0 w 173"/>
                <a:gd name="T27" fmla="*/ 0 h 351"/>
                <a:gd name="T28" fmla="*/ 0 w 173"/>
                <a:gd name="T29" fmla="*/ 0 h 351"/>
                <a:gd name="T30" fmla="*/ 0 w 173"/>
                <a:gd name="T31" fmla="*/ 0 h 351"/>
                <a:gd name="T32" fmla="*/ 0 w 173"/>
                <a:gd name="T33" fmla="*/ 0 h 351"/>
                <a:gd name="T34" fmla="*/ 0 w 173"/>
                <a:gd name="T35" fmla="*/ 0 h 351"/>
                <a:gd name="T36" fmla="*/ 0 w 173"/>
                <a:gd name="T37" fmla="*/ 0 h 351"/>
                <a:gd name="T38" fmla="*/ 0 w 173"/>
                <a:gd name="T39" fmla="*/ 0 h 351"/>
                <a:gd name="T40" fmla="*/ 0 w 173"/>
                <a:gd name="T41" fmla="*/ 0 h 351"/>
                <a:gd name="T42" fmla="*/ 0 w 173"/>
                <a:gd name="T43" fmla="*/ 0 h 351"/>
                <a:gd name="T44" fmla="*/ 0 w 173"/>
                <a:gd name="T45" fmla="*/ 0 h 351"/>
                <a:gd name="T46" fmla="*/ 0 w 173"/>
                <a:gd name="T47" fmla="*/ 0 h 351"/>
                <a:gd name="T48" fmla="*/ 0 w 173"/>
                <a:gd name="T49" fmla="*/ 0 h 351"/>
                <a:gd name="T50" fmla="*/ 0 w 173"/>
                <a:gd name="T51" fmla="*/ 0 h 351"/>
                <a:gd name="T52" fmla="*/ 0 w 173"/>
                <a:gd name="T53" fmla="*/ 0 h 351"/>
                <a:gd name="T54" fmla="*/ 0 w 173"/>
                <a:gd name="T55" fmla="*/ 0 h 351"/>
                <a:gd name="T56" fmla="*/ 0 w 173"/>
                <a:gd name="T57" fmla="*/ 0 h 351"/>
                <a:gd name="T58" fmla="*/ 0 w 173"/>
                <a:gd name="T59" fmla="*/ 0 h 351"/>
                <a:gd name="T60" fmla="*/ 0 w 173"/>
                <a:gd name="T61" fmla="*/ 0 h 351"/>
                <a:gd name="T62" fmla="*/ 0 w 173"/>
                <a:gd name="T63" fmla="*/ 0 h 351"/>
                <a:gd name="T64" fmla="*/ 0 w 173"/>
                <a:gd name="T65" fmla="*/ 0 h 351"/>
                <a:gd name="T66" fmla="*/ 0 w 173"/>
                <a:gd name="T67" fmla="*/ 0 h 351"/>
                <a:gd name="T68" fmla="*/ 0 w 173"/>
                <a:gd name="T69" fmla="*/ 0 h 351"/>
                <a:gd name="T70" fmla="*/ 0 w 173"/>
                <a:gd name="T71" fmla="*/ 0 h 351"/>
                <a:gd name="T72" fmla="*/ 0 w 173"/>
                <a:gd name="T73" fmla="*/ 0 h 351"/>
                <a:gd name="T74" fmla="*/ 0 w 173"/>
                <a:gd name="T75" fmla="*/ 0 h 351"/>
                <a:gd name="T76" fmla="*/ 0 w 173"/>
                <a:gd name="T77" fmla="*/ 0 h 351"/>
                <a:gd name="T78" fmla="*/ 0 w 173"/>
                <a:gd name="T79" fmla="*/ 0 h 351"/>
                <a:gd name="T80" fmla="*/ 0 w 173"/>
                <a:gd name="T81" fmla="*/ 0 h 351"/>
                <a:gd name="T82" fmla="*/ 0 w 173"/>
                <a:gd name="T83" fmla="*/ 0 h 351"/>
                <a:gd name="T84" fmla="*/ 0 w 173"/>
                <a:gd name="T85" fmla="*/ 0 h 351"/>
                <a:gd name="T86" fmla="*/ 0 w 173"/>
                <a:gd name="T87" fmla="*/ 0 h 351"/>
                <a:gd name="T88" fmla="*/ 0 w 173"/>
                <a:gd name="T89" fmla="*/ 0 h 351"/>
                <a:gd name="T90" fmla="*/ 0 w 173"/>
                <a:gd name="T91" fmla="*/ 0 h 351"/>
                <a:gd name="T92" fmla="*/ 0 w 173"/>
                <a:gd name="T93" fmla="*/ 0 h 351"/>
                <a:gd name="T94" fmla="*/ 0 w 173"/>
                <a:gd name="T95" fmla="*/ 0 h 351"/>
                <a:gd name="T96" fmla="*/ 0 w 173"/>
                <a:gd name="T97" fmla="*/ 0 h 351"/>
                <a:gd name="T98" fmla="*/ 0 w 173"/>
                <a:gd name="T99" fmla="*/ 0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51"/>
                <a:gd name="T152" fmla="*/ 173 w 173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8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5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2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2"/>
                  </a:lnTo>
                  <a:lnTo>
                    <a:pt x="55" y="255"/>
                  </a:lnTo>
                  <a:lnTo>
                    <a:pt x="57" y="249"/>
                  </a:lnTo>
                  <a:lnTo>
                    <a:pt x="57" y="247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4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2"/>
                  </a:lnTo>
                  <a:lnTo>
                    <a:pt x="9" y="234"/>
                  </a:lnTo>
                  <a:lnTo>
                    <a:pt x="0" y="202"/>
                  </a:lnTo>
                  <a:lnTo>
                    <a:pt x="2" y="167"/>
                  </a:lnTo>
                  <a:lnTo>
                    <a:pt x="16" y="134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6"/>
                  </a:lnTo>
                  <a:lnTo>
                    <a:pt x="147" y="12"/>
                  </a:lnTo>
                  <a:lnTo>
                    <a:pt x="151" y="11"/>
                  </a:lnTo>
                  <a:lnTo>
                    <a:pt x="155" y="7"/>
                  </a:lnTo>
                  <a:lnTo>
                    <a:pt x="161" y="5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3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9"/>
                  </a:lnTo>
                  <a:lnTo>
                    <a:pt x="169" y="221"/>
                  </a:lnTo>
                  <a:lnTo>
                    <a:pt x="168" y="240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" name="Freeform 345"/>
            <p:cNvSpPr>
              <a:spLocks/>
            </p:cNvSpPr>
            <p:nvPr/>
          </p:nvSpPr>
          <p:spPr bwMode="auto">
            <a:xfrm>
              <a:off x="5383" y="3626"/>
              <a:ext cx="422" cy="296"/>
            </a:xfrm>
            <a:custGeom>
              <a:avLst/>
              <a:gdLst>
                <a:gd name="T0" fmla="*/ 1 w 844"/>
                <a:gd name="T1" fmla="*/ 1 h 591"/>
                <a:gd name="T2" fmla="*/ 1 w 844"/>
                <a:gd name="T3" fmla="*/ 1 h 591"/>
                <a:gd name="T4" fmla="*/ 1 w 844"/>
                <a:gd name="T5" fmla="*/ 1 h 591"/>
                <a:gd name="T6" fmla="*/ 1 w 844"/>
                <a:gd name="T7" fmla="*/ 1 h 591"/>
                <a:gd name="T8" fmla="*/ 1 w 844"/>
                <a:gd name="T9" fmla="*/ 1 h 591"/>
                <a:gd name="T10" fmla="*/ 1 w 844"/>
                <a:gd name="T11" fmla="*/ 1 h 591"/>
                <a:gd name="T12" fmla="*/ 1 w 844"/>
                <a:gd name="T13" fmla="*/ 1 h 591"/>
                <a:gd name="T14" fmla="*/ 1 w 844"/>
                <a:gd name="T15" fmla="*/ 1 h 591"/>
                <a:gd name="T16" fmla="*/ 1 w 844"/>
                <a:gd name="T17" fmla="*/ 1 h 591"/>
                <a:gd name="T18" fmla="*/ 1 w 844"/>
                <a:gd name="T19" fmla="*/ 1 h 591"/>
                <a:gd name="T20" fmla="*/ 1 w 844"/>
                <a:gd name="T21" fmla="*/ 1 h 591"/>
                <a:gd name="T22" fmla="*/ 1 w 844"/>
                <a:gd name="T23" fmla="*/ 1 h 591"/>
                <a:gd name="T24" fmla="*/ 1 w 844"/>
                <a:gd name="T25" fmla="*/ 1 h 591"/>
                <a:gd name="T26" fmla="*/ 1 w 844"/>
                <a:gd name="T27" fmla="*/ 1 h 591"/>
                <a:gd name="T28" fmla="*/ 1 w 844"/>
                <a:gd name="T29" fmla="*/ 1 h 591"/>
                <a:gd name="T30" fmla="*/ 1 w 844"/>
                <a:gd name="T31" fmla="*/ 1 h 591"/>
                <a:gd name="T32" fmla="*/ 1 w 844"/>
                <a:gd name="T33" fmla="*/ 1 h 591"/>
                <a:gd name="T34" fmla="*/ 1 w 844"/>
                <a:gd name="T35" fmla="*/ 1 h 591"/>
                <a:gd name="T36" fmla="*/ 1 w 844"/>
                <a:gd name="T37" fmla="*/ 1 h 591"/>
                <a:gd name="T38" fmla="*/ 1 w 844"/>
                <a:gd name="T39" fmla="*/ 1 h 591"/>
                <a:gd name="T40" fmla="*/ 1 w 844"/>
                <a:gd name="T41" fmla="*/ 1 h 591"/>
                <a:gd name="T42" fmla="*/ 1 w 844"/>
                <a:gd name="T43" fmla="*/ 1 h 591"/>
                <a:gd name="T44" fmla="*/ 1 w 844"/>
                <a:gd name="T45" fmla="*/ 1 h 591"/>
                <a:gd name="T46" fmla="*/ 1 w 844"/>
                <a:gd name="T47" fmla="*/ 1 h 591"/>
                <a:gd name="T48" fmla="*/ 1 w 844"/>
                <a:gd name="T49" fmla="*/ 1 h 591"/>
                <a:gd name="T50" fmla="*/ 1 w 844"/>
                <a:gd name="T51" fmla="*/ 1 h 591"/>
                <a:gd name="T52" fmla="*/ 1 w 844"/>
                <a:gd name="T53" fmla="*/ 1 h 591"/>
                <a:gd name="T54" fmla="*/ 1 w 844"/>
                <a:gd name="T55" fmla="*/ 1 h 591"/>
                <a:gd name="T56" fmla="*/ 1 w 844"/>
                <a:gd name="T57" fmla="*/ 1 h 591"/>
                <a:gd name="T58" fmla="*/ 1 w 844"/>
                <a:gd name="T59" fmla="*/ 1 h 591"/>
                <a:gd name="T60" fmla="*/ 1 w 844"/>
                <a:gd name="T61" fmla="*/ 1 h 591"/>
                <a:gd name="T62" fmla="*/ 1 w 844"/>
                <a:gd name="T63" fmla="*/ 1 h 591"/>
                <a:gd name="T64" fmla="*/ 1 w 844"/>
                <a:gd name="T65" fmla="*/ 0 h 591"/>
                <a:gd name="T66" fmla="*/ 1 w 844"/>
                <a:gd name="T67" fmla="*/ 1 h 591"/>
                <a:gd name="T68" fmla="*/ 1 w 844"/>
                <a:gd name="T69" fmla="*/ 1 h 591"/>
                <a:gd name="T70" fmla="*/ 1 w 844"/>
                <a:gd name="T71" fmla="*/ 1 h 591"/>
                <a:gd name="T72" fmla="*/ 1 w 844"/>
                <a:gd name="T73" fmla="*/ 1 h 591"/>
                <a:gd name="T74" fmla="*/ 1 w 844"/>
                <a:gd name="T75" fmla="*/ 1 h 591"/>
                <a:gd name="T76" fmla="*/ 1 w 844"/>
                <a:gd name="T77" fmla="*/ 1 h 591"/>
                <a:gd name="T78" fmla="*/ 1 w 844"/>
                <a:gd name="T79" fmla="*/ 1 h 591"/>
                <a:gd name="T80" fmla="*/ 1 w 844"/>
                <a:gd name="T81" fmla="*/ 1 h 591"/>
                <a:gd name="T82" fmla="*/ 1 w 844"/>
                <a:gd name="T83" fmla="*/ 1 h 591"/>
                <a:gd name="T84" fmla="*/ 1 w 844"/>
                <a:gd name="T85" fmla="*/ 1 h 591"/>
                <a:gd name="T86" fmla="*/ 1 w 844"/>
                <a:gd name="T87" fmla="*/ 1 h 591"/>
                <a:gd name="T88" fmla="*/ 1 w 844"/>
                <a:gd name="T89" fmla="*/ 1 h 591"/>
                <a:gd name="T90" fmla="*/ 1 w 844"/>
                <a:gd name="T91" fmla="*/ 1 h 591"/>
                <a:gd name="T92" fmla="*/ 1 w 844"/>
                <a:gd name="T93" fmla="*/ 1 h 591"/>
                <a:gd name="T94" fmla="*/ 1 w 844"/>
                <a:gd name="T95" fmla="*/ 1 h 591"/>
                <a:gd name="T96" fmla="*/ 1 w 844"/>
                <a:gd name="T97" fmla="*/ 1 h 591"/>
                <a:gd name="T98" fmla="*/ 1 w 844"/>
                <a:gd name="T99" fmla="*/ 1 h 591"/>
                <a:gd name="T100" fmla="*/ 1 w 844"/>
                <a:gd name="T101" fmla="*/ 1 h 591"/>
                <a:gd name="T102" fmla="*/ 1 w 844"/>
                <a:gd name="T103" fmla="*/ 1 h 591"/>
                <a:gd name="T104" fmla="*/ 1 w 844"/>
                <a:gd name="T105" fmla="*/ 1 h 591"/>
                <a:gd name="T106" fmla="*/ 1 w 844"/>
                <a:gd name="T107" fmla="*/ 1 h 591"/>
                <a:gd name="T108" fmla="*/ 1 w 844"/>
                <a:gd name="T109" fmla="*/ 1 h 591"/>
                <a:gd name="T110" fmla="*/ 1 w 844"/>
                <a:gd name="T111" fmla="*/ 1 h 591"/>
                <a:gd name="T112" fmla="*/ 1 w 844"/>
                <a:gd name="T113" fmla="*/ 1 h 591"/>
                <a:gd name="T114" fmla="*/ 1 w 844"/>
                <a:gd name="T115" fmla="*/ 1 h 591"/>
                <a:gd name="T116" fmla="*/ 1 w 844"/>
                <a:gd name="T117" fmla="*/ 1 h 5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4"/>
                <a:gd name="T178" fmla="*/ 0 h 591"/>
                <a:gd name="T179" fmla="*/ 844 w 844"/>
                <a:gd name="T180" fmla="*/ 591 h 5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4" h="591">
                  <a:moveTo>
                    <a:pt x="402" y="348"/>
                  </a:moveTo>
                  <a:lnTo>
                    <a:pt x="410" y="390"/>
                  </a:lnTo>
                  <a:lnTo>
                    <a:pt x="410" y="434"/>
                  </a:lnTo>
                  <a:lnTo>
                    <a:pt x="404" y="473"/>
                  </a:lnTo>
                  <a:lnTo>
                    <a:pt x="391" y="504"/>
                  </a:lnTo>
                  <a:lnTo>
                    <a:pt x="383" y="515"/>
                  </a:lnTo>
                  <a:lnTo>
                    <a:pt x="376" y="527"/>
                  </a:lnTo>
                  <a:lnTo>
                    <a:pt x="369" y="537"/>
                  </a:lnTo>
                  <a:lnTo>
                    <a:pt x="363" y="548"/>
                  </a:lnTo>
                  <a:lnTo>
                    <a:pt x="357" y="557"/>
                  </a:lnTo>
                  <a:lnTo>
                    <a:pt x="353" y="568"/>
                  </a:lnTo>
                  <a:lnTo>
                    <a:pt x="349" y="579"/>
                  </a:lnTo>
                  <a:lnTo>
                    <a:pt x="346" y="591"/>
                  </a:lnTo>
                  <a:lnTo>
                    <a:pt x="343" y="583"/>
                  </a:lnTo>
                  <a:lnTo>
                    <a:pt x="340" y="572"/>
                  </a:lnTo>
                  <a:lnTo>
                    <a:pt x="333" y="559"/>
                  </a:lnTo>
                  <a:lnTo>
                    <a:pt x="326" y="544"/>
                  </a:lnTo>
                  <a:lnTo>
                    <a:pt x="316" y="529"/>
                  </a:lnTo>
                  <a:lnTo>
                    <a:pt x="307" y="514"/>
                  </a:lnTo>
                  <a:lnTo>
                    <a:pt x="295" y="503"/>
                  </a:lnTo>
                  <a:lnTo>
                    <a:pt x="285" y="492"/>
                  </a:lnTo>
                  <a:lnTo>
                    <a:pt x="279" y="488"/>
                  </a:lnTo>
                  <a:lnTo>
                    <a:pt x="273" y="483"/>
                  </a:lnTo>
                  <a:lnTo>
                    <a:pt x="269" y="478"/>
                  </a:lnTo>
                  <a:lnTo>
                    <a:pt x="264" y="474"/>
                  </a:lnTo>
                  <a:lnTo>
                    <a:pt x="260" y="468"/>
                  </a:lnTo>
                  <a:lnTo>
                    <a:pt x="257" y="464"/>
                  </a:lnTo>
                  <a:lnTo>
                    <a:pt x="254" y="458"/>
                  </a:lnTo>
                  <a:lnTo>
                    <a:pt x="250" y="453"/>
                  </a:lnTo>
                  <a:lnTo>
                    <a:pt x="239" y="420"/>
                  </a:lnTo>
                  <a:lnTo>
                    <a:pt x="235" y="388"/>
                  </a:lnTo>
                  <a:lnTo>
                    <a:pt x="236" y="359"/>
                  </a:lnTo>
                  <a:lnTo>
                    <a:pt x="241" y="337"/>
                  </a:lnTo>
                  <a:lnTo>
                    <a:pt x="244" y="325"/>
                  </a:lnTo>
                  <a:lnTo>
                    <a:pt x="250" y="315"/>
                  </a:lnTo>
                  <a:lnTo>
                    <a:pt x="257" y="304"/>
                  </a:lnTo>
                  <a:lnTo>
                    <a:pt x="265" y="291"/>
                  </a:lnTo>
                  <a:lnTo>
                    <a:pt x="274" y="279"/>
                  </a:lnTo>
                  <a:lnTo>
                    <a:pt x="284" y="267"/>
                  </a:lnTo>
                  <a:lnTo>
                    <a:pt x="292" y="253"/>
                  </a:lnTo>
                  <a:lnTo>
                    <a:pt x="300" y="239"/>
                  </a:lnTo>
                  <a:lnTo>
                    <a:pt x="302" y="230"/>
                  </a:lnTo>
                  <a:lnTo>
                    <a:pt x="303" y="219"/>
                  </a:lnTo>
                  <a:lnTo>
                    <a:pt x="301" y="213"/>
                  </a:lnTo>
                  <a:lnTo>
                    <a:pt x="298" y="210"/>
                  </a:lnTo>
                  <a:lnTo>
                    <a:pt x="292" y="215"/>
                  </a:lnTo>
                  <a:lnTo>
                    <a:pt x="287" y="223"/>
                  </a:lnTo>
                  <a:lnTo>
                    <a:pt x="284" y="231"/>
                  </a:lnTo>
                  <a:lnTo>
                    <a:pt x="281" y="239"/>
                  </a:lnTo>
                  <a:lnTo>
                    <a:pt x="278" y="252"/>
                  </a:lnTo>
                  <a:lnTo>
                    <a:pt x="273" y="263"/>
                  </a:lnTo>
                  <a:lnTo>
                    <a:pt x="267" y="275"/>
                  </a:lnTo>
                  <a:lnTo>
                    <a:pt x="262" y="285"/>
                  </a:lnTo>
                  <a:lnTo>
                    <a:pt x="247" y="305"/>
                  </a:lnTo>
                  <a:lnTo>
                    <a:pt x="231" y="322"/>
                  </a:lnTo>
                  <a:lnTo>
                    <a:pt x="212" y="336"/>
                  </a:lnTo>
                  <a:lnTo>
                    <a:pt x="194" y="346"/>
                  </a:lnTo>
                  <a:lnTo>
                    <a:pt x="174" y="354"/>
                  </a:lnTo>
                  <a:lnTo>
                    <a:pt x="155" y="360"/>
                  </a:lnTo>
                  <a:lnTo>
                    <a:pt x="136" y="362"/>
                  </a:lnTo>
                  <a:lnTo>
                    <a:pt x="118" y="362"/>
                  </a:lnTo>
                  <a:lnTo>
                    <a:pt x="112" y="361"/>
                  </a:lnTo>
                  <a:lnTo>
                    <a:pt x="106" y="360"/>
                  </a:lnTo>
                  <a:lnTo>
                    <a:pt x="100" y="359"/>
                  </a:lnTo>
                  <a:lnTo>
                    <a:pt x="95" y="358"/>
                  </a:lnTo>
                  <a:lnTo>
                    <a:pt x="84" y="353"/>
                  </a:lnTo>
                  <a:lnTo>
                    <a:pt x="74" y="350"/>
                  </a:lnTo>
                  <a:lnTo>
                    <a:pt x="64" y="344"/>
                  </a:lnTo>
                  <a:lnTo>
                    <a:pt x="53" y="339"/>
                  </a:lnTo>
                  <a:lnTo>
                    <a:pt x="42" y="333"/>
                  </a:lnTo>
                  <a:lnTo>
                    <a:pt x="29" y="328"/>
                  </a:lnTo>
                  <a:lnTo>
                    <a:pt x="15" y="322"/>
                  </a:lnTo>
                  <a:lnTo>
                    <a:pt x="0" y="315"/>
                  </a:lnTo>
                  <a:lnTo>
                    <a:pt x="8" y="313"/>
                  </a:lnTo>
                  <a:lnTo>
                    <a:pt x="19" y="310"/>
                  </a:lnTo>
                  <a:lnTo>
                    <a:pt x="30" y="307"/>
                  </a:lnTo>
                  <a:lnTo>
                    <a:pt x="42" y="302"/>
                  </a:lnTo>
                  <a:lnTo>
                    <a:pt x="53" y="297"/>
                  </a:lnTo>
                  <a:lnTo>
                    <a:pt x="64" y="290"/>
                  </a:lnTo>
                  <a:lnTo>
                    <a:pt x="72" y="282"/>
                  </a:lnTo>
                  <a:lnTo>
                    <a:pt x="79" y="271"/>
                  </a:lnTo>
                  <a:lnTo>
                    <a:pt x="87" y="256"/>
                  </a:lnTo>
                  <a:lnTo>
                    <a:pt x="99" y="239"/>
                  </a:lnTo>
                  <a:lnTo>
                    <a:pt x="113" y="222"/>
                  </a:lnTo>
                  <a:lnTo>
                    <a:pt x="130" y="207"/>
                  </a:lnTo>
                  <a:lnTo>
                    <a:pt x="149" y="194"/>
                  </a:lnTo>
                  <a:lnTo>
                    <a:pt x="170" y="185"/>
                  </a:lnTo>
                  <a:lnTo>
                    <a:pt x="190" y="181"/>
                  </a:lnTo>
                  <a:lnTo>
                    <a:pt x="212" y="184"/>
                  </a:lnTo>
                  <a:lnTo>
                    <a:pt x="216" y="186"/>
                  </a:lnTo>
                  <a:lnTo>
                    <a:pt x="221" y="188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8"/>
                  </a:lnTo>
                  <a:lnTo>
                    <a:pt x="242" y="187"/>
                  </a:lnTo>
                  <a:lnTo>
                    <a:pt x="246" y="185"/>
                  </a:lnTo>
                  <a:lnTo>
                    <a:pt x="248" y="183"/>
                  </a:lnTo>
                  <a:lnTo>
                    <a:pt x="251" y="179"/>
                  </a:lnTo>
                  <a:lnTo>
                    <a:pt x="257" y="178"/>
                  </a:lnTo>
                  <a:lnTo>
                    <a:pt x="262" y="180"/>
                  </a:lnTo>
                  <a:lnTo>
                    <a:pt x="265" y="181"/>
                  </a:lnTo>
                  <a:lnTo>
                    <a:pt x="258" y="188"/>
                  </a:lnTo>
                  <a:lnTo>
                    <a:pt x="251" y="196"/>
                  </a:lnTo>
                  <a:lnTo>
                    <a:pt x="247" y="20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9"/>
                  </a:lnTo>
                  <a:lnTo>
                    <a:pt x="247" y="221"/>
                  </a:lnTo>
                  <a:lnTo>
                    <a:pt x="248" y="223"/>
                  </a:lnTo>
                  <a:lnTo>
                    <a:pt x="250" y="224"/>
                  </a:lnTo>
                  <a:lnTo>
                    <a:pt x="251" y="225"/>
                  </a:lnTo>
                  <a:lnTo>
                    <a:pt x="254" y="226"/>
                  </a:lnTo>
                  <a:lnTo>
                    <a:pt x="255" y="226"/>
                  </a:lnTo>
                  <a:lnTo>
                    <a:pt x="263" y="228"/>
                  </a:lnTo>
                  <a:lnTo>
                    <a:pt x="271" y="226"/>
                  </a:lnTo>
                  <a:lnTo>
                    <a:pt x="278" y="223"/>
                  </a:lnTo>
                  <a:lnTo>
                    <a:pt x="284" y="218"/>
                  </a:lnTo>
                  <a:lnTo>
                    <a:pt x="287" y="210"/>
                  </a:lnTo>
                  <a:lnTo>
                    <a:pt x="287" y="201"/>
                  </a:lnTo>
                  <a:lnTo>
                    <a:pt x="286" y="193"/>
                  </a:lnTo>
                  <a:lnTo>
                    <a:pt x="282" y="186"/>
                  </a:lnTo>
                  <a:lnTo>
                    <a:pt x="280" y="183"/>
                  </a:lnTo>
                  <a:lnTo>
                    <a:pt x="280" y="179"/>
                  </a:lnTo>
                  <a:lnTo>
                    <a:pt x="282" y="177"/>
                  </a:lnTo>
                  <a:lnTo>
                    <a:pt x="285" y="176"/>
                  </a:lnTo>
                  <a:lnTo>
                    <a:pt x="287" y="177"/>
                  </a:lnTo>
                  <a:lnTo>
                    <a:pt x="289" y="179"/>
                  </a:lnTo>
                  <a:lnTo>
                    <a:pt x="290" y="185"/>
                  </a:lnTo>
                  <a:lnTo>
                    <a:pt x="292" y="191"/>
                  </a:lnTo>
                  <a:lnTo>
                    <a:pt x="294" y="196"/>
                  </a:lnTo>
                  <a:lnTo>
                    <a:pt x="298" y="202"/>
                  </a:lnTo>
                  <a:lnTo>
                    <a:pt x="308" y="203"/>
                  </a:lnTo>
                  <a:lnTo>
                    <a:pt x="319" y="196"/>
                  </a:lnTo>
                  <a:lnTo>
                    <a:pt x="324" y="201"/>
                  </a:lnTo>
                  <a:lnTo>
                    <a:pt x="330" y="204"/>
                  </a:lnTo>
                  <a:lnTo>
                    <a:pt x="336" y="207"/>
                  </a:lnTo>
                  <a:lnTo>
                    <a:pt x="345" y="208"/>
                  </a:lnTo>
                  <a:lnTo>
                    <a:pt x="351" y="206"/>
                  </a:lnTo>
                  <a:lnTo>
                    <a:pt x="358" y="202"/>
                  </a:lnTo>
                  <a:lnTo>
                    <a:pt x="364" y="195"/>
                  </a:lnTo>
                  <a:lnTo>
                    <a:pt x="369" y="185"/>
                  </a:lnTo>
                  <a:lnTo>
                    <a:pt x="373" y="183"/>
                  </a:lnTo>
                  <a:lnTo>
                    <a:pt x="379" y="181"/>
                  </a:lnTo>
                  <a:lnTo>
                    <a:pt x="385" y="179"/>
                  </a:lnTo>
                  <a:lnTo>
                    <a:pt x="392" y="178"/>
                  </a:lnTo>
                  <a:lnTo>
                    <a:pt x="399" y="176"/>
                  </a:lnTo>
                  <a:lnTo>
                    <a:pt x="407" y="175"/>
                  </a:lnTo>
                  <a:lnTo>
                    <a:pt x="415" y="173"/>
                  </a:lnTo>
                  <a:lnTo>
                    <a:pt x="422" y="172"/>
                  </a:lnTo>
                  <a:lnTo>
                    <a:pt x="429" y="170"/>
                  </a:lnTo>
                  <a:lnTo>
                    <a:pt x="433" y="165"/>
                  </a:lnTo>
                  <a:lnTo>
                    <a:pt x="439" y="157"/>
                  </a:lnTo>
                  <a:lnTo>
                    <a:pt x="444" y="148"/>
                  </a:lnTo>
                  <a:lnTo>
                    <a:pt x="448" y="138"/>
                  </a:lnTo>
                  <a:lnTo>
                    <a:pt x="453" y="125"/>
                  </a:lnTo>
                  <a:lnTo>
                    <a:pt x="457" y="110"/>
                  </a:lnTo>
                  <a:lnTo>
                    <a:pt x="463" y="94"/>
                  </a:lnTo>
                  <a:lnTo>
                    <a:pt x="480" y="59"/>
                  </a:lnTo>
                  <a:lnTo>
                    <a:pt x="502" y="35"/>
                  </a:lnTo>
                  <a:lnTo>
                    <a:pt x="528" y="18"/>
                  </a:lnTo>
                  <a:lnTo>
                    <a:pt x="553" y="8"/>
                  </a:lnTo>
                  <a:lnTo>
                    <a:pt x="577" y="2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1"/>
                  </a:lnTo>
                  <a:lnTo>
                    <a:pt x="654" y="2"/>
                  </a:lnTo>
                  <a:lnTo>
                    <a:pt x="667" y="4"/>
                  </a:lnTo>
                  <a:lnTo>
                    <a:pt x="682" y="8"/>
                  </a:lnTo>
                  <a:lnTo>
                    <a:pt x="697" y="12"/>
                  </a:lnTo>
                  <a:lnTo>
                    <a:pt x="711" y="18"/>
                  </a:lnTo>
                  <a:lnTo>
                    <a:pt x="723" y="24"/>
                  </a:lnTo>
                  <a:lnTo>
                    <a:pt x="736" y="29"/>
                  </a:lnTo>
                  <a:lnTo>
                    <a:pt x="750" y="34"/>
                  </a:lnTo>
                  <a:lnTo>
                    <a:pt x="764" y="38"/>
                  </a:lnTo>
                  <a:lnTo>
                    <a:pt x="779" y="39"/>
                  </a:lnTo>
                  <a:lnTo>
                    <a:pt x="792" y="40"/>
                  </a:lnTo>
                  <a:lnTo>
                    <a:pt x="806" y="41"/>
                  </a:lnTo>
                  <a:lnTo>
                    <a:pt x="819" y="41"/>
                  </a:lnTo>
                  <a:lnTo>
                    <a:pt x="830" y="40"/>
                  </a:lnTo>
                  <a:lnTo>
                    <a:pt x="844" y="40"/>
                  </a:lnTo>
                  <a:lnTo>
                    <a:pt x="844" y="44"/>
                  </a:lnTo>
                  <a:lnTo>
                    <a:pt x="838" y="51"/>
                  </a:lnTo>
                  <a:lnTo>
                    <a:pt x="833" y="57"/>
                  </a:lnTo>
                  <a:lnTo>
                    <a:pt x="820" y="74"/>
                  </a:lnTo>
                  <a:lnTo>
                    <a:pt x="805" y="95"/>
                  </a:lnTo>
                  <a:lnTo>
                    <a:pt x="788" y="118"/>
                  </a:lnTo>
                  <a:lnTo>
                    <a:pt x="768" y="142"/>
                  </a:lnTo>
                  <a:lnTo>
                    <a:pt x="749" y="164"/>
                  </a:lnTo>
                  <a:lnTo>
                    <a:pt x="729" y="184"/>
                  </a:lnTo>
                  <a:lnTo>
                    <a:pt x="710" y="199"/>
                  </a:lnTo>
                  <a:lnTo>
                    <a:pt x="691" y="207"/>
                  </a:lnTo>
                  <a:lnTo>
                    <a:pt x="680" y="210"/>
                  </a:lnTo>
                  <a:lnTo>
                    <a:pt x="665" y="216"/>
                  </a:lnTo>
                  <a:lnTo>
                    <a:pt x="647" y="222"/>
                  </a:lnTo>
                  <a:lnTo>
                    <a:pt x="630" y="228"/>
                  </a:lnTo>
                  <a:lnTo>
                    <a:pt x="610" y="233"/>
                  </a:lnTo>
                  <a:lnTo>
                    <a:pt x="593" y="238"/>
                  </a:lnTo>
                  <a:lnTo>
                    <a:pt x="576" y="241"/>
                  </a:lnTo>
                  <a:lnTo>
                    <a:pt x="561" y="242"/>
                  </a:lnTo>
                  <a:lnTo>
                    <a:pt x="546" y="241"/>
                  </a:lnTo>
                  <a:lnTo>
                    <a:pt x="530" y="238"/>
                  </a:lnTo>
                  <a:lnTo>
                    <a:pt x="513" y="233"/>
                  </a:lnTo>
                  <a:lnTo>
                    <a:pt x="495" y="228"/>
                  </a:lnTo>
                  <a:lnTo>
                    <a:pt x="479" y="222"/>
                  </a:lnTo>
                  <a:lnTo>
                    <a:pt x="465" y="216"/>
                  </a:lnTo>
                  <a:lnTo>
                    <a:pt x="455" y="211"/>
                  </a:lnTo>
                  <a:lnTo>
                    <a:pt x="449" y="208"/>
                  </a:lnTo>
                  <a:lnTo>
                    <a:pt x="442" y="203"/>
                  </a:lnTo>
                  <a:lnTo>
                    <a:pt x="437" y="199"/>
                  </a:lnTo>
                  <a:lnTo>
                    <a:pt x="431" y="195"/>
                  </a:lnTo>
                  <a:lnTo>
                    <a:pt x="424" y="191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1"/>
                  </a:lnTo>
                  <a:lnTo>
                    <a:pt x="392" y="193"/>
                  </a:lnTo>
                  <a:lnTo>
                    <a:pt x="384" y="194"/>
                  </a:lnTo>
                  <a:lnTo>
                    <a:pt x="378" y="196"/>
                  </a:lnTo>
                  <a:lnTo>
                    <a:pt x="373" y="199"/>
                  </a:lnTo>
                  <a:lnTo>
                    <a:pt x="368" y="203"/>
                  </a:lnTo>
                  <a:lnTo>
                    <a:pt x="366" y="208"/>
                  </a:lnTo>
                  <a:lnTo>
                    <a:pt x="368" y="211"/>
                  </a:lnTo>
                  <a:lnTo>
                    <a:pt x="372" y="214"/>
                  </a:lnTo>
                  <a:lnTo>
                    <a:pt x="377" y="215"/>
                  </a:lnTo>
                  <a:lnTo>
                    <a:pt x="383" y="215"/>
                  </a:lnTo>
                  <a:lnTo>
                    <a:pt x="389" y="215"/>
                  </a:lnTo>
                  <a:lnTo>
                    <a:pt x="396" y="215"/>
                  </a:lnTo>
                  <a:lnTo>
                    <a:pt x="406" y="214"/>
                  </a:lnTo>
                  <a:lnTo>
                    <a:pt x="414" y="213"/>
                  </a:lnTo>
                  <a:lnTo>
                    <a:pt x="423" y="211"/>
                  </a:lnTo>
                  <a:lnTo>
                    <a:pt x="431" y="210"/>
                  </a:lnTo>
                  <a:lnTo>
                    <a:pt x="439" y="209"/>
                  </a:lnTo>
                  <a:lnTo>
                    <a:pt x="448" y="209"/>
                  </a:lnTo>
                  <a:lnTo>
                    <a:pt x="457" y="209"/>
                  </a:lnTo>
                  <a:lnTo>
                    <a:pt x="468" y="211"/>
                  </a:lnTo>
                  <a:lnTo>
                    <a:pt x="482" y="215"/>
                  </a:lnTo>
                  <a:lnTo>
                    <a:pt x="498" y="221"/>
                  </a:lnTo>
                  <a:lnTo>
                    <a:pt x="516" y="229"/>
                  </a:lnTo>
                  <a:lnTo>
                    <a:pt x="539" y="239"/>
                  </a:lnTo>
                  <a:lnTo>
                    <a:pt x="556" y="251"/>
                  </a:lnTo>
                  <a:lnTo>
                    <a:pt x="574" y="266"/>
                  </a:lnTo>
                  <a:lnTo>
                    <a:pt x="587" y="283"/>
                  </a:lnTo>
                  <a:lnTo>
                    <a:pt x="601" y="304"/>
                  </a:lnTo>
                  <a:lnTo>
                    <a:pt x="612" y="325"/>
                  </a:lnTo>
                  <a:lnTo>
                    <a:pt x="621" y="348"/>
                  </a:lnTo>
                  <a:lnTo>
                    <a:pt x="628" y="374"/>
                  </a:lnTo>
                  <a:lnTo>
                    <a:pt x="632" y="398"/>
                  </a:lnTo>
                  <a:lnTo>
                    <a:pt x="635" y="414"/>
                  </a:lnTo>
                  <a:lnTo>
                    <a:pt x="635" y="430"/>
                  </a:lnTo>
                  <a:lnTo>
                    <a:pt x="635" y="446"/>
                  </a:lnTo>
                  <a:lnTo>
                    <a:pt x="632" y="461"/>
                  </a:lnTo>
                  <a:lnTo>
                    <a:pt x="622" y="450"/>
                  </a:lnTo>
                  <a:lnTo>
                    <a:pt x="608" y="439"/>
                  </a:lnTo>
                  <a:lnTo>
                    <a:pt x="590" y="430"/>
                  </a:lnTo>
                  <a:lnTo>
                    <a:pt x="570" y="422"/>
                  </a:lnTo>
                  <a:lnTo>
                    <a:pt x="549" y="415"/>
                  </a:lnTo>
                  <a:lnTo>
                    <a:pt x="528" y="408"/>
                  </a:lnTo>
                  <a:lnTo>
                    <a:pt x="508" y="405"/>
                  </a:lnTo>
                  <a:lnTo>
                    <a:pt x="491" y="401"/>
                  </a:lnTo>
                  <a:lnTo>
                    <a:pt x="480" y="399"/>
                  </a:lnTo>
                  <a:lnTo>
                    <a:pt x="468" y="397"/>
                  </a:lnTo>
                  <a:lnTo>
                    <a:pt x="455" y="394"/>
                  </a:lnTo>
                  <a:lnTo>
                    <a:pt x="441" y="389"/>
                  </a:lnTo>
                  <a:lnTo>
                    <a:pt x="429" y="383"/>
                  </a:lnTo>
                  <a:lnTo>
                    <a:pt x="417" y="374"/>
                  </a:lnTo>
                  <a:lnTo>
                    <a:pt x="408" y="361"/>
                  </a:lnTo>
                  <a:lnTo>
                    <a:pt x="401" y="346"/>
                  </a:lnTo>
                  <a:lnTo>
                    <a:pt x="392" y="325"/>
                  </a:lnTo>
                  <a:lnTo>
                    <a:pt x="381" y="307"/>
                  </a:lnTo>
                  <a:lnTo>
                    <a:pt x="376" y="289"/>
                  </a:lnTo>
                  <a:lnTo>
                    <a:pt x="376" y="261"/>
                  </a:lnTo>
                  <a:lnTo>
                    <a:pt x="374" y="253"/>
                  </a:lnTo>
                  <a:lnTo>
                    <a:pt x="371" y="245"/>
                  </a:lnTo>
                  <a:lnTo>
                    <a:pt x="365" y="238"/>
                  </a:lnTo>
                  <a:lnTo>
                    <a:pt x="359" y="231"/>
                  </a:lnTo>
                  <a:lnTo>
                    <a:pt x="351" y="225"/>
                  </a:lnTo>
                  <a:lnTo>
                    <a:pt x="343" y="221"/>
                  </a:lnTo>
                  <a:lnTo>
                    <a:pt x="338" y="216"/>
                  </a:lnTo>
                  <a:lnTo>
                    <a:pt x="332" y="214"/>
                  </a:lnTo>
                  <a:lnTo>
                    <a:pt x="324" y="210"/>
                  </a:lnTo>
                  <a:lnTo>
                    <a:pt x="317" y="208"/>
                  </a:lnTo>
                  <a:lnTo>
                    <a:pt x="312" y="209"/>
                  </a:lnTo>
                  <a:lnTo>
                    <a:pt x="311" y="213"/>
                  </a:lnTo>
                  <a:lnTo>
                    <a:pt x="312" y="219"/>
                  </a:lnTo>
                  <a:lnTo>
                    <a:pt x="313" y="225"/>
                  </a:lnTo>
                  <a:lnTo>
                    <a:pt x="315" y="232"/>
                  </a:lnTo>
                  <a:lnTo>
                    <a:pt x="318" y="239"/>
                  </a:lnTo>
                  <a:lnTo>
                    <a:pt x="323" y="244"/>
                  </a:lnTo>
                  <a:lnTo>
                    <a:pt x="331" y="252"/>
                  </a:lnTo>
                  <a:lnTo>
                    <a:pt x="342" y="262"/>
                  </a:lnTo>
                  <a:lnTo>
                    <a:pt x="355" y="275"/>
                  </a:lnTo>
                  <a:lnTo>
                    <a:pt x="369" y="290"/>
                  </a:lnTo>
                  <a:lnTo>
                    <a:pt x="383" y="307"/>
                  </a:lnTo>
                  <a:lnTo>
                    <a:pt x="393" y="327"/>
                  </a:lnTo>
                  <a:lnTo>
                    <a:pt x="402" y="34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" name="Freeform 346"/>
            <p:cNvSpPr>
              <a:spLocks/>
            </p:cNvSpPr>
            <p:nvPr/>
          </p:nvSpPr>
          <p:spPr bwMode="auto">
            <a:xfrm>
              <a:off x="5390" y="3581"/>
              <a:ext cx="126" cy="129"/>
            </a:xfrm>
            <a:custGeom>
              <a:avLst/>
              <a:gdLst>
                <a:gd name="T0" fmla="*/ 0 w 253"/>
                <a:gd name="T1" fmla="*/ 1 h 258"/>
                <a:gd name="T2" fmla="*/ 0 w 253"/>
                <a:gd name="T3" fmla="*/ 1 h 258"/>
                <a:gd name="T4" fmla="*/ 0 w 253"/>
                <a:gd name="T5" fmla="*/ 1 h 258"/>
                <a:gd name="T6" fmla="*/ 0 w 253"/>
                <a:gd name="T7" fmla="*/ 1 h 258"/>
                <a:gd name="T8" fmla="*/ 0 w 253"/>
                <a:gd name="T9" fmla="*/ 1 h 258"/>
                <a:gd name="T10" fmla="*/ 0 w 253"/>
                <a:gd name="T11" fmla="*/ 1 h 258"/>
                <a:gd name="T12" fmla="*/ 0 w 253"/>
                <a:gd name="T13" fmla="*/ 1 h 258"/>
                <a:gd name="T14" fmla="*/ 0 w 253"/>
                <a:gd name="T15" fmla="*/ 1 h 258"/>
                <a:gd name="T16" fmla="*/ 0 w 253"/>
                <a:gd name="T17" fmla="*/ 1 h 258"/>
                <a:gd name="T18" fmla="*/ 0 w 253"/>
                <a:gd name="T19" fmla="*/ 1 h 258"/>
                <a:gd name="T20" fmla="*/ 0 w 253"/>
                <a:gd name="T21" fmla="*/ 1 h 258"/>
                <a:gd name="T22" fmla="*/ 0 w 253"/>
                <a:gd name="T23" fmla="*/ 1 h 258"/>
                <a:gd name="T24" fmla="*/ 0 w 253"/>
                <a:gd name="T25" fmla="*/ 1 h 258"/>
                <a:gd name="T26" fmla="*/ 0 w 253"/>
                <a:gd name="T27" fmla="*/ 1 h 258"/>
                <a:gd name="T28" fmla="*/ 0 w 253"/>
                <a:gd name="T29" fmla="*/ 1 h 258"/>
                <a:gd name="T30" fmla="*/ 0 w 253"/>
                <a:gd name="T31" fmla="*/ 1 h 258"/>
                <a:gd name="T32" fmla="*/ 0 w 253"/>
                <a:gd name="T33" fmla="*/ 1 h 258"/>
                <a:gd name="T34" fmla="*/ 0 w 253"/>
                <a:gd name="T35" fmla="*/ 1 h 258"/>
                <a:gd name="T36" fmla="*/ 0 w 253"/>
                <a:gd name="T37" fmla="*/ 1 h 258"/>
                <a:gd name="T38" fmla="*/ 0 w 253"/>
                <a:gd name="T39" fmla="*/ 1 h 258"/>
                <a:gd name="T40" fmla="*/ 0 w 253"/>
                <a:gd name="T41" fmla="*/ 1 h 258"/>
                <a:gd name="T42" fmla="*/ 0 w 253"/>
                <a:gd name="T43" fmla="*/ 1 h 258"/>
                <a:gd name="T44" fmla="*/ 0 w 253"/>
                <a:gd name="T45" fmla="*/ 1 h 258"/>
                <a:gd name="T46" fmla="*/ 0 w 253"/>
                <a:gd name="T47" fmla="*/ 1 h 258"/>
                <a:gd name="T48" fmla="*/ 0 w 253"/>
                <a:gd name="T49" fmla="*/ 1 h 258"/>
                <a:gd name="T50" fmla="*/ 0 w 253"/>
                <a:gd name="T51" fmla="*/ 1 h 258"/>
                <a:gd name="T52" fmla="*/ 0 w 253"/>
                <a:gd name="T53" fmla="*/ 1 h 258"/>
                <a:gd name="T54" fmla="*/ 0 w 253"/>
                <a:gd name="T55" fmla="*/ 1 h 258"/>
                <a:gd name="T56" fmla="*/ 0 w 253"/>
                <a:gd name="T57" fmla="*/ 1 h 258"/>
                <a:gd name="T58" fmla="*/ 0 w 253"/>
                <a:gd name="T59" fmla="*/ 1 h 258"/>
                <a:gd name="T60" fmla="*/ 0 w 253"/>
                <a:gd name="T61" fmla="*/ 1 h 258"/>
                <a:gd name="T62" fmla="*/ 0 w 253"/>
                <a:gd name="T63" fmla="*/ 1 h 258"/>
                <a:gd name="T64" fmla="*/ 0 w 253"/>
                <a:gd name="T65" fmla="*/ 1 h 258"/>
                <a:gd name="T66" fmla="*/ 0 w 253"/>
                <a:gd name="T67" fmla="*/ 1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58"/>
                <a:gd name="T104" fmla="*/ 253 w 253"/>
                <a:gd name="T105" fmla="*/ 258 h 2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1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1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6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80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6"/>
                  </a:lnTo>
                  <a:lnTo>
                    <a:pt x="103" y="28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4"/>
                  </a:lnTo>
                  <a:lnTo>
                    <a:pt x="29" y="9"/>
                  </a:lnTo>
                  <a:lnTo>
                    <a:pt x="17" y="6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6" y="28"/>
                  </a:lnTo>
                  <a:lnTo>
                    <a:pt x="24" y="44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2"/>
                  </a:lnTo>
                  <a:lnTo>
                    <a:pt x="48" y="127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6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" name="Freeform 347"/>
            <p:cNvSpPr>
              <a:spLocks/>
            </p:cNvSpPr>
            <p:nvPr/>
          </p:nvSpPr>
          <p:spPr bwMode="auto">
            <a:xfrm>
              <a:off x="5526" y="3658"/>
              <a:ext cx="13" cy="14"/>
            </a:xfrm>
            <a:custGeom>
              <a:avLst/>
              <a:gdLst>
                <a:gd name="T0" fmla="*/ 0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0 h 28"/>
                <a:gd name="T8" fmla="*/ 1 w 26"/>
                <a:gd name="T9" fmla="*/ 0 h 28"/>
                <a:gd name="T10" fmla="*/ 1 w 26"/>
                <a:gd name="T11" fmla="*/ 1 h 28"/>
                <a:gd name="T12" fmla="*/ 1 w 26"/>
                <a:gd name="T13" fmla="*/ 1 h 28"/>
                <a:gd name="T14" fmla="*/ 1 w 26"/>
                <a:gd name="T15" fmla="*/ 1 h 28"/>
                <a:gd name="T16" fmla="*/ 1 w 26"/>
                <a:gd name="T17" fmla="*/ 1 h 28"/>
                <a:gd name="T18" fmla="*/ 1 w 26"/>
                <a:gd name="T19" fmla="*/ 1 h 28"/>
                <a:gd name="T20" fmla="*/ 1 w 26"/>
                <a:gd name="T21" fmla="*/ 1 h 28"/>
                <a:gd name="T22" fmla="*/ 1 w 26"/>
                <a:gd name="T23" fmla="*/ 1 h 28"/>
                <a:gd name="T24" fmla="*/ 1 w 26"/>
                <a:gd name="T25" fmla="*/ 1 h 28"/>
                <a:gd name="T26" fmla="*/ 1 w 26"/>
                <a:gd name="T27" fmla="*/ 1 h 28"/>
                <a:gd name="T28" fmla="*/ 1 w 26"/>
                <a:gd name="T29" fmla="*/ 1 h 28"/>
                <a:gd name="T30" fmla="*/ 1 w 26"/>
                <a:gd name="T31" fmla="*/ 1 h 28"/>
                <a:gd name="T32" fmla="*/ 0 w 2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0" y="12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0" y="27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" name="Freeform 348"/>
            <p:cNvSpPr>
              <a:spLocks/>
            </p:cNvSpPr>
            <p:nvPr/>
          </p:nvSpPr>
          <p:spPr bwMode="auto">
            <a:xfrm>
              <a:off x="5553" y="3676"/>
              <a:ext cx="14" cy="15"/>
            </a:xfrm>
            <a:custGeom>
              <a:avLst/>
              <a:gdLst>
                <a:gd name="T0" fmla="*/ 0 w 29"/>
                <a:gd name="T1" fmla="*/ 1 h 29"/>
                <a:gd name="T2" fmla="*/ 0 w 29"/>
                <a:gd name="T3" fmla="*/ 1 h 29"/>
                <a:gd name="T4" fmla="*/ 0 w 29"/>
                <a:gd name="T5" fmla="*/ 0 h 29"/>
                <a:gd name="T6" fmla="*/ 0 w 29"/>
                <a:gd name="T7" fmla="*/ 1 h 29"/>
                <a:gd name="T8" fmla="*/ 0 w 29"/>
                <a:gd name="T9" fmla="*/ 1 h 29"/>
                <a:gd name="T10" fmla="*/ 0 w 29"/>
                <a:gd name="T11" fmla="*/ 1 h 29"/>
                <a:gd name="T12" fmla="*/ 0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0 w 29"/>
                <a:gd name="T21" fmla="*/ 1 h 29"/>
                <a:gd name="T22" fmla="*/ 0 w 29"/>
                <a:gd name="T23" fmla="*/ 1 h 29"/>
                <a:gd name="T24" fmla="*/ 0 w 29"/>
                <a:gd name="T25" fmla="*/ 1 h 29"/>
                <a:gd name="T26" fmla="*/ 0 w 29"/>
                <a:gd name="T27" fmla="*/ 1 h 29"/>
                <a:gd name="T28" fmla="*/ 0 w 29"/>
                <a:gd name="T29" fmla="*/ 1 h 29"/>
                <a:gd name="T30" fmla="*/ 0 w 29"/>
                <a:gd name="T31" fmla="*/ 1 h 29"/>
                <a:gd name="T32" fmla="*/ 0 w 29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9"/>
                <a:gd name="T53" fmla="*/ 29 w 2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8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" name="Freeform 349"/>
            <p:cNvSpPr>
              <a:spLocks/>
            </p:cNvSpPr>
            <p:nvPr/>
          </p:nvSpPr>
          <p:spPr bwMode="auto">
            <a:xfrm>
              <a:off x="5521" y="3694"/>
              <a:ext cx="14" cy="14"/>
            </a:xfrm>
            <a:custGeom>
              <a:avLst/>
              <a:gdLst>
                <a:gd name="T0" fmla="*/ 1 w 27"/>
                <a:gd name="T1" fmla="*/ 0 h 29"/>
                <a:gd name="T2" fmla="*/ 1 w 27"/>
                <a:gd name="T3" fmla="*/ 0 h 29"/>
                <a:gd name="T4" fmla="*/ 1 w 27"/>
                <a:gd name="T5" fmla="*/ 0 h 29"/>
                <a:gd name="T6" fmla="*/ 1 w 27"/>
                <a:gd name="T7" fmla="*/ 0 h 29"/>
                <a:gd name="T8" fmla="*/ 1 w 27"/>
                <a:gd name="T9" fmla="*/ 0 h 29"/>
                <a:gd name="T10" fmla="*/ 1 w 27"/>
                <a:gd name="T11" fmla="*/ 0 h 29"/>
                <a:gd name="T12" fmla="*/ 1 w 27"/>
                <a:gd name="T13" fmla="*/ 0 h 29"/>
                <a:gd name="T14" fmla="*/ 1 w 27"/>
                <a:gd name="T15" fmla="*/ 0 h 29"/>
                <a:gd name="T16" fmla="*/ 1 w 27"/>
                <a:gd name="T17" fmla="*/ 0 h 29"/>
                <a:gd name="T18" fmla="*/ 1 w 27"/>
                <a:gd name="T19" fmla="*/ 0 h 29"/>
                <a:gd name="T20" fmla="*/ 1 w 27"/>
                <a:gd name="T21" fmla="*/ 0 h 29"/>
                <a:gd name="T22" fmla="*/ 1 w 27"/>
                <a:gd name="T23" fmla="*/ 0 h 29"/>
                <a:gd name="T24" fmla="*/ 1 w 27"/>
                <a:gd name="T25" fmla="*/ 0 h 29"/>
                <a:gd name="T26" fmla="*/ 1 w 27"/>
                <a:gd name="T27" fmla="*/ 0 h 29"/>
                <a:gd name="T28" fmla="*/ 0 w 27"/>
                <a:gd name="T29" fmla="*/ 0 h 29"/>
                <a:gd name="T30" fmla="*/ 0 w 27"/>
                <a:gd name="T31" fmla="*/ 0 h 29"/>
                <a:gd name="T32" fmla="*/ 1 w 27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9"/>
                <a:gd name="T53" fmla="*/ 27 w 27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" name="Freeform 350"/>
            <p:cNvSpPr>
              <a:spLocks/>
            </p:cNvSpPr>
            <p:nvPr/>
          </p:nvSpPr>
          <p:spPr bwMode="auto">
            <a:xfrm>
              <a:off x="5498" y="3676"/>
              <a:ext cx="14" cy="14"/>
            </a:xfrm>
            <a:custGeom>
              <a:avLst/>
              <a:gdLst>
                <a:gd name="T0" fmla="*/ 1 w 28"/>
                <a:gd name="T1" fmla="*/ 1 h 28"/>
                <a:gd name="T2" fmla="*/ 1 w 28"/>
                <a:gd name="T3" fmla="*/ 1 h 28"/>
                <a:gd name="T4" fmla="*/ 0 w 28"/>
                <a:gd name="T5" fmla="*/ 1 h 28"/>
                <a:gd name="T6" fmla="*/ 0 w 28"/>
                <a:gd name="T7" fmla="*/ 1 h 28"/>
                <a:gd name="T8" fmla="*/ 1 w 28"/>
                <a:gd name="T9" fmla="*/ 1 h 28"/>
                <a:gd name="T10" fmla="*/ 1 w 28"/>
                <a:gd name="T11" fmla="*/ 1 h 28"/>
                <a:gd name="T12" fmla="*/ 1 w 28"/>
                <a:gd name="T13" fmla="*/ 1 h 28"/>
                <a:gd name="T14" fmla="*/ 1 w 28"/>
                <a:gd name="T15" fmla="*/ 1 h 28"/>
                <a:gd name="T16" fmla="*/ 1 w 28"/>
                <a:gd name="T17" fmla="*/ 1 h 28"/>
                <a:gd name="T18" fmla="*/ 1 w 28"/>
                <a:gd name="T19" fmla="*/ 1 h 28"/>
                <a:gd name="T20" fmla="*/ 1 w 28"/>
                <a:gd name="T21" fmla="*/ 1 h 28"/>
                <a:gd name="T22" fmla="*/ 1 w 28"/>
                <a:gd name="T23" fmla="*/ 1 h 28"/>
                <a:gd name="T24" fmla="*/ 1 w 28"/>
                <a:gd name="T25" fmla="*/ 1 h 28"/>
                <a:gd name="T26" fmla="*/ 1 w 28"/>
                <a:gd name="T27" fmla="*/ 1 h 28"/>
                <a:gd name="T28" fmla="*/ 1 w 28"/>
                <a:gd name="T29" fmla="*/ 0 h 28"/>
                <a:gd name="T30" fmla="*/ 1 w 28"/>
                <a:gd name="T31" fmla="*/ 0 h 28"/>
                <a:gd name="T32" fmla="*/ 1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" name="Freeform 351"/>
            <p:cNvSpPr>
              <a:spLocks/>
            </p:cNvSpPr>
            <p:nvPr/>
          </p:nvSpPr>
          <p:spPr bwMode="auto">
            <a:xfrm>
              <a:off x="5489" y="3703"/>
              <a:ext cx="12" cy="13"/>
            </a:xfrm>
            <a:custGeom>
              <a:avLst/>
              <a:gdLst>
                <a:gd name="T0" fmla="*/ 0 w 24"/>
                <a:gd name="T1" fmla="*/ 1 h 25"/>
                <a:gd name="T2" fmla="*/ 0 w 24"/>
                <a:gd name="T3" fmla="*/ 1 h 25"/>
                <a:gd name="T4" fmla="*/ 0 w 24"/>
                <a:gd name="T5" fmla="*/ 1 h 25"/>
                <a:gd name="T6" fmla="*/ 1 w 24"/>
                <a:gd name="T7" fmla="*/ 1 h 25"/>
                <a:gd name="T8" fmla="*/ 1 w 24"/>
                <a:gd name="T9" fmla="*/ 1 h 25"/>
                <a:gd name="T10" fmla="*/ 1 w 24"/>
                <a:gd name="T11" fmla="*/ 0 h 25"/>
                <a:gd name="T12" fmla="*/ 1 w 24"/>
                <a:gd name="T13" fmla="*/ 1 h 25"/>
                <a:gd name="T14" fmla="*/ 1 w 24"/>
                <a:gd name="T15" fmla="*/ 1 h 25"/>
                <a:gd name="T16" fmla="*/ 1 w 24"/>
                <a:gd name="T17" fmla="*/ 1 h 25"/>
                <a:gd name="T18" fmla="*/ 1 w 24"/>
                <a:gd name="T19" fmla="*/ 1 h 25"/>
                <a:gd name="T20" fmla="*/ 1 w 24"/>
                <a:gd name="T21" fmla="*/ 1 h 25"/>
                <a:gd name="T22" fmla="*/ 1 w 24"/>
                <a:gd name="T23" fmla="*/ 1 h 25"/>
                <a:gd name="T24" fmla="*/ 1 w 24"/>
                <a:gd name="T25" fmla="*/ 1 h 25"/>
                <a:gd name="T26" fmla="*/ 1 w 24"/>
                <a:gd name="T27" fmla="*/ 1 h 25"/>
                <a:gd name="T28" fmla="*/ 1 w 24"/>
                <a:gd name="T29" fmla="*/ 1 h 25"/>
                <a:gd name="T30" fmla="*/ 1 w 24"/>
                <a:gd name="T31" fmla="*/ 1 h 25"/>
                <a:gd name="T32" fmla="*/ 0 w 24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" name="Freeform 352"/>
            <p:cNvSpPr>
              <a:spLocks/>
            </p:cNvSpPr>
            <p:nvPr/>
          </p:nvSpPr>
          <p:spPr bwMode="auto">
            <a:xfrm>
              <a:off x="5512" y="3722"/>
              <a:ext cx="11" cy="15"/>
            </a:xfrm>
            <a:custGeom>
              <a:avLst/>
              <a:gdLst>
                <a:gd name="T0" fmla="*/ 1 w 22"/>
                <a:gd name="T1" fmla="*/ 1 h 29"/>
                <a:gd name="T2" fmla="*/ 1 w 22"/>
                <a:gd name="T3" fmla="*/ 1 h 29"/>
                <a:gd name="T4" fmla="*/ 0 w 22"/>
                <a:gd name="T5" fmla="*/ 1 h 29"/>
                <a:gd name="T6" fmla="*/ 0 w 22"/>
                <a:gd name="T7" fmla="*/ 1 h 29"/>
                <a:gd name="T8" fmla="*/ 0 w 22"/>
                <a:gd name="T9" fmla="*/ 1 h 29"/>
                <a:gd name="T10" fmla="*/ 1 w 22"/>
                <a:gd name="T11" fmla="*/ 1 h 29"/>
                <a:gd name="T12" fmla="*/ 1 w 22"/>
                <a:gd name="T13" fmla="*/ 1 h 29"/>
                <a:gd name="T14" fmla="*/ 1 w 22"/>
                <a:gd name="T15" fmla="*/ 1 h 29"/>
                <a:gd name="T16" fmla="*/ 1 w 22"/>
                <a:gd name="T17" fmla="*/ 0 h 29"/>
                <a:gd name="T18" fmla="*/ 1 w 22"/>
                <a:gd name="T19" fmla="*/ 1 h 29"/>
                <a:gd name="T20" fmla="*/ 1 w 22"/>
                <a:gd name="T21" fmla="*/ 1 h 29"/>
                <a:gd name="T22" fmla="*/ 1 w 22"/>
                <a:gd name="T23" fmla="*/ 1 h 29"/>
                <a:gd name="T24" fmla="*/ 1 w 22"/>
                <a:gd name="T25" fmla="*/ 1 h 29"/>
                <a:gd name="T26" fmla="*/ 1 w 22"/>
                <a:gd name="T27" fmla="*/ 1 h 29"/>
                <a:gd name="T28" fmla="*/ 1 w 22"/>
                <a:gd name="T29" fmla="*/ 1 h 29"/>
                <a:gd name="T30" fmla="*/ 1 w 22"/>
                <a:gd name="T31" fmla="*/ 1 h 29"/>
                <a:gd name="T32" fmla="*/ 1 w 22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9"/>
                <a:gd name="T53" fmla="*/ 22 w 2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" name="Freeform 353"/>
            <p:cNvSpPr>
              <a:spLocks/>
            </p:cNvSpPr>
            <p:nvPr/>
          </p:nvSpPr>
          <p:spPr bwMode="auto">
            <a:xfrm>
              <a:off x="5531" y="3709"/>
              <a:ext cx="13" cy="16"/>
            </a:xfrm>
            <a:custGeom>
              <a:avLst/>
              <a:gdLst>
                <a:gd name="T0" fmla="*/ 1 w 26"/>
                <a:gd name="T1" fmla="*/ 0 h 33"/>
                <a:gd name="T2" fmla="*/ 1 w 26"/>
                <a:gd name="T3" fmla="*/ 0 h 33"/>
                <a:gd name="T4" fmla="*/ 1 w 26"/>
                <a:gd name="T5" fmla="*/ 0 h 33"/>
                <a:gd name="T6" fmla="*/ 1 w 26"/>
                <a:gd name="T7" fmla="*/ 0 h 33"/>
                <a:gd name="T8" fmla="*/ 1 w 26"/>
                <a:gd name="T9" fmla="*/ 0 h 33"/>
                <a:gd name="T10" fmla="*/ 1 w 26"/>
                <a:gd name="T11" fmla="*/ 0 h 33"/>
                <a:gd name="T12" fmla="*/ 1 w 26"/>
                <a:gd name="T13" fmla="*/ 0 h 33"/>
                <a:gd name="T14" fmla="*/ 1 w 26"/>
                <a:gd name="T15" fmla="*/ 0 h 33"/>
                <a:gd name="T16" fmla="*/ 1 w 26"/>
                <a:gd name="T17" fmla="*/ 0 h 33"/>
                <a:gd name="T18" fmla="*/ 1 w 26"/>
                <a:gd name="T19" fmla="*/ 0 h 33"/>
                <a:gd name="T20" fmla="*/ 1 w 26"/>
                <a:gd name="T21" fmla="*/ 0 h 33"/>
                <a:gd name="T22" fmla="*/ 1 w 26"/>
                <a:gd name="T23" fmla="*/ 0 h 33"/>
                <a:gd name="T24" fmla="*/ 1 w 26"/>
                <a:gd name="T25" fmla="*/ 0 h 33"/>
                <a:gd name="T26" fmla="*/ 1 w 26"/>
                <a:gd name="T27" fmla="*/ 0 h 33"/>
                <a:gd name="T28" fmla="*/ 1 w 26"/>
                <a:gd name="T29" fmla="*/ 0 h 33"/>
                <a:gd name="T30" fmla="*/ 0 w 26"/>
                <a:gd name="T31" fmla="*/ 0 h 33"/>
                <a:gd name="T32" fmla="*/ 1 w 2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3"/>
                <a:gd name="T53" fmla="*/ 26 w 2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" name="Freeform 354"/>
            <p:cNvSpPr>
              <a:spLocks/>
            </p:cNvSpPr>
            <p:nvPr/>
          </p:nvSpPr>
          <p:spPr bwMode="auto">
            <a:xfrm>
              <a:off x="5547" y="3712"/>
              <a:ext cx="14" cy="13"/>
            </a:xfrm>
            <a:custGeom>
              <a:avLst/>
              <a:gdLst>
                <a:gd name="T0" fmla="*/ 1 w 26"/>
                <a:gd name="T1" fmla="*/ 0 h 27"/>
                <a:gd name="T2" fmla="*/ 1 w 26"/>
                <a:gd name="T3" fmla="*/ 0 h 27"/>
                <a:gd name="T4" fmla="*/ 1 w 26"/>
                <a:gd name="T5" fmla="*/ 0 h 27"/>
                <a:gd name="T6" fmla="*/ 1 w 26"/>
                <a:gd name="T7" fmla="*/ 0 h 27"/>
                <a:gd name="T8" fmla="*/ 1 w 26"/>
                <a:gd name="T9" fmla="*/ 0 h 27"/>
                <a:gd name="T10" fmla="*/ 1 w 26"/>
                <a:gd name="T11" fmla="*/ 0 h 27"/>
                <a:gd name="T12" fmla="*/ 1 w 26"/>
                <a:gd name="T13" fmla="*/ 0 h 27"/>
                <a:gd name="T14" fmla="*/ 1 w 26"/>
                <a:gd name="T15" fmla="*/ 0 h 27"/>
                <a:gd name="T16" fmla="*/ 1 w 26"/>
                <a:gd name="T17" fmla="*/ 0 h 27"/>
                <a:gd name="T18" fmla="*/ 1 w 26"/>
                <a:gd name="T19" fmla="*/ 0 h 27"/>
                <a:gd name="T20" fmla="*/ 1 w 26"/>
                <a:gd name="T21" fmla="*/ 0 h 27"/>
                <a:gd name="T22" fmla="*/ 0 w 26"/>
                <a:gd name="T23" fmla="*/ 0 h 27"/>
                <a:gd name="T24" fmla="*/ 1 w 26"/>
                <a:gd name="T25" fmla="*/ 0 h 27"/>
                <a:gd name="T26" fmla="*/ 1 w 26"/>
                <a:gd name="T27" fmla="*/ 0 h 27"/>
                <a:gd name="T28" fmla="*/ 1 w 26"/>
                <a:gd name="T29" fmla="*/ 0 h 27"/>
                <a:gd name="T30" fmla="*/ 1 w 26"/>
                <a:gd name="T31" fmla="*/ 0 h 27"/>
                <a:gd name="T32" fmla="*/ 1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" name="Freeform 355"/>
            <p:cNvSpPr>
              <a:spLocks/>
            </p:cNvSpPr>
            <p:nvPr/>
          </p:nvSpPr>
          <p:spPr bwMode="auto">
            <a:xfrm>
              <a:off x="5402" y="3731"/>
              <a:ext cx="108" cy="74"/>
            </a:xfrm>
            <a:custGeom>
              <a:avLst/>
              <a:gdLst>
                <a:gd name="T0" fmla="*/ 1 w 216"/>
                <a:gd name="T1" fmla="*/ 1 h 148"/>
                <a:gd name="T2" fmla="*/ 1 w 216"/>
                <a:gd name="T3" fmla="*/ 1 h 148"/>
                <a:gd name="T4" fmla="*/ 1 w 216"/>
                <a:gd name="T5" fmla="*/ 1 h 148"/>
                <a:gd name="T6" fmla="*/ 1 w 216"/>
                <a:gd name="T7" fmla="*/ 1 h 148"/>
                <a:gd name="T8" fmla="*/ 1 w 216"/>
                <a:gd name="T9" fmla="*/ 1 h 148"/>
                <a:gd name="T10" fmla="*/ 1 w 216"/>
                <a:gd name="T11" fmla="*/ 1 h 148"/>
                <a:gd name="T12" fmla="*/ 1 w 216"/>
                <a:gd name="T13" fmla="*/ 1 h 148"/>
                <a:gd name="T14" fmla="*/ 1 w 216"/>
                <a:gd name="T15" fmla="*/ 1 h 148"/>
                <a:gd name="T16" fmla="*/ 1 w 216"/>
                <a:gd name="T17" fmla="*/ 1 h 148"/>
                <a:gd name="T18" fmla="*/ 1 w 216"/>
                <a:gd name="T19" fmla="*/ 1 h 148"/>
                <a:gd name="T20" fmla="*/ 1 w 216"/>
                <a:gd name="T21" fmla="*/ 1 h 148"/>
                <a:gd name="T22" fmla="*/ 1 w 216"/>
                <a:gd name="T23" fmla="*/ 1 h 148"/>
                <a:gd name="T24" fmla="*/ 1 w 216"/>
                <a:gd name="T25" fmla="*/ 1 h 148"/>
                <a:gd name="T26" fmla="*/ 1 w 216"/>
                <a:gd name="T27" fmla="*/ 1 h 148"/>
                <a:gd name="T28" fmla="*/ 1 w 216"/>
                <a:gd name="T29" fmla="*/ 1 h 148"/>
                <a:gd name="T30" fmla="*/ 1 w 216"/>
                <a:gd name="T31" fmla="*/ 1 h 148"/>
                <a:gd name="T32" fmla="*/ 1 w 216"/>
                <a:gd name="T33" fmla="*/ 1 h 148"/>
                <a:gd name="T34" fmla="*/ 1 w 216"/>
                <a:gd name="T35" fmla="*/ 1 h 148"/>
                <a:gd name="T36" fmla="*/ 1 w 216"/>
                <a:gd name="T37" fmla="*/ 1 h 148"/>
                <a:gd name="T38" fmla="*/ 1 w 216"/>
                <a:gd name="T39" fmla="*/ 1 h 148"/>
                <a:gd name="T40" fmla="*/ 1 w 216"/>
                <a:gd name="T41" fmla="*/ 1 h 148"/>
                <a:gd name="T42" fmla="*/ 1 w 216"/>
                <a:gd name="T43" fmla="*/ 1 h 148"/>
                <a:gd name="T44" fmla="*/ 1 w 216"/>
                <a:gd name="T45" fmla="*/ 1 h 148"/>
                <a:gd name="T46" fmla="*/ 1 w 216"/>
                <a:gd name="T47" fmla="*/ 1 h 148"/>
                <a:gd name="T48" fmla="*/ 1 w 216"/>
                <a:gd name="T49" fmla="*/ 1 h 148"/>
                <a:gd name="T50" fmla="*/ 1 w 216"/>
                <a:gd name="T51" fmla="*/ 1 h 148"/>
                <a:gd name="T52" fmla="*/ 1 w 216"/>
                <a:gd name="T53" fmla="*/ 1 h 148"/>
                <a:gd name="T54" fmla="*/ 1 w 216"/>
                <a:gd name="T55" fmla="*/ 1 h 148"/>
                <a:gd name="T56" fmla="*/ 1 w 216"/>
                <a:gd name="T57" fmla="*/ 1 h 148"/>
                <a:gd name="T58" fmla="*/ 1 w 216"/>
                <a:gd name="T59" fmla="*/ 1 h 148"/>
                <a:gd name="T60" fmla="*/ 1 w 216"/>
                <a:gd name="T61" fmla="*/ 1 h 148"/>
                <a:gd name="T62" fmla="*/ 1 w 216"/>
                <a:gd name="T63" fmla="*/ 1 h 148"/>
                <a:gd name="T64" fmla="*/ 0 w 216"/>
                <a:gd name="T65" fmla="*/ 1 h 148"/>
                <a:gd name="T66" fmla="*/ 1 w 216"/>
                <a:gd name="T67" fmla="*/ 1 h 148"/>
                <a:gd name="T68" fmla="*/ 1 w 216"/>
                <a:gd name="T69" fmla="*/ 1 h 148"/>
                <a:gd name="T70" fmla="*/ 1 w 216"/>
                <a:gd name="T71" fmla="*/ 1 h 148"/>
                <a:gd name="T72" fmla="*/ 1 w 216"/>
                <a:gd name="T73" fmla="*/ 1 h 148"/>
                <a:gd name="T74" fmla="*/ 1 w 216"/>
                <a:gd name="T75" fmla="*/ 1 h 148"/>
                <a:gd name="T76" fmla="*/ 1 w 216"/>
                <a:gd name="T77" fmla="*/ 1 h 148"/>
                <a:gd name="T78" fmla="*/ 1 w 216"/>
                <a:gd name="T79" fmla="*/ 1 h 148"/>
                <a:gd name="T80" fmla="*/ 1 w 216"/>
                <a:gd name="T81" fmla="*/ 1 h 148"/>
                <a:gd name="T82" fmla="*/ 1 w 216"/>
                <a:gd name="T83" fmla="*/ 1 h 148"/>
                <a:gd name="T84" fmla="*/ 1 w 216"/>
                <a:gd name="T85" fmla="*/ 1 h 148"/>
                <a:gd name="T86" fmla="*/ 1 w 216"/>
                <a:gd name="T87" fmla="*/ 1 h 148"/>
                <a:gd name="T88" fmla="*/ 1 w 216"/>
                <a:gd name="T89" fmla="*/ 1 h 148"/>
                <a:gd name="T90" fmla="*/ 1 w 216"/>
                <a:gd name="T91" fmla="*/ 1 h 148"/>
                <a:gd name="T92" fmla="*/ 1 w 216"/>
                <a:gd name="T93" fmla="*/ 1 h 148"/>
                <a:gd name="T94" fmla="*/ 1 w 216"/>
                <a:gd name="T95" fmla="*/ 1 h 148"/>
                <a:gd name="T96" fmla="*/ 1 w 216"/>
                <a:gd name="T97" fmla="*/ 1 h 148"/>
                <a:gd name="T98" fmla="*/ 1 w 216"/>
                <a:gd name="T99" fmla="*/ 1 h 148"/>
                <a:gd name="T100" fmla="*/ 1 w 216"/>
                <a:gd name="T101" fmla="*/ 1 h 148"/>
                <a:gd name="T102" fmla="*/ 1 w 216"/>
                <a:gd name="T103" fmla="*/ 1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6"/>
                <a:gd name="T157" fmla="*/ 0 h 148"/>
                <a:gd name="T158" fmla="*/ 216 w 216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0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0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1"/>
                  </a:lnTo>
                  <a:lnTo>
                    <a:pt x="75" y="142"/>
                  </a:lnTo>
                  <a:lnTo>
                    <a:pt x="72" y="146"/>
                  </a:lnTo>
                  <a:lnTo>
                    <a:pt x="73" y="148"/>
                  </a:lnTo>
                  <a:lnTo>
                    <a:pt x="76" y="146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0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" name="Freeform 356"/>
            <p:cNvSpPr>
              <a:spLocks/>
            </p:cNvSpPr>
            <p:nvPr/>
          </p:nvSpPr>
          <p:spPr bwMode="auto">
            <a:xfrm>
              <a:off x="5410" y="3599"/>
              <a:ext cx="86" cy="83"/>
            </a:xfrm>
            <a:custGeom>
              <a:avLst/>
              <a:gdLst>
                <a:gd name="T0" fmla="*/ 0 w 173"/>
                <a:gd name="T1" fmla="*/ 1 h 164"/>
                <a:gd name="T2" fmla="*/ 0 w 173"/>
                <a:gd name="T3" fmla="*/ 1 h 164"/>
                <a:gd name="T4" fmla="*/ 0 w 173"/>
                <a:gd name="T5" fmla="*/ 1 h 164"/>
                <a:gd name="T6" fmla="*/ 0 w 173"/>
                <a:gd name="T7" fmla="*/ 1 h 164"/>
                <a:gd name="T8" fmla="*/ 0 w 173"/>
                <a:gd name="T9" fmla="*/ 1 h 164"/>
                <a:gd name="T10" fmla="*/ 0 w 173"/>
                <a:gd name="T11" fmla="*/ 1 h 164"/>
                <a:gd name="T12" fmla="*/ 0 w 173"/>
                <a:gd name="T13" fmla="*/ 1 h 164"/>
                <a:gd name="T14" fmla="*/ 0 w 173"/>
                <a:gd name="T15" fmla="*/ 1 h 164"/>
                <a:gd name="T16" fmla="*/ 0 w 173"/>
                <a:gd name="T17" fmla="*/ 1 h 164"/>
                <a:gd name="T18" fmla="*/ 0 w 173"/>
                <a:gd name="T19" fmla="*/ 1 h 164"/>
                <a:gd name="T20" fmla="*/ 0 w 173"/>
                <a:gd name="T21" fmla="*/ 1 h 164"/>
                <a:gd name="T22" fmla="*/ 0 w 173"/>
                <a:gd name="T23" fmla="*/ 1 h 164"/>
                <a:gd name="T24" fmla="*/ 0 w 173"/>
                <a:gd name="T25" fmla="*/ 1 h 164"/>
                <a:gd name="T26" fmla="*/ 0 w 173"/>
                <a:gd name="T27" fmla="*/ 1 h 164"/>
                <a:gd name="T28" fmla="*/ 0 w 173"/>
                <a:gd name="T29" fmla="*/ 1 h 164"/>
                <a:gd name="T30" fmla="*/ 0 w 173"/>
                <a:gd name="T31" fmla="*/ 1 h 164"/>
                <a:gd name="T32" fmla="*/ 0 w 173"/>
                <a:gd name="T33" fmla="*/ 1 h 164"/>
                <a:gd name="T34" fmla="*/ 0 w 173"/>
                <a:gd name="T35" fmla="*/ 1 h 164"/>
                <a:gd name="T36" fmla="*/ 0 w 173"/>
                <a:gd name="T37" fmla="*/ 1 h 164"/>
                <a:gd name="T38" fmla="*/ 0 w 173"/>
                <a:gd name="T39" fmla="*/ 1 h 164"/>
                <a:gd name="T40" fmla="*/ 0 w 173"/>
                <a:gd name="T41" fmla="*/ 1 h 164"/>
                <a:gd name="T42" fmla="*/ 0 w 173"/>
                <a:gd name="T43" fmla="*/ 1 h 164"/>
                <a:gd name="T44" fmla="*/ 0 w 173"/>
                <a:gd name="T45" fmla="*/ 1 h 164"/>
                <a:gd name="T46" fmla="*/ 0 w 173"/>
                <a:gd name="T47" fmla="*/ 1 h 164"/>
                <a:gd name="T48" fmla="*/ 0 w 173"/>
                <a:gd name="T49" fmla="*/ 1 h 164"/>
                <a:gd name="T50" fmla="*/ 0 w 173"/>
                <a:gd name="T51" fmla="*/ 1 h 164"/>
                <a:gd name="T52" fmla="*/ 0 w 173"/>
                <a:gd name="T53" fmla="*/ 1 h 164"/>
                <a:gd name="T54" fmla="*/ 0 w 173"/>
                <a:gd name="T55" fmla="*/ 1 h 164"/>
                <a:gd name="T56" fmla="*/ 0 w 173"/>
                <a:gd name="T57" fmla="*/ 1 h 164"/>
                <a:gd name="T58" fmla="*/ 0 w 173"/>
                <a:gd name="T59" fmla="*/ 1 h 164"/>
                <a:gd name="T60" fmla="*/ 0 w 173"/>
                <a:gd name="T61" fmla="*/ 1 h 164"/>
                <a:gd name="T62" fmla="*/ 0 w 173"/>
                <a:gd name="T63" fmla="*/ 1 h 164"/>
                <a:gd name="T64" fmla="*/ 0 w 173"/>
                <a:gd name="T65" fmla="*/ 1 h 164"/>
                <a:gd name="T66" fmla="*/ 0 w 173"/>
                <a:gd name="T67" fmla="*/ 1 h 164"/>
                <a:gd name="T68" fmla="*/ 0 w 173"/>
                <a:gd name="T69" fmla="*/ 1 h 164"/>
                <a:gd name="T70" fmla="*/ 0 w 173"/>
                <a:gd name="T71" fmla="*/ 1 h 164"/>
                <a:gd name="T72" fmla="*/ 0 w 173"/>
                <a:gd name="T73" fmla="*/ 1 h 164"/>
                <a:gd name="T74" fmla="*/ 0 w 173"/>
                <a:gd name="T75" fmla="*/ 1 h 164"/>
                <a:gd name="T76" fmla="*/ 0 w 173"/>
                <a:gd name="T77" fmla="*/ 1 h 164"/>
                <a:gd name="T78" fmla="*/ 0 w 173"/>
                <a:gd name="T79" fmla="*/ 1 h 164"/>
                <a:gd name="T80" fmla="*/ 0 w 173"/>
                <a:gd name="T81" fmla="*/ 1 h 164"/>
                <a:gd name="T82" fmla="*/ 0 w 173"/>
                <a:gd name="T83" fmla="*/ 1 h 164"/>
                <a:gd name="T84" fmla="*/ 0 w 173"/>
                <a:gd name="T85" fmla="*/ 1 h 164"/>
                <a:gd name="T86" fmla="*/ 0 w 173"/>
                <a:gd name="T87" fmla="*/ 1 h 164"/>
                <a:gd name="T88" fmla="*/ 0 w 173"/>
                <a:gd name="T89" fmla="*/ 1 h 164"/>
                <a:gd name="T90" fmla="*/ 0 w 173"/>
                <a:gd name="T91" fmla="*/ 1 h 164"/>
                <a:gd name="T92" fmla="*/ 0 w 173"/>
                <a:gd name="T93" fmla="*/ 1 h 164"/>
                <a:gd name="T94" fmla="*/ 0 w 173"/>
                <a:gd name="T95" fmla="*/ 1 h 164"/>
                <a:gd name="T96" fmla="*/ 0 w 173"/>
                <a:gd name="T97" fmla="*/ 1 h 164"/>
                <a:gd name="T98" fmla="*/ 0 w 173"/>
                <a:gd name="T99" fmla="*/ 1 h 164"/>
                <a:gd name="T100" fmla="*/ 0 w 173"/>
                <a:gd name="T101" fmla="*/ 1 h 164"/>
                <a:gd name="T102" fmla="*/ 0 w 173"/>
                <a:gd name="T103" fmla="*/ 1 h 164"/>
                <a:gd name="T104" fmla="*/ 0 w 173"/>
                <a:gd name="T105" fmla="*/ 1 h 164"/>
                <a:gd name="T106" fmla="*/ 0 w 173"/>
                <a:gd name="T107" fmla="*/ 1 h 164"/>
                <a:gd name="T108" fmla="*/ 0 w 173"/>
                <a:gd name="T109" fmla="*/ 1 h 164"/>
                <a:gd name="T110" fmla="*/ 0 w 173"/>
                <a:gd name="T111" fmla="*/ 1 h 164"/>
                <a:gd name="T112" fmla="*/ 0 w 173"/>
                <a:gd name="T113" fmla="*/ 1 h 164"/>
                <a:gd name="T114" fmla="*/ 0 w 173"/>
                <a:gd name="T115" fmla="*/ 1 h 164"/>
                <a:gd name="T116" fmla="*/ 0 w 173"/>
                <a:gd name="T117" fmla="*/ 1 h 164"/>
                <a:gd name="T118" fmla="*/ 0 w 173"/>
                <a:gd name="T119" fmla="*/ 1 h 164"/>
                <a:gd name="T120" fmla="*/ 0 w 173"/>
                <a:gd name="T121" fmla="*/ 1 h 164"/>
                <a:gd name="T122" fmla="*/ 0 w 173"/>
                <a:gd name="T123" fmla="*/ 1 h 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"/>
                <a:gd name="T187" fmla="*/ 0 h 164"/>
                <a:gd name="T188" fmla="*/ 173 w 173"/>
                <a:gd name="T189" fmla="*/ 164 h 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" h="164">
                  <a:moveTo>
                    <a:pt x="167" y="164"/>
                  </a:moveTo>
                  <a:lnTo>
                    <a:pt x="168" y="161"/>
                  </a:lnTo>
                  <a:lnTo>
                    <a:pt x="170" y="158"/>
                  </a:lnTo>
                  <a:lnTo>
                    <a:pt x="172" y="156"/>
                  </a:lnTo>
                  <a:lnTo>
                    <a:pt x="173" y="154"/>
                  </a:lnTo>
                  <a:lnTo>
                    <a:pt x="166" y="147"/>
                  </a:lnTo>
                  <a:lnTo>
                    <a:pt x="159" y="140"/>
                  </a:lnTo>
                  <a:lnTo>
                    <a:pt x="156" y="134"/>
                  </a:lnTo>
                  <a:lnTo>
                    <a:pt x="155" y="127"/>
                  </a:lnTo>
                  <a:lnTo>
                    <a:pt x="154" y="115"/>
                  </a:lnTo>
                  <a:lnTo>
                    <a:pt x="151" y="95"/>
                  </a:lnTo>
                  <a:lnTo>
                    <a:pt x="148" y="76"/>
                  </a:lnTo>
                  <a:lnTo>
                    <a:pt x="144" y="63"/>
                  </a:lnTo>
                  <a:lnTo>
                    <a:pt x="141" y="57"/>
                  </a:lnTo>
                  <a:lnTo>
                    <a:pt x="137" y="54"/>
                  </a:lnTo>
                  <a:lnTo>
                    <a:pt x="136" y="56"/>
                  </a:lnTo>
                  <a:lnTo>
                    <a:pt x="137" y="62"/>
                  </a:lnTo>
                  <a:lnTo>
                    <a:pt x="140" y="74"/>
                  </a:lnTo>
                  <a:lnTo>
                    <a:pt x="141" y="91"/>
                  </a:lnTo>
                  <a:lnTo>
                    <a:pt x="141" y="107"/>
                  </a:lnTo>
                  <a:lnTo>
                    <a:pt x="140" y="118"/>
                  </a:lnTo>
                  <a:lnTo>
                    <a:pt x="135" y="116"/>
                  </a:lnTo>
                  <a:lnTo>
                    <a:pt x="130" y="112"/>
                  </a:lnTo>
                  <a:lnTo>
                    <a:pt x="126" y="110"/>
                  </a:lnTo>
                  <a:lnTo>
                    <a:pt x="121" y="107"/>
                  </a:lnTo>
                  <a:lnTo>
                    <a:pt x="116" y="103"/>
                  </a:lnTo>
                  <a:lnTo>
                    <a:pt x="112" y="100"/>
                  </a:lnTo>
                  <a:lnTo>
                    <a:pt x="107" y="96"/>
                  </a:lnTo>
                  <a:lnTo>
                    <a:pt x="105" y="93"/>
                  </a:lnTo>
                  <a:lnTo>
                    <a:pt x="101" y="82"/>
                  </a:lnTo>
                  <a:lnTo>
                    <a:pt x="97" y="68"/>
                  </a:lnTo>
                  <a:lnTo>
                    <a:pt x="94" y="51"/>
                  </a:lnTo>
                  <a:lnTo>
                    <a:pt x="92" y="39"/>
                  </a:lnTo>
                  <a:lnTo>
                    <a:pt x="92" y="30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7"/>
                  </a:lnTo>
                  <a:lnTo>
                    <a:pt x="84" y="3"/>
                  </a:lnTo>
                  <a:lnTo>
                    <a:pt x="83" y="4"/>
                  </a:lnTo>
                  <a:lnTo>
                    <a:pt x="84" y="9"/>
                  </a:lnTo>
                  <a:lnTo>
                    <a:pt x="86" y="16"/>
                  </a:lnTo>
                  <a:lnTo>
                    <a:pt x="87" y="24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3"/>
                  </a:lnTo>
                  <a:lnTo>
                    <a:pt x="83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2"/>
                  </a:lnTo>
                  <a:lnTo>
                    <a:pt x="76" y="72"/>
                  </a:lnTo>
                  <a:lnTo>
                    <a:pt x="64" y="59"/>
                  </a:lnTo>
                  <a:lnTo>
                    <a:pt x="51" y="46"/>
                  </a:lnTo>
                  <a:lnTo>
                    <a:pt x="38" y="33"/>
                  </a:lnTo>
                  <a:lnTo>
                    <a:pt x="26" y="20"/>
                  </a:lnTo>
                  <a:lnTo>
                    <a:pt x="15" y="10"/>
                  </a:lnTo>
                  <a:lnTo>
                    <a:pt x="7" y="3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2"/>
                  </a:lnTo>
                  <a:lnTo>
                    <a:pt x="29" y="40"/>
                  </a:lnTo>
                  <a:lnTo>
                    <a:pt x="34" y="47"/>
                  </a:lnTo>
                  <a:lnTo>
                    <a:pt x="38" y="53"/>
                  </a:lnTo>
                  <a:lnTo>
                    <a:pt x="41" y="57"/>
                  </a:lnTo>
                  <a:lnTo>
                    <a:pt x="44" y="61"/>
                  </a:lnTo>
                  <a:lnTo>
                    <a:pt x="48" y="65"/>
                  </a:lnTo>
                  <a:lnTo>
                    <a:pt x="53" y="71"/>
                  </a:lnTo>
                  <a:lnTo>
                    <a:pt x="59" y="76"/>
                  </a:lnTo>
                  <a:lnTo>
                    <a:pt x="65" y="81"/>
                  </a:lnTo>
                  <a:lnTo>
                    <a:pt x="71" y="86"/>
                  </a:lnTo>
                  <a:lnTo>
                    <a:pt x="76" y="89"/>
                  </a:lnTo>
                  <a:lnTo>
                    <a:pt x="80" y="92"/>
                  </a:lnTo>
                  <a:lnTo>
                    <a:pt x="75" y="92"/>
                  </a:lnTo>
                  <a:lnTo>
                    <a:pt x="71" y="92"/>
                  </a:lnTo>
                  <a:lnTo>
                    <a:pt x="65" y="92"/>
                  </a:lnTo>
                  <a:lnTo>
                    <a:pt x="59" y="91"/>
                  </a:lnTo>
                  <a:lnTo>
                    <a:pt x="53" y="89"/>
                  </a:lnTo>
                  <a:lnTo>
                    <a:pt x="48" y="87"/>
                  </a:lnTo>
                  <a:lnTo>
                    <a:pt x="44" y="86"/>
                  </a:lnTo>
                  <a:lnTo>
                    <a:pt x="41" y="84"/>
                  </a:lnTo>
                  <a:lnTo>
                    <a:pt x="36" y="80"/>
                  </a:lnTo>
                  <a:lnTo>
                    <a:pt x="31" y="80"/>
                  </a:lnTo>
                  <a:lnTo>
                    <a:pt x="29" y="82"/>
                  </a:lnTo>
                  <a:lnTo>
                    <a:pt x="33" y="87"/>
                  </a:lnTo>
                  <a:lnTo>
                    <a:pt x="37" y="91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61" y="102"/>
                  </a:lnTo>
                  <a:lnTo>
                    <a:pt x="72" y="106"/>
                  </a:lnTo>
                  <a:lnTo>
                    <a:pt x="81" y="108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4"/>
                  </a:lnTo>
                  <a:lnTo>
                    <a:pt x="114" y="117"/>
                  </a:lnTo>
                  <a:lnTo>
                    <a:pt x="119" y="120"/>
                  </a:lnTo>
                  <a:lnTo>
                    <a:pt x="124" y="124"/>
                  </a:lnTo>
                  <a:lnTo>
                    <a:pt x="128" y="127"/>
                  </a:lnTo>
                  <a:lnTo>
                    <a:pt x="132" y="131"/>
                  </a:lnTo>
                  <a:lnTo>
                    <a:pt x="135" y="134"/>
                  </a:lnTo>
                  <a:lnTo>
                    <a:pt x="130" y="137"/>
                  </a:lnTo>
                  <a:lnTo>
                    <a:pt x="124" y="139"/>
                  </a:lnTo>
                  <a:lnTo>
                    <a:pt x="117" y="140"/>
                  </a:lnTo>
                  <a:lnTo>
                    <a:pt x="109" y="141"/>
                  </a:lnTo>
                  <a:lnTo>
                    <a:pt x="101" y="142"/>
                  </a:lnTo>
                  <a:lnTo>
                    <a:pt x="94" y="142"/>
                  </a:lnTo>
                  <a:lnTo>
                    <a:pt x="87" y="142"/>
                  </a:lnTo>
                  <a:lnTo>
                    <a:pt x="81" y="141"/>
                  </a:lnTo>
                  <a:lnTo>
                    <a:pt x="74" y="141"/>
                  </a:lnTo>
                  <a:lnTo>
                    <a:pt x="69" y="142"/>
                  </a:lnTo>
                  <a:lnTo>
                    <a:pt x="72" y="145"/>
                  </a:lnTo>
                  <a:lnTo>
                    <a:pt x="82" y="148"/>
                  </a:lnTo>
                  <a:lnTo>
                    <a:pt x="90" y="149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49"/>
                  </a:lnTo>
                  <a:lnTo>
                    <a:pt x="128" y="149"/>
                  </a:lnTo>
                  <a:lnTo>
                    <a:pt x="137" y="149"/>
                  </a:lnTo>
                  <a:lnTo>
                    <a:pt x="144" y="148"/>
                  </a:lnTo>
                  <a:lnTo>
                    <a:pt x="149" y="148"/>
                  </a:lnTo>
                  <a:lnTo>
                    <a:pt x="155" y="149"/>
                  </a:lnTo>
                  <a:lnTo>
                    <a:pt x="160" y="154"/>
                  </a:lnTo>
                  <a:lnTo>
                    <a:pt x="164" y="158"/>
                  </a:lnTo>
                  <a:lnTo>
                    <a:pt x="167" y="16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" name="Freeform 357"/>
            <p:cNvSpPr>
              <a:spLocks/>
            </p:cNvSpPr>
            <p:nvPr/>
          </p:nvSpPr>
          <p:spPr bwMode="auto">
            <a:xfrm>
              <a:off x="5538" y="3568"/>
              <a:ext cx="54" cy="125"/>
            </a:xfrm>
            <a:custGeom>
              <a:avLst/>
              <a:gdLst>
                <a:gd name="T0" fmla="*/ 1 w 107"/>
                <a:gd name="T1" fmla="*/ 1 h 250"/>
                <a:gd name="T2" fmla="*/ 1 w 107"/>
                <a:gd name="T3" fmla="*/ 1 h 250"/>
                <a:gd name="T4" fmla="*/ 1 w 107"/>
                <a:gd name="T5" fmla="*/ 1 h 250"/>
                <a:gd name="T6" fmla="*/ 1 w 107"/>
                <a:gd name="T7" fmla="*/ 1 h 250"/>
                <a:gd name="T8" fmla="*/ 1 w 107"/>
                <a:gd name="T9" fmla="*/ 1 h 250"/>
                <a:gd name="T10" fmla="*/ 1 w 107"/>
                <a:gd name="T11" fmla="*/ 1 h 250"/>
                <a:gd name="T12" fmla="*/ 1 w 107"/>
                <a:gd name="T13" fmla="*/ 1 h 250"/>
                <a:gd name="T14" fmla="*/ 1 w 107"/>
                <a:gd name="T15" fmla="*/ 1 h 250"/>
                <a:gd name="T16" fmla="*/ 1 w 107"/>
                <a:gd name="T17" fmla="*/ 1 h 250"/>
                <a:gd name="T18" fmla="*/ 1 w 107"/>
                <a:gd name="T19" fmla="*/ 1 h 250"/>
                <a:gd name="T20" fmla="*/ 1 w 107"/>
                <a:gd name="T21" fmla="*/ 1 h 250"/>
                <a:gd name="T22" fmla="*/ 1 w 107"/>
                <a:gd name="T23" fmla="*/ 1 h 250"/>
                <a:gd name="T24" fmla="*/ 1 w 107"/>
                <a:gd name="T25" fmla="*/ 1 h 250"/>
                <a:gd name="T26" fmla="*/ 1 w 107"/>
                <a:gd name="T27" fmla="*/ 1 h 250"/>
                <a:gd name="T28" fmla="*/ 1 w 107"/>
                <a:gd name="T29" fmla="*/ 1 h 250"/>
                <a:gd name="T30" fmla="*/ 1 w 107"/>
                <a:gd name="T31" fmla="*/ 1 h 250"/>
                <a:gd name="T32" fmla="*/ 1 w 107"/>
                <a:gd name="T33" fmla="*/ 1 h 250"/>
                <a:gd name="T34" fmla="*/ 1 w 107"/>
                <a:gd name="T35" fmla="*/ 1 h 250"/>
                <a:gd name="T36" fmla="*/ 1 w 107"/>
                <a:gd name="T37" fmla="*/ 1 h 250"/>
                <a:gd name="T38" fmla="*/ 1 w 107"/>
                <a:gd name="T39" fmla="*/ 1 h 250"/>
                <a:gd name="T40" fmla="*/ 1 w 107"/>
                <a:gd name="T41" fmla="*/ 1 h 250"/>
                <a:gd name="T42" fmla="*/ 1 w 107"/>
                <a:gd name="T43" fmla="*/ 1 h 250"/>
                <a:gd name="T44" fmla="*/ 1 w 107"/>
                <a:gd name="T45" fmla="*/ 1 h 250"/>
                <a:gd name="T46" fmla="*/ 1 w 107"/>
                <a:gd name="T47" fmla="*/ 1 h 250"/>
                <a:gd name="T48" fmla="*/ 1 w 107"/>
                <a:gd name="T49" fmla="*/ 1 h 250"/>
                <a:gd name="T50" fmla="*/ 1 w 107"/>
                <a:gd name="T51" fmla="*/ 1 h 250"/>
                <a:gd name="T52" fmla="*/ 1 w 107"/>
                <a:gd name="T53" fmla="*/ 1 h 250"/>
                <a:gd name="T54" fmla="*/ 1 w 107"/>
                <a:gd name="T55" fmla="*/ 1 h 250"/>
                <a:gd name="T56" fmla="*/ 1 w 107"/>
                <a:gd name="T57" fmla="*/ 1 h 250"/>
                <a:gd name="T58" fmla="*/ 1 w 107"/>
                <a:gd name="T59" fmla="*/ 1 h 250"/>
                <a:gd name="T60" fmla="*/ 1 w 107"/>
                <a:gd name="T61" fmla="*/ 1 h 250"/>
                <a:gd name="T62" fmla="*/ 1 w 107"/>
                <a:gd name="T63" fmla="*/ 1 h 250"/>
                <a:gd name="T64" fmla="*/ 1 w 107"/>
                <a:gd name="T65" fmla="*/ 1 h 250"/>
                <a:gd name="T66" fmla="*/ 1 w 107"/>
                <a:gd name="T67" fmla="*/ 1 h 250"/>
                <a:gd name="T68" fmla="*/ 1 w 107"/>
                <a:gd name="T69" fmla="*/ 1 h 250"/>
                <a:gd name="T70" fmla="*/ 1 w 107"/>
                <a:gd name="T71" fmla="*/ 1 h 250"/>
                <a:gd name="T72" fmla="*/ 1 w 107"/>
                <a:gd name="T73" fmla="*/ 1 h 250"/>
                <a:gd name="T74" fmla="*/ 1 w 107"/>
                <a:gd name="T75" fmla="*/ 1 h 250"/>
                <a:gd name="T76" fmla="*/ 1 w 107"/>
                <a:gd name="T77" fmla="*/ 1 h 250"/>
                <a:gd name="T78" fmla="*/ 1 w 107"/>
                <a:gd name="T79" fmla="*/ 1 h 250"/>
                <a:gd name="T80" fmla="*/ 1 w 107"/>
                <a:gd name="T81" fmla="*/ 1 h 250"/>
                <a:gd name="T82" fmla="*/ 1 w 107"/>
                <a:gd name="T83" fmla="*/ 1 h 250"/>
                <a:gd name="T84" fmla="*/ 1 w 107"/>
                <a:gd name="T85" fmla="*/ 1 h 250"/>
                <a:gd name="T86" fmla="*/ 1 w 107"/>
                <a:gd name="T87" fmla="*/ 1 h 250"/>
                <a:gd name="T88" fmla="*/ 1 w 107"/>
                <a:gd name="T89" fmla="*/ 1 h 250"/>
                <a:gd name="T90" fmla="*/ 1 w 107"/>
                <a:gd name="T91" fmla="*/ 1 h 250"/>
                <a:gd name="T92" fmla="*/ 1 w 107"/>
                <a:gd name="T93" fmla="*/ 1 h 250"/>
                <a:gd name="T94" fmla="*/ 1 w 107"/>
                <a:gd name="T95" fmla="*/ 1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7"/>
                <a:gd name="T145" fmla="*/ 0 h 250"/>
                <a:gd name="T146" fmla="*/ 107 w 107"/>
                <a:gd name="T147" fmla="*/ 250 h 2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7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200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6"/>
                  </a:lnTo>
                  <a:lnTo>
                    <a:pt x="15" y="131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9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5"/>
                  </a:lnTo>
                  <a:lnTo>
                    <a:pt x="47" y="65"/>
                  </a:lnTo>
                  <a:lnTo>
                    <a:pt x="50" y="71"/>
                  </a:lnTo>
                  <a:lnTo>
                    <a:pt x="55" y="55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3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70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9"/>
                  </a:lnTo>
                  <a:lnTo>
                    <a:pt x="93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1"/>
                  </a:lnTo>
                  <a:lnTo>
                    <a:pt x="75" y="74"/>
                  </a:lnTo>
                  <a:lnTo>
                    <a:pt x="69" y="78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4"/>
                  </a:lnTo>
                  <a:lnTo>
                    <a:pt x="52" y="154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5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2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7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7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5"/>
                  </a:lnTo>
                  <a:lnTo>
                    <a:pt x="6" y="215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" name="Freeform 358"/>
            <p:cNvSpPr>
              <a:spLocks/>
            </p:cNvSpPr>
            <p:nvPr/>
          </p:nvSpPr>
          <p:spPr bwMode="auto">
            <a:xfrm>
              <a:off x="5527" y="3637"/>
              <a:ext cx="9" cy="16"/>
            </a:xfrm>
            <a:custGeom>
              <a:avLst/>
              <a:gdLst>
                <a:gd name="T0" fmla="*/ 0 w 20"/>
                <a:gd name="T1" fmla="*/ 1 h 32"/>
                <a:gd name="T2" fmla="*/ 0 w 20"/>
                <a:gd name="T3" fmla="*/ 1 h 32"/>
                <a:gd name="T4" fmla="*/ 0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0 w 20"/>
                <a:gd name="T13" fmla="*/ 1 h 32"/>
                <a:gd name="T14" fmla="*/ 0 w 20"/>
                <a:gd name="T15" fmla="*/ 1 h 32"/>
                <a:gd name="T16" fmla="*/ 0 w 20"/>
                <a:gd name="T17" fmla="*/ 1 h 32"/>
                <a:gd name="T18" fmla="*/ 0 w 20"/>
                <a:gd name="T19" fmla="*/ 1 h 32"/>
                <a:gd name="T20" fmla="*/ 0 w 20"/>
                <a:gd name="T21" fmla="*/ 0 h 32"/>
                <a:gd name="T22" fmla="*/ 0 w 20"/>
                <a:gd name="T23" fmla="*/ 1 h 32"/>
                <a:gd name="T24" fmla="*/ 0 w 20"/>
                <a:gd name="T25" fmla="*/ 1 h 32"/>
                <a:gd name="T26" fmla="*/ 0 w 20"/>
                <a:gd name="T27" fmla="*/ 1 h 32"/>
                <a:gd name="T28" fmla="*/ 0 w 20"/>
                <a:gd name="T29" fmla="*/ 1 h 32"/>
                <a:gd name="T30" fmla="*/ 0 w 20"/>
                <a:gd name="T31" fmla="*/ 1 h 32"/>
                <a:gd name="T32" fmla="*/ 0 w 20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2"/>
                <a:gd name="T53" fmla="*/ 20 w 20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2">
                  <a:moveTo>
                    <a:pt x="20" y="30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7" y="31"/>
                  </a:lnTo>
                  <a:lnTo>
                    <a:pt x="4" y="32"/>
                  </a:lnTo>
                  <a:lnTo>
                    <a:pt x="2" y="24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10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" name="Freeform 359"/>
            <p:cNvSpPr>
              <a:spLocks/>
            </p:cNvSpPr>
            <p:nvPr/>
          </p:nvSpPr>
          <p:spPr bwMode="auto">
            <a:xfrm>
              <a:off x="5599" y="3633"/>
              <a:ext cx="170" cy="104"/>
            </a:xfrm>
            <a:custGeom>
              <a:avLst/>
              <a:gdLst>
                <a:gd name="T0" fmla="*/ 0 w 341"/>
                <a:gd name="T1" fmla="*/ 1 h 207"/>
                <a:gd name="T2" fmla="*/ 0 w 341"/>
                <a:gd name="T3" fmla="*/ 1 h 207"/>
                <a:gd name="T4" fmla="*/ 0 w 341"/>
                <a:gd name="T5" fmla="*/ 1 h 207"/>
                <a:gd name="T6" fmla="*/ 0 w 341"/>
                <a:gd name="T7" fmla="*/ 1 h 207"/>
                <a:gd name="T8" fmla="*/ 0 w 341"/>
                <a:gd name="T9" fmla="*/ 1 h 207"/>
                <a:gd name="T10" fmla="*/ 0 w 341"/>
                <a:gd name="T11" fmla="*/ 1 h 207"/>
                <a:gd name="T12" fmla="*/ 0 w 341"/>
                <a:gd name="T13" fmla="*/ 1 h 207"/>
                <a:gd name="T14" fmla="*/ 0 w 341"/>
                <a:gd name="T15" fmla="*/ 1 h 207"/>
                <a:gd name="T16" fmla="*/ 0 w 341"/>
                <a:gd name="T17" fmla="*/ 1 h 207"/>
                <a:gd name="T18" fmla="*/ 0 w 341"/>
                <a:gd name="T19" fmla="*/ 1 h 207"/>
                <a:gd name="T20" fmla="*/ 0 w 341"/>
                <a:gd name="T21" fmla="*/ 1 h 207"/>
                <a:gd name="T22" fmla="*/ 0 w 341"/>
                <a:gd name="T23" fmla="*/ 1 h 207"/>
                <a:gd name="T24" fmla="*/ 0 w 341"/>
                <a:gd name="T25" fmla="*/ 1 h 207"/>
                <a:gd name="T26" fmla="*/ 0 w 341"/>
                <a:gd name="T27" fmla="*/ 1 h 207"/>
                <a:gd name="T28" fmla="*/ 0 w 341"/>
                <a:gd name="T29" fmla="*/ 1 h 207"/>
                <a:gd name="T30" fmla="*/ 0 w 341"/>
                <a:gd name="T31" fmla="*/ 1 h 207"/>
                <a:gd name="T32" fmla="*/ 0 w 341"/>
                <a:gd name="T33" fmla="*/ 1 h 207"/>
                <a:gd name="T34" fmla="*/ 0 w 341"/>
                <a:gd name="T35" fmla="*/ 1 h 207"/>
                <a:gd name="T36" fmla="*/ 0 w 341"/>
                <a:gd name="T37" fmla="*/ 1 h 207"/>
                <a:gd name="T38" fmla="*/ 0 w 341"/>
                <a:gd name="T39" fmla="*/ 1 h 207"/>
                <a:gd name="T40" fmla="*/ 0 w 341"/>
                <a:gd name="T41" fmla="*/ 1 h 207"/>
                <a:gd name="T42" fmla="*/ 0 w 341"/>
                <a:gd name="T43" fmla="*/ 1 h 207"/>
                <a:gd name="T44" fmla="*/ 0 w 341"/>
                <a:gd name="T45" fmla="*/ 1 h 207"/>
                <a:gd name="T46" fmla="*/ 0 w 341"/>
                <a:gd name="T47" fmla="*/ 1 h 207"/>
                <a:gd name="T48" fmla="*/ 0 w 341"/>
                <a:gd name="T49" fmla="*/ 1 h 207"/>
                <a:gd name="T50" fmla="*/ 0 w 341"/>
                <a:gd name="T51" fmla="*/ 1 h 207"/>
                <a:gd name="T52" fmla="*/ 0 w 341"/>
                <a:gd name="T53" fmla="*/ 1 h 207"/>
                <a:gd name="T54" fmla="*/ 0 w 341"/>
                <a:gd name="T55" fmla="*/ 1 h 207"/>
                <a:gd name="T56" fmla="*/ 0 w 341"/>
                <a:gd name="T57" fmla="*/ 1 h 207"/>
                <a:gd name="T58" fmla="*/ 0 w 341"/>
                <a:gd name="T59" fmla="*/ 1 h 207"/>
                <a:gd name="T60" fmla="*/ 0 w 341"/>
                <a:gd name="T61" fmla="*/ 1 h 207"/>
                <a:gd name="T62" fmla="*/ 0 w 341"/>
                <a:gd name="T63" fmla="*/ 1 h 207"/>
                <a:gd name="T64" fmla="*/ 0 w 341"/>
                <a:gd name="T65" fmla="*/ 1 h 207"/>
                <a:gd name="T66" fmla="*/ 0 w 341"/>
                <a:gd name="T67" fmla="*/ 1 h 207"/>
                <a:gd name="T68" fmla="*/ 0 w 341"/>
                <a:gd name="T69" fmla="*/ 1 h 207"/>
                <a:gd name="T70" fmla="*/ 0 w 341"/>
                <a:gd name="T71" fmla="*/ 1 h 207"/>
                <a:gd name="T72" fmla="*/ 0 w 341"/>
                <a:gd name="T73" fmla="*/ 1 h 207"/>
                <a:gd name="T74" fmla="*/ 0 w 341"/>
                <a:gd name="T75" fmla="*/ 1 h 207"/>
                <a:gd name="T76" fmla="*/ 0 w 341"/>
                <a:gd name="T77" fmla="*/ 1 h 207"/>
                <a:gd name="T78" fmla="*/ 0 w 341"/>
                <a:gd name="T79" fmla="*/ 1 h 207"/>
                <a:gd name="T80" fmla="*/ 0 w 341"/>
                <a:gd name="T81" fmla="*/ 1 h 207"/>
                <a:gd name="T82" fmla="*/ 0 w 341"/>
                <a:gd name="T83" fmla="*/ 1 h 207"/>
                <a:gd name="T84" fmla="*/ 0 w 341"/>
                <a:gd name="T85" fmla="*/ 1 h 207"/>
                <a:gd name="T86" fmla="*/ 0 w 341"/>
                <a:gd name="T87" fmla="*/ 1 h 207"/>
                <a:gd name="T88" fmla="*/ 0 w 341"/>
                <a:gd name="T89" fmla="*/ 1 h 207"/>
                <a:gd name="T90" fmla="*/ 0 w 341"/>
                <a:gd name="T91" fmla="*/ 1 h 207"/>
                <a:gd name="T92" fmla="*/ 0 w 341"/>
                <a:gd name="T93" fmla="*/ 1 h 207"/>
                <a:gd name="T94" fmla="*/ 0 w 341"/>
                <a:gd name="T95" fmla="*/ 1 h 207"/>
                <a:gd name="T96" fmla="*/ 0 w 341"/>
                <a:gd name="T97" fmla="*/ 1 h 207"/>
                <a:gd name="T98" fmla="*/ 0 w 341"/>
                <a:gd name="T99" fmla="*/ 1 h 207"/>
                <a:gd name="T100" fmla="*/ 0 w 341"/>
                <a:gd name="T101" fmla="*/ 1 h 207"/>
                <a:gd name="T102" fmla="*/ 0 w 341"/>
                <a:gd name="T103" fmla="*/ 1 h 207"/>
                <a:gd name="T104" fmla="*/ 0 w 341"/>
                <a:gd name="T105" fmla="*/ 1 h 207"/>
                <a:gd name="T106" fmla="*/ 0 w 341"/>
                <a:gd name="T107" fmla="*/ 1 h 207"/>
                <a:gd name="T108" fmla="*/ 0 w 341"/>
                <a:gd name="T109" fmla="*/ 1 h 2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1"/>
                <a:gd name="T166" fmla="*/ 0 h 207"/>
                <a:gd name="T167" fmla="*/ 341 w 341"/>
                <a:gd name="T168" fmla="*/ 207 h 2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1" h="207">
                  <a:moveTo>
                    <a:pt x="14" y="160"/>
                  </a:moveTo>
                  <a:lnTo>
                    <a:pt x="19" y="156"/>
                  </a:lnTo>
                  <a:lnTo>
                    <a:pt x="26" y="150"/>
                  </a:lnTo>
                  <a:lnTo>
                    <a:pt x="34" y="146"/>
                  </a:lnTo>
                  <a:lnTo>
                    <a:pt x="43" y="140"/>
                  </a:lnTo>
                  <a:lnTo>
                    <a:pt x="52" y="135"/>
                  </a:lnTo>
                  <a:lnTo>
                    <a:pt x="60" y="130"/>
                  </a:lnTo>
                  <a:lnTo>
                    <a:pt x="66" y="126"/>
                  </a:lnTo>
                  <a:lnTo>
                    <a:pt x="68" y="123"/>
                  </a:lnTo>
                  <a:lnTo>
                    <a:pt x="72" y="112"/>
                  </a:lnTo>
                  <a:lnTo>
                    <a:pt x="77" y="95"/>
                  </a:lnTo>
                  <a:lnTo>
                    <a:pt x="85" y="77"/>
                  </a:lnTo>
                  <a:lnTo>
                    <a:pt x="92" y="63"/>
                  </a:lnTo>
                  <a:lnTo>
                    <a:pt x="97" y="56"/>
                  </a:lnTo>
                  <a:lnTo>
                    <a:pt x="103" y="48"/>
                  </a:lnTo>
                  <a:lnTo>
                    <a:pt x="111" y="39"/>
                  </a:lnTo>
                  <a:lnTo>
                    <a:pt x="119" y="28"/>
                  </a:lnTo>
                  <a:lnTo>
                    <a:pt x="128" y="19"/>
                  </a:lnTo>
                  <a:lnTo>
                    <a:pt x="136" y="10"/>
                  </a:lnTo>
                  <a:lnTo>
                    <a:pt x="143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3"/>
                  </a:lnTo>
                  <a:lnTo>
                    <a:pt x="150" y="6"/>
                  </a:lnTo>
                  <a:lnTo>
                    <a:pt x="146" y="10"/>
                  </a:lnTo>
                  <a:lnTo>
                    <a:pt x="141" y="17"/>
                  </a:lnTo>
                  <a:lnTo>
                    <a:pt x="133" y="25"/>
                  </a:lnTo>
                  <a:lnTo>
                    <a:pt x="125" y="35"/>
                  </a:lnTo>
                  <a:lnTo>
                    <a:pt x="115" y="46"/>
                  </a:lnTo>
                  <a:lnTo>
                    <a:pt x="107" y="55"/>
                  </a:lnTo>
                  <a:lnTo>
                    <a:pt x="102" y="64"/>
                  </a:lnTo>
                  <a:lnTo>
                    <a:pt x="98" y="70"/>
                  </a:lnTo>
                  <a:lnTo>
                    <a:pt x="93" y="80"/>
                  </a:lnTo>
                  <a:lnTo>
                    <a:pt x="90" y="90"/>
                  </a:lnTo>
                  <a:lnTo>
                    <a:pt x="89" y="102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9" y="112"/>
                  </a:lnTo>
                  <a:lnTo>
                    <a:pt x="91" y="111"/>
                  </a:lnTo>
                  <a:lnTo>
                    <a:pt x="97" y="109"/>
                  </a:lnTo>
                  <a:lnTo>
                    <a:pt x="102" y="107"/>
                  </a:lnTo>
                  <a:lnTo>
                    <a:pt x="106" y="102"/>
                  </a:lnTo>
                  <a:lnTo>
                    <a:pt x="113" y="97"/>
                  </a:lnTo>
                  <a:lnTo>
                    <a:pt x="120" y="93"/>
                  </a:lnTo>
                  <a:lnTo>
                    <a:pt x="127" y="88"/>
                  </a:lnTo>
                  <a:lnTo>
                    <a:pt x="133" y="84"/>
                  </a:lnTo>
                  <a:lnTo>
                    <a:pt x="138" y="80"/>
                  </a:lnTo>
                  <a:lnTo>
                    <a:pt x="142" y="79"/>
                  </a:lnTo>
                  <a:lnTo>
                    <a:pt x="149" y="66"/>
                  </a:lnTo>
                  <a:lnTo>
                    <a:pt x="159" y="54"/>
                  </a:lnTo>
                  <a:lnTo>
                    <a:pt x="172" y="41"/>
                  </a:lnTo>
                  <a:lnTo>
                    <a:pt x="186" y="29"/>
                  </a:lnTo>
                  <a:lnTo>
                    <a:pt x="198" y="20"/>
                  </a:lnTo>
                  <a:lnTo>
                    <a:pt x="211" y="11"/>
                  </a:lnTo>
                  <a:lnTo>
                    <a:pt x="221" y="6"/>
                  </a:lnTo>
                  <a:lnTo>
                    <a:pt x="228" y="3"/>
                  </a:lnTo>
                  <a:lnTo>
                    <a:pt x="236" y="2"/>
                  </a:lnTo>
                  <a:lnTo>
                    <a:pt x="241" y="2"/>
                  </a:lnTo>
                  <a:lnTo>
                    <a:pt x="240" y="3"/>
                  </a:lnTo>
                  <a:lnTo>
                    <a:pt x="234" y="6"/>
                  </a:lnTo>
                  <a:lnTo>
                    <a:pt x="224" y="12"/>
                  </a:lnTo>
                  <a:lnTo>
                    <a:pt x="212" y="21"/>
                  </a:lnTo>
                  <a:lnTo>
                    <a:pt x="199" y="32"/>
                  </a:lnTo>
                  <a:lnTo>
                    <a:pt x="187" y="43"/>
                  </a:lnTo>
                  <a:lnTo>
                    <a:pt x="175" y="55"/>
                  </a:lnTo>
                  <a:lnTo>
                    <a:pt x="166" y="65"/>
                  </a:lnTo>
                  <a:lnTo>
                    <a:pt x="160" y="74"/>
                  </a:lnTo>
                  <a:lnTo>
                    <a:pt x="158" y="81"/>
                  </a:lnTo>
                  <a:lnTo>
                    <a:pt x="158" y="84"/>
                  </a:lnTo>
                  <a:lnTo>
                    <a:pt x="160" y="85"/>
                  </a:lnTo>
                  <a:lnTo>
                    <a:pt x="165" y="84"/>
                  </a:lnTo>
                  <a:lnTo>
                    <a:pt x="172" y="82"/>
                  </a:lnTo>
                  <a:lnTo>
                    <a:pt x="176" y="81"/>
                  </a:lnTo>
                  <a:lnTo>
                    <a:pt x="182" y="80"/>
                  </a:lnTo>
                  <a:lnTo>
                    <a:pt x="188" y="79"/>
                  </a:lnTo>
                  <a:lnTo>
                    <a:pt x="194" y="78"/>
                  </a:lnTo>
                  <a:lnTo>
                    <a:pt x="199" y="77"/>
                  </a:lnTo>
                  <a:lnTo>
                    <a:pt x="204" y="76"/>
                  </a:lnTo>
                  <a:lnTo>
                    <a:pt x="209" y="74"/>
                  </a:lnTo>
                  <a:lnTo>
                    <a:pt x="212" y="74"/>
                  </a:lnTo>
                  <a:lnTo>
                    <a:pt x="221" y="66"/>
                  </a:lnTo>
                  <a:lnTo>
                    <a:pt x="233" y="59"/>
                  </a:lnTo>
                  <a:lnTo>
                    <a:pt x="245" y="51"/>
                  </a:lnTo>
                  <a:lnTo>
                    <a:pt x="260" y="44"/>
                  </a:lnTo>
                  <a:lnTo>
                    <a:pt x="273" y="38"/>
                  </a:lnTo>
                  <a:lnTo>
                    <a:pt x="286" y="32"/>
                  </a:lnTo>
                  <a:lnTo>
                    <a:pt x="295" y="28"/>
                  </a:lnTo>
                  <a:lnTo>
                    <a:pt x="301" y="25"/>
                  </a:lnTo>
                  <a:lnTo>
                    <a:pt x="306" y="23"/>
                  </a:lnTo>
                  <a:lnTo>
                    <a:pt x="310" y="25"/>
                  </a:lnTo>
                  <a:lnTo>
                    <a:pt x="308" y="29"/>
                  </a:lnTo>
                  <a:lnTo>
                    <a:pt x="301" y="33"/>
                  </a:lnTo>
                  <a:lnTo>
                    <a:pt x="291" y="36"/>
                  </a:lnTo>
                  <a:lnTo>
                    <a:pt x="281" y="40"/>
                  </a:lnTo>
                  <a:lnTo>
                    <a:pt x="270" y="46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3" y="65"/>
                  </a:lnTo>
                  <a:lnTo>
                    <a:pt x="237" y="71"/>
                  </a:lnTo>
                  <a:lnTo>
                    <a:pt x="234" y="77"/>
                  </a:lnTo>
                  <a:lnTo>
                    <a:pt x="245" y="78"/>
                  </a:lnTo>
                  <a:lnTo>
                    <a:pt x="258" y="77"/>
                  </a:lnTo>
                  <a:lnTo>
                    <a:pt x="272" y="76"/>
                  </a:lnTo>
                  <a:lnTo>
                    <a:pt x="286" y="73"/>
                  </a:lnTo>
                  <a:lnTo>
                    <a:pt x="300" y="70"/>
                  </a:lnTo>
                  <a:lnTo>
                    <a:pt x="311" y="67"/>
                  </a:lnTo>
                  <a:lnTo>
                    <a:pt x="320" y="64"/>
                  </a:lnTo>
                  <a:lnTo>
                    <a:pt x="327" y="62"/>
                  </a:lnTo>
                  <a:lnTo>
                    <a:pt x="335" y="58"/>
                  </a:lnTo>
                  <a:lnTo>
                    <a:pt x="340" y="57"/>
                  </a:lnTo>
                  <a:lnTo>
                    <a:pt x="341" y="58"/>
                  </a:lnTo>
                  <a:lnTo>
                    <a:pt x="336" y="63"/>
                  </a:lnTo>
                  <a:lnTo>
                    <a:pt x="331" y="66"/>
                  </a:lnTo>
                  <a:lnTo>
                    <a:pt x="321" y="71"/>
                  </a:lnTo>
                  <a:lnTo>
                    <a:pt x="311" y="77"/>
                  </a:lnTo>
                  <a:lnTo>
                    <a:pt x="298" y="81"/>
                  </a:lnTo>
                  <a:lnTo>
                    <a:pt x="283" y="86"/>
                  </a:lnTo>
                  <a:lnTo>
                    <a:pt x="268" y="89"/>
                  </a:lnTo>
                  <a:lnTo>
                    <a:pt x="253" y="92"/>
                  </a:lnTo>
                  <a:lnTo>
                    <a:pt x="239" y="92"/>
                  </a:lnTo>
                  <a:lnTo>
                    <a:pt x="243" y="96"/>
                  </a:lnTo>
                  <a:lnTo>
                    <a:pt x="251" y="102"/>
                  </a:lnTo>
                  <a:lnTo>
                    <a:pt x="260" y="108"/>
                  </a:lnTo>
                  <a:lnTo>
                    <a:pt x="270" y="114"/>
                  </a:lnTo>
                  <a:lnTo>
                    <a:pt x="280" y="119"/>
                  </a:lnTo>
                  <a:lnTo>
                    <a:pt x="289" y="124"/>
                  </a:lnTo>
                  <a:lnTo>
                    <a:pt x="297" y="127"/>
                  </a:lnTo>
                  <a:lnTo>
                    <a:pt x="303" y="130"/>
                  </a:lnTo>
                  <a:lnTo>
                    <a:pt x="310" y="134"/>
                  </a:lnTo>
                  <a:lnTo>
                    <a:pt x="313" y="137"/>
                  </a:lnTo>
                  <a:lnTo>
                    <a:pt x="311" y="139"/>
                  </a:lnTo>
                  <a:lnTo>
                    <a:pt x="304" y="138"/>
                  </a:lnTo>
                  <a:lnTo>
                    <a:pt x="296" y="135"/>
                  </a:lnTo>
                  <a:lnTo>
                    <a:pt x="286" y="131"/>
                  </a:lnTo>
                  <a:lnTo>
                    <a:pt x="272" y="126"/>
                  </a:lnTo>
                  <a:lnTo>
                    <a:pt x="258" y="120"/>
                  </a:lnTo>
                  <a:lnTo>
                    <a:pt x="244" y="115"/>
                  </a:lnTo>
                  <a:lnTo>
                    <a:pt x="233" y="109"/>
                  </a:lnTo>
                  <a:lnTo>
                    <a:pt x="224" y="103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0"/>
                  </a:lnTo>
                  <a:lnTo>
                    <a:pt x="198" y="100"/>
                  </a:lnTo>
                  <a:lnTo>
                    <a:pt x="190" y="101"/>
                  </a:lnTo>
                  <a:lnTo>
                    <a:pt x="182" y="101"/>
                  </a:lnTo>
                  <a:lnTo>
                    <a:pt x="175" y="102"/>
                  </a:lnTo>
                  <a:lnTo>
                    <a:pt x="169" y="102"/>
                  </a:lnTo>
                  <a:lnTo>
                    <a:pt x="166" y="103"/>
                  </a:lnTo>
                  <a:lnTo>
                    <a:pt x="169" y="109"/>
                  </a:lnTo>
                  <a:lnTo>
                    <a:pt x="175" y="115"/>
                  </a:lnTo>
                  <a:lnTo>
                    <a:pt x="181" y="122"/>
                  </a:lnTo>
                  <a:lnTo>
                    <a:pt x="188" y="128"/>
                  </a:lnTo>
                  <a:lnTo>
                    <a:pt x="195" y="134"/>
                  </a:lnTo>
                  <a:lnTo>
                    <a:pt x="202" y="140"/>
                  </a:lnTo>
                  <a:lnTo>
                    <a:pt x="209" y="145"/>
                  </a:lnTo>
                  <a:lnTo>
                    <a:pt x="213" y="148"/>
                  </a:lnTo>
                  <a:lnTo>
                    <a:pt x="222" y="153"/>
                  </a:lnTo>
                  <a:lnTo>
                    <a:pt x="232" y="158"/>
                  </a:lnTo>
                  <a:lnTo>
                    <a:pt x="241" y="163"/>
                  </a:lnTo>
                  <a:lnTo>
                    <a:pt x="247" y="166"/>
                  </a:lnTo>
                  <a:lnTo>
                    <a:pt x="251" y="171"/>
                  </a:lnTo>
                  <a:lnTo>
                    <a:pt x="255" y="176"/>
                  </a:lnTo>
                  <a:lnTo>
                    <a:pt x="252" y="177"/>
                  </a:lnTo>
                  <a:lnTo>
                    <a:pt x="241" y="171"/>
                  </a:lnTo>
                  <a:lnTo>
                    <a:pt x="232" y="165"/>
                  </a:lnTo>
                  <a:lnTo>
                    <a:pt x="220" y="158"/>
                  </a:lnTo>
                  <a:lnTo>
                    <a:pt x="207" y="150"/>
                  </a:lnTo>
                  <a:lnTo>
                    <a:pt x="194" y="142"/>
                  </a:lnTo>
                  <a:lnTo>
                    <a:pt x="181" y="134"/>
                  </a:lnTo>
                  <a:lnTo>
                    <a:pt x="171" y="127"/>
                  </a:lnTo>
                  <a:lnTo>
                    <a:pt x="161" y="122"/>
                  </a:lnTo>
                  <a:lnTo>
                    <a:pt x="156" y="117"/>
                  </a:lnTo>
                  <a:lnTo>
                    <a:pt x="150" y="112"/>
                  </a:lnTo>
                  <a:lnTo>
                    <a:pt x="144" y="112"/>
                  </a:lnTo>
                  <a:lnTo>
                    <a:pt x="139" y="114"/>
                  </a:lnTo>
                  <a:lnTo>
                    <a:pt x="134" y="116"/>
                  </a:lnTo>
                  <a:lnTo>
                    <a:pt x="129" y="117"/>
                  </a:lnTo>
                  <a:lnTo>
                    <a:pt x="123" y="119"/>
                  </a:lnTo>
                  <a:lnTo>
                    <a:pt x="118" y="122"/>
                  </a:lnTo>
                  <a:lnTo>
                    <a:pt x="111" y="123"/>
                  </a:lnTo>
                  <a:lnTo>
                    <a:pt x="104" y="125"/>
                  </a:lnTo>
                  <a:lnTo>
                    <a:pt x="98" y="127"/>
                  </a:lnTo>
                  <a:lnTo>
                    <a:pt x="93" y="130"/>
                  </a:lnTo>
                  <a:lnTo>
                    <a:pt x="91" y="131"/>
                  </a:lnTo>
                  <a:lnTo>
                    <a:pt x="89" y="134"/>
                  </a:lnTo>
                  <a:lnTo>
                    <a:pt x="90" y="137"/>
                  </a:lnTo>
                  <a:lnTo>
                    <a:pt x="92" y="141"/>
                  </a:lnTo>
                  <a:lnTo>
                    <a:pt x="98" y="146"/>
                  </a:lnTo>
                  <a:lnTo>
                    <a:pt x="104" y="150"/>
                  </a:lnTo>
                  <a:lnTo>
                    <a:pt x="112" y="157"/>
                  </a:lnTo>
                  <a:lnTo>
                    <a:pt x="123" y="165"/>
                  </a:lnTo>
                  <a:lnTo>
                    <a:pt x="135" y="175"/>
                  </a:lnTo>
                  <a:lnTo>
                    <a:pt x="148" y="183"/>
                  </a:lnTo>
                  <a:lnTo>
                    <a:pt x="159" y="191"/>
                  </a:lnTo>
                  <a:lnTo>
                    <a:pt x="169" y="196"/>
                  </a:lnTo>
                  <a:lnTo>
                    <a:pt x="176" y="200"/>
                  </a:lnTo>
                  <a:lnTo>
                    <a:pt x="182" y="204"/>
                  </a:lnTo>
                  <a:lnTo>
                    <a:pt x="182" y="207"/>
                  </a:lnTo>
                  <a:lnTo>
                    <a:pt x="175" y="207"/>
                  </a:lnTo>
                  <a:lnTo>
                    <a:pt x="164" y="201"/>
                  </a:lnTo>
                  <a:lnTo>
                    <a:pt x="154" y="195"/>
                  </a:lnTo>
                  <a:lnTo>
                    <a:pt x="144" y="188"/>
                  </a:lnTo>
                  <a:lnTo>
                    <a:pt x="130" y="180"/>
                  </a:lnTo>
                  <a:lnTo>
                    <a:pt x="116" y="171"/>
                  </a:lnTo>
                  <a:lnTo>
                    <a:pt x="104" y="163"/>
                  </a:lnTo>
                  <a:lnTo>
                    <a:pt x="91" y="156"/>
                  </a:lnTo>
                  <a:lnTo>
                    <a:pt x="83" y="151"/>
                  </a:lnTo>
                  <a:lnTo>
                    <a:pt x="77" y="149"/>
                  </a:lnTo>
                  <a:lnTo>
                    <a:pt x="73" y="149"/>
                  </a:lnTo>
                  <a:lnTo>
                    <a:pt x="65" y="151"/>
                  </a:lnTo>
                  <a:lnTo>
                    <a:pt x="53" y="155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6"/>
                  </a:lnTo>
                  <a:lnTo>
                    <a:pt x="9" y="169"/>
                  </a:lnTo>
                  <a:lnTo>
                    <a:pt x="4" y="170"/>
                  </a:lnTo>
                  <a:lnTo>
                    <a:pt x="0" y="170"/>
                  </a:lnTo>
                  <a:lnTo>
                    <a:pt x="2" y="168"/>
                  </a:lnTo>
                  <a:lnTo>
                    <a:pt x="7" y="164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" name="Freeform 360"/>
            <p:cNvSpPr>
              <a:spLocks/>
            </p:cNvSpPr>
            <p:nvPr/>
          </p:nvSpPr>
          <p:spPr bwMode="auto">
            <a:xfrm>
              <a:off x="5565" y="3737"/>
              <a:ext cx="123" cy="103"/>
            </a:xfrm>
            <a:custGeom>
              <a:avLst/>
              <a:gdLst>
                <a:gd name="T0" fmla="*/ 1 w 246"/>
                <a:gd name="T1" fmla="*/ 1 h 205"/>
                <a:gd name="T2" fmla="*/ 1 w 246"/>
                <a:gd name="T3" fmla="*/ 1 h 205"/>
                <a:gd name="T4" fmla="*/ 1 w 246"/>
                <a:gd name="T5" fmla="*/ 1 h 205"/>
                <a:gd name="T6" fmla="*/ 1 w 246"/>
                <a:gd name="T7" fmla="*/ 1 h 205"/>
                <a:gd name="T8" fmla="*/ 1 w 246"/>
                <a:gd name="T9" fmla="*/ 1 h 205"/>
                <a:gd name="T10" fmla="*/ 1 w 246"/>
                <a:gd name="T11" fmla="*/ 1 h 205"/>
                <a:gd name="T12" fmla="*/ 1 w 246"/>
                <a:gd name="T13" fmla="*/ 1 h 205"/>
                <a:gd name="T14" fmla="*/ 1 w 246"/>
                <a:gd name="T15" fmla="*/ 1 h 205"/>
                <a:gd name="T16" fmla="*/ 1 w 246"/>
                <a:gd name="T17" fmla="*/ 1 h 205"/>
                <a:gd name="T18" fmla="*/ 1 w 246"/>
                <a:gd name="T19" fmla="*/ 1 h 205"/>
                <a:gd name="T20" fmla="*/ 1 w 246"/>
                <a:gd name="T21" fmla="*/ 1 h 205"/>
                <a:gd name="T22" fmla="*/ 1 w 246"/>
                <a:gd name="T23" fmla="*/ 1 h 205"/>
                <a:gd name="T24" fmla="*/ 1 w 246"/>
                <a:gd name="T25" fmla="*/ 1 h 205"/>
                <a:gd name="T26" fmla="*/ 1 w 246"/>
                <a:gd name="T27" fmla="*/ 1 h 205"/>
                <a:gd name="T28" fmla="*/ 1 w 246"/>
                <a:gd name="T29" fmla="*/ 1 h 205"/>
                <a:gd name="T30" fmla="*/ 1 w 246"/>
                <a:gd name="T31" fmla="*/ 1 h 205"/>
                <a:gd name="T32" fmla="*/ 1 w 246"/>
                <a:gd name="T33" fmla="*/ 1 h 205"/>
                <a:gd name="T34" fmla="*/ 1 w 246"/>
                <a:gd name="T35" fmla="*/ 1 h 205"/>
                <a:gd name="T36" fmla="*/ 1 w 246"/>
                <a:gd name="T37" fmla="*/ 1 h 205"/>
                <a:gd name="T38" fmla="*/ 1 w 246"/>
                <a:gd name="T39" fmla="*/ 1 h 205"/>
                <a:gd name="T40" fmla="*/ 1 w 246"/>
                <a:gd name="T41" fmla="*/ 1 h 205"/>
                <a:gd name="T42" fmla="*/ 1 w 246"/>
                <a:gd name="T43" fmla="*/ 1 h 205"/>
                <a:gd name="T44" fmla="*/ 1 w 246"/>
                <a:gd name="T45" fmla="*/ 1 h 205"/>
                <a:gd name="T46" fmla="*/ 1 w 246"/>
                <a:gd name="T47" fmla="*/ 1 h 205"/>
                <a:gd name="T48" fmla="*/ 1 w 246"/>
                <a:gd name="T49" fmla="*/ 1 h 205"/>
                <a:gd name="T50" fmla="*/ 1 w 246"/>
                <a:gd name="T51" fmla="*/ 1 h 205"/>
                <a:gd name="T52" fmla="*/ 1 w 246"/>
                <a:gd name="T53" fmla="*/ 1 h 205"/>
                <a:gd name="T54" fmla="*/ 1 w 246"/>
                <a:gd name="T55" fmla="*/ 1 h 205"/>
                <a:gd name="T56" fmla="*/ 1 w 246"/>
                <a:gd name="T57" fmla="*/ 1 h 205"/>
                <a:gd name="T58" fmla="*/ 1 w 246"/>
                <a:gd name="T59" fmla="*/ 1 h 205"/>
                <a:gd name="T60" fmla="*/ 1 w 246"/>
                <a:gd name="T61" fmla="*/ 1 h 205"/>
                <a:gd name="T62" fmla="*/ 1 w 246"/>
                <a:gd name="T63" fmla="*/ 1 h 205"/>
                <a:gd name="T64" fmla="*/ 1 w 246"/>
                <a:gd name="T65" fmla="*/ 1 h 205"/>
                <a:gd name="T66" fmla="*/ 1 w 246"/>
                <a:gd name="T67" fmla="*/ 1 h 205"/>
                <a:gd name="T68" fmla="*/ 1 w 246"/>
                <a:gd name="T69" fmla="*/ 1 h 205"/>
                <a:gd name="T70" fmla="*/ 1 w 246"/>
                <a:gd name="T71" fmla="*/ 1 h 205"/>
                <a:gd name="T72" fmla="*/ 1 w 246"/>
                <a:gd name="T73" fmla="*/ 1 h 205"/>
                <a:gd name="T74" fmla="*/ 1 w 246"/>
                <a:gd name="T75" fmla="*/ 1 h 205"/>
                <a:gd name="T76" fmla="*/ 1 w 246"/>
                <a:gd name="T77" fmla="*/ 1 h 205"/>
                <a:gd name="T78" fmla="*/ 1 w 246"/>
                <a:gd name="T79" fmla="*/ 1 h 205"/>
                <a:gd name="T80" fmla="*/ 1 w 246"/>
                <a:gd name="T81" fmla="*/ 1 h 205"/>
                <a:gd name="T82" fmla="*/ 1 w 246"/>
                <a:gd name="T83" fmla="*/ 1 h 205"/>
                <a:gd name="T84" fmla="*/ 1 w 246"/>
                <a:gd name="T85" fmla="*/ 1 h 205"/>
                <a:gd name="T86" fmla="*/ 1 w 246"/>
                <a:gd name="T87" fmla="*/ 1 h 205"/>
                <a:gd name="T88" fmla="*/ 1 w 246"/>
                <a:gd name="T89" fmla="*/ 1 h 205"/>
                <a:gd name="T90" fmla="*/ 1 w 246"/>
                <a:gd name="T91" fmla="*/ 1 h 205"/>
                <a:gd name="T92" fmla="*/ 1 w 246"/>
                <a:gd name="T93" fmla="*/ 1 h 205"/>
                <a:gd name="T94" fmla="*/ 1 w 246"/>
                <a:gd name="T95" fmla="*/ 1 h 205"/>
                <a:gd name="T96" fmla="*/ 1 w 246"/>
                <a:gd name="T97" fmla="*/ 1 h 205"/>
                <a:gd name="T98" fmla="*/ 1 w 246"/>
                <a:gd name="T99" fmla="*/ 1 h 205"/>
                <a:gd name="T100" fmla="*/ 1 w 246"/>
                <a:gd name="T101" fmla="*/ 1 h 205"/>
                <a:gd name="T102" fmla="*/ 1 w 246"/>
                <a:gd name="T103" fmla="*/ 1 h 205"/>
                <a:gd name="T104" fmla="*/ 1 w 246"/>
                <a:gd name="T105" fmla="*/ 1 h 205"/>
                <a:gd name="T106" fmla="*/ 1 w 246"/>
                <a:gd name="T107" fmla="*/ 1 h 205"/>
                <a:gd name="T108" fmla="*/ 1 w 246"/>
                <a:gd name="T109" fmla="*/ 1 h 205"/>
                <a:gd name="T110" fmla="*/ 1 w 246"/>
                <a:gd name="T111" fmla="*/ 1 h 205"/>
                <a:gd name="T112" fmla="*/ 1 w 246"/>
                <a:gd name="T113" fmla="*/ 1 h 205"/>
                <a:gd name="T114" fmla="*/ 0 w 246"/>
                <a:gd name="T115" fmla="*/ 1 h 205"/>
                <a:gd name="T116" fmla="*/ 1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6"/>
                <a:gd name="T178" fmla="*/ 0 h 205"/>
                <a:gd name="T179" fmla="*/ 246 w 246"/>
                <a:gd name="T180" fmla="*/ 205 h 2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5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8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1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0"/>
                  </a:lnTo>
                  <a:lnTo>
                    <a:pt x="159" y="114"/>
                  </a:lnTo>
                  <a:lnTo>
                    <a:pt x="159" y="118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6"/>
                  </a:lnTo>
                  <a:lnTo>
                    <a:pt x="181" y="186"/>
                  </a:lnTo>
                  <a:lnTo>
                    <a:pt x="177" y="184"/>
                  </a:lnTo>
                  <a:lnTo>
                    <a:pt x="173" y="178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8"/>
                  </a:lnTo>
                  <a:lnTo>
                    <a:pt x="147" y="101"/>
                  </a:lnTo>
                  <a:lnTo>
                    <a:pt x="141" y="95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6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7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8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3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7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" name="Freeform 361"/>
            <p:cNvSpPr>
              <a:spLocks/>
            </p:cNvSpPr>
            <p:nvPr/>
          </p:nvSpPr>
          <p:spPr bwMode="auto">
            <a:xfrm>
              <a:off x="5501" y="3750"/>
              <a:ext cx="85" cy="141"/>
            </a:xfrm>
            <a:custGeom>
              <a:avLst/>
              <a:gdLst>
                <a:gd name="T0" fmla="*/ 1 w 170"/>
                <a:gd name="T1" fmla="*/ 1 h 282"/>
                <a:gd name="T2" fmla="*/ 1 w 170"/>
                <a:gd name="T3" fmla="*/ 1 h 282"/>
                <a:gd name="T4" fmla="*/ 1 w 170"/>
                <a:gd name="T5" fmla="*/ 1 h 282"/>
                <a:gd name="T6" fmla="*/ 1 w 170"/>
                <a:gd name="T7" fmla="*/ 1 h 282"/>
                <a:gd name="T8" fmla="*/ 1 w 170"/>
                <a:gd name="T9" fmla="*/ 1 h 282"/>
                <a:gd name="T10" fmla="*/ 1 w 170"/>
                <a:gd name="T11" fmla="*/ 1 h 282"/>
                <a:gd name="T12" fmla="*/ 1 w 170"/>
                <a:gd name="T13" fmla="*/ 1 h 282"/>
                <a:gd name="T14" fmla="*/ 1 w 170"/>
                <a:gd name="T15" fmla="*/ 1 h 282"/>
                <a:gd name="T16" fmla="*/ 1 w 170"/>
                <a:gd name="T17" fmla="*/ 1 h 282"/>
                <a:gd name="T18" fmla="*/ 1 w 170"/>
                <a:gd name="T19" fmla="*/ 1 h 282"/>
                <a:gd name="T20" fmla="*/ 1 w 170"/>
                <a:gd name="T21" fmla="*/ 1 h 282"/>
                <a:gd name="T22" fmla="*/ 1 w 170"/>
                <a:gd name="T23" fmla="*/ 1 h 282"/>
                <a:gd name="T24" fmla="*/ 1 w 170"/>
                <a:gd name="T25" fmla="*/ 1 h 282"/>
                <a:gd name="T26" fmla="*/ 1 w 170"/>
                <a:gd name="T27" fmla="*/ 1 h 282"/>
                <a:gd name="T28" fmla="*/ 1 w 170"/>
                <a:gd name="T29" fmla="*/ 1 h 282"/>
                <a:gd name="T30" fmla="*/ 1 w 170"/>
                <a:gd name="T31" fmla="*/ 1 h 282"/>
                <a:gd name="T32" fmla="*/ 1 w 170"/>
                <a:gd name="T33" fmla="*/ 1 h 282"/>
                <a:gd name="T34" fmla="*/ 1 w 170"/>
                <a:gd name="T35" fmla="*/ 1 h 282"/>
                <a:gd name="T36" fmla="*/ 1 w 170"/>
                <a:gd name="T37" fmla="*/ 1 h 282"/>
                <a:gd name="T38" fmla="*/ 1 w 170"/>
                <a:gd name="T39" fmla="*/ 1 h 282"/>
                <a:gd name="T40" fmla="*/ 1 w 170"/>
                <a:gd name="T41" fmla="*/ 1 h 282"/>
                <a:gd name="T42" fmla="*/ 1 w 170"/>
                <a:gd name="T43" fmla="*/ 1 h 282"/>
                <a:gd name="T44" fmla="*/ 1 w 170"/>
                <a:gd name="T45" fmla="*/ 1 h 282"/>
                <a:gd name="T46" fmla="*/ 1 w 170"/>
                <a:gd name="T47" fmla="*/ 1 h 282"/>
                <a:gd name="T48" fmla="*/ 1 w 170"/>
                <a:gd name="T49" fmla="*/ 1 h 282"/>
                <a:gd name="T50" fmla="*/ 1 w 170"/>
                <a:gd name="T51" fmla="*/ 1 h 282"/>
                <a:gd name="T52" fmla="*/ 1 w 170"/>
                <a:gd name="T53" fmla="*/ 1 h 282"/>
                <a:gd name="T54" fmla="*/ 1 w 170"/>
                <a:gd name="T55" fmla="*/ 1 h 282"/>
                <a:gd name="T56" fmla="*/ 1 w 170"/>
                <a:gd name="T57" fmla="*/ 1 h 282"/>
                <a:gd name="T58" fmla="*/ 1 w 170"/>
                <a:gd name="T59" fmla="*/ 1 h 282"/>
                <a:gd name="T60" fmla="*/ 1 w 170"/>
                <a:gd name="T61" fmla="*/ 1 h 282"/>
                <a:gd name="T62" fmla="*/ 1 w 170"/>
                <a:gd name="T63" fmla="*/ 1 h 282"/>
                <a:gd name="T64" fmla="*/ 1 w 170"/>
                <a:gd name="T65" fmla="*/ 1 h 282"/>
                <a:gd name="T66" fmla="*/ 1 w 170"/>
                <a:gd name="T67" fmla="*/ 1 h 282"/>
                <a:gd name="T68" fmla="*/ 1 w 170"/>
                <a:gd name="T69" fmla="*/ 1 h 282"/>
                <a:gd name="T70" fmla="*/ 1 w 170"/>
                <a:gd name="T71" fmla="*/ 1 h 282"/>
                <a:gd name="T72" fmla="*/ 1 w 170"/>
                <a:gd name="T73" fmla="*/ 1 h 282"/>
                <a:gd name="T74" fmla="*/ 1 w 170"/>
                <a:gd name="T75" fmla="*/ 1 h 282"/>
                <a:gd name="T76" fmla="*/ 1 w 170"/>
                <a:gd name="T77" fmla="*/ 1 h 282"/>
                <a:gd name="T78" fmla="*/ 1 w 170"/>
                <a:gd name="T79" fmla="*/ 1 h 282"/>
                <a:gd name="T80" fmla="*/ 1 w 170"/>
                <a:gd name="T81" fmla="*/ 1 h 282"/>
                <a:gd name="T82" fmla="*/ 1 w 170"/>
                <a:gd name="T83" fmla="*/ 1 h 282"/>
                <a:gd name="T84" fmla="*/ 1 w 170"/>
                <a:gd name="T85" fmla="*/ 1 h 282"/>
                <a:gd name="T86" fmla="*/ 1 w 170"/>
                <a:gd name="T87" fmla="*/ 1 h 282"/>
                <a:gd name="T88" fmla="*/ 1 w 170"/>
                <a:gd name="T89" fmla="*/ 1 h 282"/>
                <a:gd name="T90" fmla="*/ 1 w 170"/>
                <a:gd name="T91" fmla="*/ 1 h 282"/>
                <a:gd name="T92" fmla="*/ 1 w 170"/>
                <a:gd name="T93" fmla="*/ 1 h 282"/>
                <a:gd name="T94" fmla="*/ 1 w 170"/>
                <a:gd name="T95" fmla="*/ 1 h 282"/>
                <a:gd name="T96" fmla="*/ 1 w 170"/>
                <a:gd name="T97" fmla="*/ 1 h 282"/>
                <a:gd name="T98" fmla="*/ 1 w 170"/>
                <a:gd name="T99" fmla="*/ 1 h 282"/>
                <a:gd name="T100" fmla="*/ 1 w 170"/>
                <a:gd name="T101" fmla="*/ 1 h 282"/>
                <a:gd name="T102" fmla="*/ 0 w 170"/>
                <a:gd name="T103" fmla="*/ 1 h 282"/>
                <a:gd name="T104" fmla="*/ 1 w 170"/>
                <a:gd name="T105" fmla="*/ 1 h 282"/>
                <a:gd name="T106" fmla="*/ 1 w 170"/>
                <a:gd name="T107" fmla="*/ 1 h 282"/>
                <a:gd name="T108" fmla="*/ 1 w 170"/>
                <a:gd name="T109" fmla="*/ 1 h 282"/>
                <a:gd name="T110" fmla="*/ 1 w 170"/>
                <a:gd name="T111" fmla="*/ 1 h 282"/>
                <a:gd name="T112" fmla="*/ 1 w 170"/>
                <a:gd name="T113" fmla="*/ 1 h 282"/>
                <a:gd name="T114" fmla="*/ 1 w 170"/>
                <a:gd name="T115" fmla="*/ 1 h 282"/>
                <a:gd name="T116" fmla="*/ 1 w 170"/>
                <a:gd name="T117" fmla="*/ 1 h 282"/>
                <a:gd name="T118" fmla="*/ 1 w 170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0"/>
                <a:gd name="T181" fmla="*/ 0 h 282"/>
                <a:gd name="T182" fmla="*/ 170 w 170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3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2"/>
                  </a:lnTo>
                  <a:lnTo>
                    <a:pt x="169" y="165"/>
                  </a:lnTo>
                  <a:lnTo>
                    <a:pt x="165" y="162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39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39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7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0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2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4"/>
                  </a:lnTo>
                  <a:lnTo>
                    <a:pt x="99" y="150"/>
                  </a:lnTo>
                  <a:lnTo>
                    <a:pt x="94" y="147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8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3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7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2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" name="Freeform 362"/>
            <p:cNvSpPr>
              <a:spLocks/>
            </p:cNvSpPr>
            <p:nvPr/>
          </p:nvSpPr>
          <p:spPr bwMode="auto">
            <a:xfrm>
              <a:off x="5586" y="3566"/>
              <a:ext cx="103" cy="147"/>
            </a:xfrm>
            <a:custGeom>
              <a:avLst/>
              <a:gdLst>
                <a:gd name="T0" fmla="*/ 1 w 206"/>
                <a:gd name="T1" fmla="*/ 1 h 292"/>
                <a:gd name="T2" fmla="*/ 1 w 206"/>
                <a:gd name="T3" fmla="*/ 1 h 292"/>
                <a:gd name="T4" fmla="*/ 1 w 206"/>
                <a:gd name="T5" fmla="*/ 1 h 292"/>
                <a:gd name="T6" fmla="*/ 1 w 206"/>
                <a:gd name="T7" fmla="*/ 1 h 292"/>
                <a:gd name="T8" fmla="*/ 1 w 206"/>
                <a:gd name="T9" fmla="*/ 1 h 292"/>
                <a:gd name="T10" fmla="*/ 1 w 206"/>
                <a:gd name="T11" fmla="*/ 1 h 292"/>
                <a:gd name="T12" fmla="*/ 1 w 206"/>
                <a:gd name="T13" fmla="*/ 1 h 292"/>
                <a:gd name="T14" fmla="*/ 1 w 206"/>
                <a:gd name="T15" fmla="*/ 1 h 292"/>
                <a:gd name="T16" fmla="*/ 1 w 206"/>
                <a:gd name="T17" fmla="*/ 1 h 292"/>
                <a:gd name="T18" fmla="*/ 1 w 206"/>
                <a:gd name="T19" fmla="*/ 1 h 292"/>
                <a:gd name="T20" fmla="*/ 1 w 206"/>
                <a:gd name="T21" fmla="*/ 1 h 292"/>
                <a:gd name="T22" fmla="*/ 1 w 206"/>
                <a:gd name="T23" fmla="*/ 1 h 292"/>
                <a:gd name="T24" fmla="*/ 1 w 206"/>
                <a:gd name="T25" fmla="*/ 1 h 292"/>
                <a:gd name="T26" fmla="*/ 1 w 206"/>
                <a:gd name="T27" fmla="*/ 1 h 292"/>
                <a:gd name="T28" fmla="*/ 1 w 206"/>
                <a:gd name="T29" fmla="*/ 1 h 292"/>
                <a:gd name="T30" fmla="*/ 1 w 206"/>
                <a:gd name="T31" fmla="*/ 1 h 292"/>
                <a:gd name="T32" fmla="*/ 1 w 206"/>
                <a:gd name="T33" fmla="*/ 1 h 292"/>
                <a:gd name="T34" fmla="*/ 1 w 206"/>
                <a:gd name="T35" fmla="*/ 1 h 292"/>
                <a:gd name="T36" fmla="*/ 1 w 206"/>
                <a:gd name="T37" fmla="*/ 1 h 292"/>
                <a:gd name="T38" fmla="*/ 1 w 206"/>
                <a:gd name="T39" fmla="*/ 1 h 292"/>
                <a:gd name="T40" fmla="*/ 1 w 206"/>
                <a:gd name="T41" fmla="*/ 1 h 292"/>
                <a:gd name="T42" fmla="*/ 1 w 206"/>
                <a:gd name="T43" fmla="*/ 1 h 292"/>
                <a:gd name="T44" fmla="*/ 1 w 206"/>
                <a:gd name="T45" fmla="*/ 1 h 292"/>
                <a:gd name="T46" fmla="*/ 1 w 206"/>
                <a:gd name="T47" fmla="*/ 1 h 292"/>
                <a:gd name="T48" fmla="*/ 1 w 206"/>
                <a:gd name="T49" fmla="*/ 0 h 292"/>
                <a:gd name="T50" fmla="*/ 1 w 206"/>
                <a:gd name="T51" fmla="*/ 1 h 292"/>
                <a:gd name="T52" fmla="*/ 1 w 206"/>
                <a:gd name="T53" fmla="*/ 1 h 292"/>
                <a:gd name="T54" fmla="*/ 1 w 206"/>
                <a:gd name="T55" fmla="*/ 1 h 292"/>
                <a:gd name="T56" fmla="*/ 1 w 206"/>
                <a:gd name="T57" fmla="*/ 1 h 292"/>
                <a:gd name="T58" fmla="*/ 1 w 206"/>
                <a:gd name="T59" fmla="*/ 1 h 292"/>
                <a:gd name="T60" fmla="*/ 1 w 206"/>
                <a:gd name="T61" fmla="*/ 1 h 292"/>
                <a:gd name="T62" fmla="*/ 1 w 206"/>
                <a:gd name="T63" fmla="*/ 1 h 292"/>
                <a:gd name="T64" fmla="*/ 1 w 206"/>
                <a:gd name="T65" fmla="*/ 1 h 292"/>
                <a:gd name="T66" fmla="*/ 1 w 206"/>
                <a:gd name="T67" fmla="*/ 1 h 292"/>
                <a:gd name="T68" fmla="*/ 1 w 206"/>
                <a:gd name="T69" fmla="*/ 1 h 292"/>
                <a:gd name="T70" fmla="*/ 1 w 206"/>
                <a:gd name="T71" fmla="*/ 1 h 292"/>
                <a:gd name="T72" fmla="*/ 1 w 206"/>
                <a:gd name="T73" fmla="*/ 1 h 292"/>
                <a:gd name="T74" fmla="*/ 1 w 206"/>
                <a:gd name="T75" fmla="*/ 1 h 292"/>
                <a:gd name="T76" fmla="*/ 1 w 206"/>
                <a:gd name="T77" fmla="*/ 1 h 292"/>
                <a:gd name="T78" fmla="*/ 1 w 206"/>
                <a:gd name="T79" fmla="*/ 1 h 292"/>
                <a:gd name="T80" fmla="*/ 1 w 206"/>
                <a:gd name="T81" fmla="*/ 1 h 292"/>
                <a:gd name="T82" fmla="*/ 1 w 206"/>
                <a:gd name="T83" fmla="*/ 1 h 292"/>
                <a:gd name="T84" fmla="*/ 1 w 206"/>
                <a:gd name="T85" fmla="*/ 1 h 292"/>
                <a:gd name="T86" fmla="*/ 1 w 206"/>
                <a:gd name="T87" fmla="*/ 1 h 292"/>
                <a:gd name="T88" fmla="*/ 1 w 206"/>
                <a:gd name="T89" fmla="*/ 1 h 292"/>
                <a:gd name="T90" fmla="*/ 1 w 206"/>
                <a:gd name="T91" fmla="*/ 1 h 292"/>
                <a:gd name="T92" fmla="*/ 1 w 206"/>
                <a:gd name="T93" fmla="*/ 1 h 292"/>
                <a:gd name="T94" fmla="*/ 1 w 206"/>
                <a:gd name="T95" fmla="*/ 1 h 292"/>
                <a:gd name="T96" fmla="*/ 1 w 206"/>
                <a:gd name="T97" fmla="*/ 1 h 292"/>
                <a:gd name="T98" fmla="*/ 1 w 206"/>
                <a:gd name="T99" fmla="*/ 1 h 292"/>
                <a:gd name="T100" fmla="*/ 1 w 206"/>
                <a:gd name="T101" fmla="*/ 1 h 292"/>
                <a:gd name="T102" fmla="*/ 1 w 206"/>
                <a:gd name="T103" fmla="*/ 1 h 292"/>
                <a:gd name="T104" fmla="*/ 1 w 206"/>
                <a:gd name="T105" fmla="*/ 1 h 292"/>
                <a:gd name="T106" fmla="*/ 1 w 206"/>
                <a:gd name="T107" fmla="*/ 1 h 292"/>
                <a:gd name="T108" fmla="*/ 1 w 206"/>
                <a:gd name="T109" fmla="*/ 1 h 292"/>
                <a:gd name="T110" fmla="*/ 1 w 206"/>
                <a:gd name="T111" fmla="*/ 1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6"/>
                <a:gd name="T169" fmla="*/ 0 h 292"/>
                <a:gd name="T170" fmla="*/ 206 w 206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5"/>
                  </a:lnTo>
                  <a:lnTo>
                    <a:pt x="51" y="157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5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2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3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20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0"/>
                  </a:lnTo>
                  <a:lnTo>
                    <a:pt x="124" y="73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5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6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1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6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7"/>
                  </a:lnTo>
                  <a:lnTo>
                    <a:pt x="85" y="155"/>
                  </a:lnTo>
                  <a:lnTo>
                    <a:pt x="83" y="157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" name="Freeform 363"/>
            <p:cNvSpPr>
              <a:spLocks/>
            </p:cNvSpPr>
            <p:nvPr/>
          </p:nvSpPr>
          <p:spPr bwMode="auto">
            <a:xfrm>
              <a:off x="5437" y="3799"/>
              <a:ext cx="67" cy="113"/>
            </a:xfrm>
            <a:custGeom>
              <a:avLst/>
              <a:gdLst>
                <a:gd name="T0" fmla="*/ 1 w 132"/>
                <a:gd name="T1" fmla="*/ 0 h 227"/>
                <a:gd name="T2" fmla="*/ 1 w 132"/>
                <a:gd name="T3" fmla="*/ 0 h 227"/>
                <a:gd name="T4" fmla="*/ 1 w 132"/>
                <a:gd name="T5" fmla="*/ 0 h 227"/>
                <a:gd name="T6" fmla="*/ 1 w 132"/>
                <a:gd name="T7" fmla="*/ 0 h 227"/>
                <a:gd name="T8" fmla="*/ 1 w 132"/>
                <a:gd name="T9" fmla="*/ 0 h 227"/>
                <a:gd name="T10" fmla="*/ 1 w 132"/>
                <a:gd name="T11" fmla="*/ 0 h 227"/>
                <a:gd name="T12" fmla="*/ 0 w 132"/>
                <a:gd name="T13" fmla="*/ 0 h 227"/>
                <a:gd name="T14" fmla="*/ 1 w 132"/>
                <a:gd name="T15" fmla="*/ 0 h 227"/>
                <a:gd name="T16" fmla="*/ 1 w 132"/>
                <a:gd name="T17" fmla="*/ 0 h 227"/>
                <a:gd name="T18" fmla="*/ 1 w 132"/>
                <a:gd name="T19" fmla="*/ 0 h 227"/>
                <a:gd name="T20" fmla="*/ 1 w 132"/>
                <a:gd name="T21" fmla="*/ 0 h 227"/>
                <a:gd name="T22" fmla="*/ 1 w 132"/>
                <a:gd name="T23" fmla="*/ 0 h 227"/>
                <a:gd name="T24" fmla="*/ 1 w 132"/>
                <a:gd name="T25" fmla="*/ 0 h 227"/>
                <a:gd name="T26" fmla="*/ 1 w 132"/>
                <a:gd name="T27" fmla="*/ 0 h 227"/>
                <a:gd name="T28" fmla="*/ 1 w 132"/>
                <a:gd name="T29" fmla="*/ 0 h 227"/>
                <a:gd name="T30" fmla="*/ 1 w 132"/>
                <a:gd name="T31" fmla="*/ 0 h 227"/>
                <a:gd name="T32" fmla="*/ 1 w 132"/>
                <a:gd name="T33" fmla="*/ 0 h 227"/>
                <a:gd name="T34" fmla="*/ 1 w 132"/>
                <a:gd name="T35" fmla="*/ 0 h 227"/>
                <a:gd name="T36" fmla="*/ 1 w 132"/>
                <a:gd name="T37" fmla="*/ 0 h 227"/>
                <a:gd name="T38" fmla="*/ 1 w 132"/>
                <a:gd name="T39" fmla="*/ 0 h 227"/>
                <a:gd name="T40" fmla="*/ 1 w 132"/>
                <a:gd name="T41" fmla="*/ 0 h 227"/>
                <a:gd name="T42" fmla="*/ 1 w 132"/>
                <a:gd name="T43" fmla="*/ 0 h 227"/>
                <a:gd name="T44" fmla="*/ 1 w 132"/>
                <a:gd name="T45" fmla="*/ 0 h 227"/>
                <a:gd name="T46" fmla="*/ 1 w 132"/>
                <a:gd name="T47" fmla="*/ 0 h 227"/>
                <a:gd name="T48" fmla="*/ 1 w 132"/>
                <a:gd name="T49" fmla="*/ 0 h 227"/>
                <a:gd name="T50" fmla="*/ 1 w 132"/>
                <a:gd name="T51" fmla="*/ 0 h 227"/>
                <a:gd name="T52" fmla="*/ 1 w 132"/>
                <a:gd name="T53" fmla="*/ 0 h 227"/>
                <a:gd name="T54" fmla="*/ 1 w 132"/>
                <a:gd name="T55" fmla="*/ 0 h 227"/>
                <a:gd name="T56" fmla="*/ 1 w 132"/>
                <a:gd name="T57" fmla="*/ 0 h 227"/>
                <a:gd name="T58" fmla="*/ 1 w 132"/>
                <a:gd name="T59" fmla="*/ 0 h 227"/>
                <a:gd name="T60" fmla="*/ 1 w 132"/>
                <a:gd name="T61" fmla="*/ 0 h 227"/>
                <a:gd name="T62" fmla="*/ 1 w 132"/>
                <a:gd name="T63" fmla="*/ 0 h 227"/>
                <a:gd name="T64" fmla="*/ 1 w 132"/>
                <a:gd name="T65" fmla="*/ 0 h 227"/>
                <a:gd name="T66" fmla="*/ 1 w 132"/>
                <a:gd name="T67" fmla="*/ 0 h 227"/>
                <a:gd name="T68" fmla="*/ 1 w 132"/>
                <a:gd name="T69" fmla="*/ 0 h 227"/>
                <a:gd name="T70" fmla="*/ 1 w 132"/>
                <a:gd name="T71" fmla="*/ 0 h 227"/>
                <a:gd name="T72" fmla="*/ 1 w 132"/>
                <a:gd name="T73" fmla="*/ 0 h 227"/>
                <a:gd name="T74" fmla="*/ 1 w 132"/>
                <a:gd name="T75" fmla="*/ 0 h 227"/>
                <a:gd name="T76" fmla="*/ 1 w 132"/>
                <a:gd name="T77" fmla="*/ 0 h 227"/>
                <a:gd name="T78" fmla="*/ 1 w 132"/>
                <a:gd name="T79" fmla="*/ 0 h 227"/>
                <a:gd name="T80" fmla="*/ 1 w 132"/>
                <a:gd name="T81" fmla="*/ 0 h 227"/>
                <a:gd name="T82" fmla="*/ 1 w 132"/>
                <a:gd name="T83" fmla="*/ 0 h 227"/>
                <a:gd name="T84" fmla="*/ 1 w 132"/>
                <a:gd name="T85" fmla="*/ 0 h 227"/>
                <a:gd name="T86" fmla="*/ 1 w 132"/>
                <a:gd name="T87" fmla="*/ 0 h 227"/>
                <a:gd name="T88" fmla="*/ 1 w 132"/>
                <a:gd name="T89" fmla="*/ 0 h 227"/>
                <a:gd name="T90" fmla="*/ 1 w 132"/>
                <a:gd name="T91" fmla="*/ 0 h 227"/>
                <a:gd name="T92" fmla="*/ 1 w 132"/>
                <a:gd name="T93" fmla="*/ 0 h 227"/>
                <a:gd name="T94" fmla="*/ 1 w 132"/>
                <a:gd name="T95" fmla="*/ 0 h 227"/>
                <a:gd name="T96" fmla="*/ 1 w 132"/>
                <a:gd name="T97" fmla="*/ 0 h 227"/>
                <a:gd name="T98" fmla="*/ 1 w 132"/>
                <a:gd name="T99" fmla="*/ 0 h 227"/>
                <a:gd name="T100" fmla="*/ 1 w 132"/>
                <a:gd name="T101" fmla="*/ 0 h 227"/>
                <a:gd name="T102" fmla="*/ 1 w 132"/>
                <a:gd name="T103" fmla="*/ 0 h 227"/>
                <a:gd name="T104" fmla="*/ 1 w 132"/>
                <a:gd name="T105" fmla="*/ 0 h 227"/>
                <a:gd name="T106" fmla="*/ 1 w 132"/>
                <a:gd name="T107" fmla="*/ 0 h 227"/>
                <a:gd name="T108" fmla="*/ 1 w 132"/>
                <a:gd name="T109" fmla="*/ 0 h 227"/>
                <a:gd name="T110" fmla="*/ 1 w 132"/>
                <a:gd name="T111" fmla="*/ 0 h 227"/>
                <a:gd name="T112" fmla="*/ 1 w 132"/>
                <a:gd name="T113" fmla="*/ 0 h 227"/>
                <a:gd name="T114" fmla="*/ 1 w 132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2"/>
                <a:gd name="T175" fmla="*/ 0 h 227"/>
                <a:gd name="T176" fmla="*/ 132 w 132"/>
                <a:gd name="T177" fmla="*/ 227 h 2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0"/>
                  </a:lnTo>
                  <a:lnTo>
                    <a:pt x="70" y="48"/>
                  </a:lnTo>
                  <a:lnTo>
                    <a:pt x="62" y="48"/>
                  </a:lnTo>
                  <a:lnTo>
                    <a:pt x="53" y="52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8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6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1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2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7"/>
                  </a:lnTo>
                  <a:lnTo>
                    <a:pt x="101" y="156"/>
                  </a:lnTo>
                  <a:lnTo>
                    <a:pt x="108" y="162"/>
                  </a:lnTo>
                  <a:lnTo>
                    <a:pt x="114" y="168"/>
                  </a:lnTo>
                  <a:lnTo>
                    <a:pt x="118" y="170"/>
                  </a:lnTo>
                  <a:lnTo>
                    <a:pt x="122" y="170"/>
                  </a:lnTo>
                  <a:lnTo>
                    <a:pt x="122" y="167"/>
                  </a:lnTo>
                  <a:lnTo>
                    <a:pt x="117" y="161"/>
                  </a:lnTo>
                  <a:lnTo>
                    <a:pt x="111" y="154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09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8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3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" name="Freeform 364"/>
            <p:cNvSpPr>
              <a:spLocks/>
            </p:cNvSpPr>
            <p:nvPr/>
          </p:nvSpPr>
          <p:spPr bwMode="auto">
            <a:xfrm>
              <a:off x="5670" y="3749"/>
              <a:ext cx="132" cy="104"/>
            </a:xfrm>
            <a:custGeom>
              <a:avLst/>
              <a:gdLst>
                <a:gd name="T0" fmla="*/ 1 w 263"/>
                <a:gd name="T1" fmla="*/ 1 h 207"/>
                <a:gd name="T2" fmla="*/ 1 w 263"/>
                <a:gd name="T3" fmla="*/ 1 h 207"/>
                <a:gd name="T4" fmla="*/ 1 w 263"/>
                <a:gd name="T5" fmla="*/ 1 h 207"/>
                <a:gd name="T6" fmla="*/ 1 w 263"/>
                <a:gd name="T7" fmla="*/ 1 h 207"/>
                <a:gd name="T8" fmla="*/ 1 w 263"/>
                <a:gd name="T9" fmla="*/ 1 h 207"/>
                <a:gd name="T10" fmla="*/ 1 w 263"/>
                <a:gd name="T11" fmla="*/ 1 h 207"/>
                <a:gd name="T12" fmla="*/ 1 w 263"/>
                <a:gd name="T13" fmla="*/ 1 h 207"/>
                <a:gd name="T14" fmla="*/ 1 w 263"/>
                <a:gd name="T15" fmla="*/ 1 h 207"/>
                <a:gd name="T16" fmla="*/ 1 w 263"/>
                <a:gd name="T17" fmla="*/ 1 h 207"/>
                <a:gd name="T18" fmla="*/ 1 w 263"/>
                <a:gd name="T19" fmla="*/ 1 h 207"/>
                <a:gd name="T20" fmla="*/ 1 w 263"/>
                <a:gd name="T21" fmla="*/ 1 h 207"/>
                <a:gd name="T22" fmla="*/ 1 w 263"/>
                <a:gd name="T23" fmla="*/ 1 h 207"/>
                <a:gd name="T24" fmla="*/ 1 w 263"/>
                <a:gd name="T25" fmla="*/ 1 h 207"/>
                <a:gd name="T26" fmla="*/ 1 w 263"/>
                <a:gd name="T27" fmla="*/ 1 h 207"/>
                <a:gd name="T28" fmla="*/ 1 w 263"/>
                <a:gd name="T29" fmla="*/ 1 h 207"/>
                <a:gd name="T30" fmla="*/ 1 w 263"/>
                <a:gd name="T31" fmla="*/ 1 h 207"/>
                <a:gd name="T32" fmla="*/ 1 w 263"/>
                <a:gd name="T33" fmla="*/ 1 h 207"/>
                <a:gd name="T34" fmla="*/ 1 w 263"/>
                <a:gd name="T35" fmla="*/ 1 h 207"/>
                <a:gd name="T36" fmla="*/ 1 w 263"/>
                <a:gd name="T37" fmla="*/ 1 h 207"/>
                <a:gd name="T38" fmla="*/ 1 w 263"/>
                <a:gd name="T39" fmla="*/ 1 h 207"/>
                <a:gd name="T40" fmla="*/ 1 w 263"/>
                <a:gd name="T41" fmla="*/ 1 h 207"/>
                <a:gd name="T42" fmla="*/ 1 w 263"/>
                <a:gd name="T43" fmla="*/ 1 h 207"/>
                <a:gd name="T44" fmla="*/ 1 w 263"/>
                <a:gd name="T45" fmla="*/ 1 h 207"/>
                <a:gd name="T46" fmla="*/ 1 w 263"/>
                <a:gd name="T47" fmla="*/ 1 h 207"/>
                <a:gd name="T48" fmla="*/ 1 w 263"/>
                <a:gd name="T49" fmla="*/ 1 h 207"/>
                <a:gd name="T50" fmla="*/ 1 w 263"/>
                <a:gd name="T51" fmla="*/ 1 h 207"/>
                <a:gd name="T52" fmla="*/ 1 w 263"/>
                <a:gd name="T53" fmla="*/ 1 h 207"/>
                <a:gd name="T54" fmla="*/ 1 w 263"/>
                <a:gd name="T55" fmla="*/ 1 h 207"/>
                <a:gd name="T56" fmla="*/ 1 w 263"/>
                <a:gd name="T57" fmla="*/ 1 h 207"/>
                <a:gd name="T58" fmla="*/ 1 w 263"/>
                <a:gd name="T59" fmla="*/ 1 h 207"/>
                <a:gd name="T60" fmla="*/ 1 w 263"/>
                <a:gd name="T61" fmla="*/ 1 h 207"/>
                <a:gd name="T62" fmla="*/ 1 w 263"/>
                <a:gd name="T63" fmla="*/ 1 h 207"/>
                <a:gd name="T64" fmla="*/ 1 w 263"/>
                <a:gd name="T65" fmla="*/ 1 h 207"/>
                <a:gd name="T66" fmla="*/ 1 w 263"/>
                <a:gd name="T67" fmla="*/ 1 h 207"/>
                <a:gd name="T68" fmla="*/ 1 w 263"/>
                <a:gd name="T69" fmla="*/ 1 h 207"/>
                <a:gd name="T70" fmla="*/ 1 w 263"/>
                <a:gd name="T71" fmla="*/ 0 h 207"/>
                <a:gd name="T72" fmla="*/ 1 w 263"/>
                <a:gd name="T73" fmla="*/ 1 h 207"/>
                <a:gd name="T74" fmla="*/ 1 w 263"/>
                <a:gd name="T75" fmla="*/ 1 h 207"/>
                <a:gd name="T76" fmla="*/ 1 w 263"/>
                <a:gd name="T77" fmla="*/ 1 h 207"/>
                <a:gd name="T78" fmla="*/ 1 w 263"/>
                <a:gd name="T79" fmla="*/ 1 h 207"/>
                <a:gd name="T80" fmla="*/ 1 w 263"/>
                <a:gd name="T81" fmla="*/ 1 h 207"/>
                <a:gd name="T82" fmla="*/ 1 w 263"/>
                <a:gd name="T83" fmla="*/ 1 h 207"/>
                <a:gd name="T84" fmla="*/ 0 w 263"/>
                <a:gd name="T85" fmla="*/ 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3"/>
                <a:gd name="T130" fmla="*/ 0 h 207"/>
                <a:gd name="T131" fmla="*/ 263 w 263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4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5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0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6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1"/>
                  </a:lnTo>
                  <a:lnTo>
                    <a:pt x="259" y="176"/>
                  </a:lnTo>
                  <a:lnTo>
                    <a:pt x="262" y="178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0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5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2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4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" name="Freeform 365"/>
            <p:cNvSpPr>
              <a:spLocks/>
            </p:cNvSpPr>
            <p:nvPr/>
          </p:nvSpPr>
          <p:spPr bwMode="auto">
            <a:xfrm>
              <a:off x="4947" y="3969"/>
              <a:ext cx="334" cy="331"/>
            </a:xfrm>
            <a:custGeom>
              <a:avLst/>
              <a:gdLst>
                <a:gd name="T0" fmla="*/ 1 w 667"/>
                <a:gd name="T1" fmla="*/ 1 h 662"/>
                <a:gd name="T2" fmla="*/ 1 w 667"/>
                <a:gd name="T3" fmla="*/ 1 h 662"/>
                <a:gd name="T4" fmla="*/ 1 w 667"/>
                <a:gd name="T5" fmla="*/ 1 h 662"/>
                <a:gd name="T6" fmla="*/ 1 w 667"/>
                <a:gd name="T7" fmla="*/ 1 h 662"/>
                <a:gd name="T8" fmla="*/ 1 w 667"/>
                <a:gd name="T9" fmla="*/ 1 h 662"/>
                <a:gd name="T10" fmla="*/ 1 w 667"/>
                <a:gd name="T11" fmla="*/ 1 h 662"/>
                <a:gd name="T12" fmla="*/ 1 w 667"/>
                <a:gd name="T13" fmla="*/ 1 h 662"/>
                <a:gd name="T14" fmla="*/ 1 w 667"/>
                <a:gd name="T15" fmla="*/ 1 h 662"/>
                <a:gd name="T16" fmla="*/ 1 w 667"/>
                <a:gd name="T17" fmla="*/ 1 h 662"/>
                <a:gd name="T18" fmla="*/ 1 w 667"/>
                <a:gd name="T19" fmla="*/ 1 h 662"/>
                <a:gd name="T20" fmla="*/ 1 w 667"/>
                <a:gd name="T21" fmla="*/ 1 h 662"/>
                <a:gd name="T22" fmla="*/ 1 w 667"/>
                <a:gd name="T23" fmla="*/ 1 h 662"/>
                <a:gd name="T24" fmla="*/ 1 w 667"/>
                <a:gd name="T25" fmla="*/ 1 h 662"/>
                <a:gd name="T26" fmla="*/ 1 w 667"/>
                <a:gd name="T27" fmla="*/ 1 h 662"/>
                <a:gd name="T28" fmla="*/ 1 w 667"/>
                <a:gd name="T29" fmla="*/ 1 h 662"/>
                <a:gd name="T30" fmla="*/ 1 w 667"/>
                <a:gd name="T31" fmla="*/ 1 h 662"/>
                <a:gd name="T32" fmla="*/ 1 w 667"/>
                <a:gd name="T33" fmla="*/ 1 h 662"/>
                <a:gd name="T34" fmla="*/ 1 w 667"/>
                <a:gd name="T35" fmla="*/ 1 h 662"/>
                <a:gd name="T36" fmla="*/ 1 w 667"/>
                <a:gd name="T37" fmla="*/ 1 h 662"/>
                <a:gd name="T38" fmla="*/ 1 w 667"/>
                <a:gd name="T39" fmla="*/ 1 h 662"/>
                <a:gd name="T40" fmla="*/ 1 w 667"/>
                <a:gd name="T41" fmla="*/ 1 h 662"/>
                <a:gd name="T42" fmla="*/ 1 w 667"/>
                <a:gd name="T43" fmla="*/ 1 h 662"/>
                <a:gd name="T44" fmla="*/ 1 w 667"/>
                <a:gd name="T45" fmla="*/ 1 h 662"/>
                <a:gd name="T46" fmla="*/ 1 w 667"/>
                <a:gd name="T47" fmla="*/ 1 h 662"/>
                <a:gd name="T48" fmla="*/ 1 w 667"/>
                <a:gd name="T49" fmla="*/ 1 h 662"/>
                <a:gd name="T50" fmla="*/ 1 w 667"/>
                <a:gd name="T51" fmla="*/ 1 h 662"/>
                <a:gd name="T52" fmla="*/ 1 w 667"/>
                <a:gd name="T53" fmla="*/ 1 h 662"/>
                <a:gd name="T54" fmla="*/ 1 w 667"/>
                <a:gd name="T55" fmla="*/ 1 h 662"/>
                <a:gd name="T56" fmla="*/ 1 w 667"/>
                <a:gd name="T57" fmla="*/ 1 h 662"/>
                <a:gd name="T58" fmla="*/ 1 w 667"/>
                <a:gd name="T59" fmla="*/ 1 h 662"/>
                <a:gd name="T60" fmla="*/ 1 w 667"/>
                <a:gd name="T61" fmla="*/ 1 h 662"/>
                <a:gd name="T62" fmla="*/ 1 w 667"/>
                <a:gd name="T63" fmla="*/ 1 h 662"/>
                <a:gd name="T64" fmla="*/ 1 w 667"/>
                <a:gd name="T65" fmla="*/ 1 h 662"/>
                <a:gd name="T66" fmla="*/ 1 w 667"/>
                <a:gd name="T67" fmla="*/ 1 h 662"/>
                <a:gd name="T68" fmla="*/ 1 w 667"/>
                <a:gd name="T69" fmla="*/ 1 h 662"/>
                <a:gd name="T70" fmla="*/ 1 w 667"/>
                <a:gd name="T71" fmla="*/ 1 h 662"/>
                <a:gd name="T72" fmla="*/ 1 w 667"/>
                <a:gd name="T73" fmla="*/ 1 h 662"/>
                <a:gd name="T74" fmla="*/ 1 w 667"/>
                <a:gd name="T75" fmla="*/ 1 h 662"/>
                <a:gd name="T76" fmla="*/ 1 w 667"/>
                <a:gd name="T77" fmla="*/ 1 h 662"/>
                <a:gd name="T78" fmla="*/ 1 w 667"/>
                <a:gd name="T79" fmla="*/ 1 h 662"/>
                <a:gd name="T80" fmla="*/ 1 w 667"/>
                <a:gd name="T81" fmla="*/ 1 h 662"/>
                <a:gd name="T82" fmla="*/ 1 w 667"/>
                <a:gd name="T83" fmla="*/ 1 h 662"/>
                <a:gd name="T84" fmla="*/ 1 w 667"/>
                <a:gd name="T85" fmla="*/ 1 h 662"/>
                <a:gd name="T86" fmla="*/ 1 w 667"/>
                <a:gd name="T87" fmla="*/ 1 h 662"/>
                <a:gd name="T88" fmla="*/ 1 w 667"/>
                <a:gd name="T89" fmla="*/ 1 h 662"/>
                <a:gd name="T90" fmla="*/ 1 w 667"/>
                <a:gd name="T91" fmla="*/ 1 h 662"/>
                <a:gd name="T92" fmla="*/ 1 w 667"/>
                <a:gd name="T93" fmla="*/ 1 h 662"/>
                <a:gd name="T94" fmla="*/ 1 w 667"/>
                <a:gd name="T95" fmla="*/ 1 h 662"/>
                <a:gd name="T96" fmla="*/ 1 w 667"/>
                <a:gd name="T97" fmla="*/ 1 h 662"/>
                <a:gd name="T98" fmla="*/ 1 w 667"/>
                <a:gd name="T99" fmla="*/ 1 h 662"/>
                <a:gd name="T100" fmla="*/ 1 w 667"/>
                <a:gd name="T101" fmla="*/ 1 h 662"/>
                <a:gd name="T102" fmla="*/ 1 w 667"/>
                <a:gd name="T103" fmla="*/ 1 h 662"/>
                <a:gd name="T104" fmla="*/ 1 w 667"/>
                <a:gd name="T105" fmla="*/ 1 h 662"/>
                <a:gd name="T106" fmla="*/ 1 w 667"/>
                <a:gd name="T107" fmla="*/ 1 h 662"/>
                <a:gd name="T108" fmla="*/ 1 w 667"/>
                <a:gd name="T109" fmla="*/ 1 h 662"/>
                <a:gd name="T110" fmla="*/ 1 w 667"/>
                <a:gd name="T111" fmla="*/ 1 h 6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662"/>
                <a:gd name="T170" fmla="*/ 667 w 667"/>
                <a:gd name="T171" fmla="*/ 662 h 6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662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0"/>
                  </a:lnTo>
                  <a:lnTo>
                    <a:pt x="202" y="103"/>
                  </a:lnTo>
                  <a:lnTo>
                    <a:pt x="184" y="99"/>
                  </a:lnTo>
                  <a:lnTo>
                    <a:pt x="162" y="95"/>
                  </a:lnTo>
                  <a:lnTo>
                    <a:pt x="139" y="91"/>
                  </a:lnTo>
                  <a:lnTo>
                    <a:pt x="116" y="85"/>
                  </a:lnTo>
                  <a:lnTo>
                    <a:pt x="95" y="80"/>
                  </a:lnTo>
                  <a:lnTo>
                    <a:pt x="77" y="76"/>
                  </a:lnTo>
                  <a:lnTo>
                    <a:pt x="62" y="71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3"/>
                  </a:lnTo>
                  <a:lnTo>
                    <a:pt x="45" y="71"/>
                  </a:lnTo>
                  <a:lnTo>
                    <a:pt x="52" y="85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3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5"/>
                  </a:lnTo>
                  <a:lnTo>
                    <a:pt x="107" y="231"/>
                  </a:lnTo>
                  <a:lnTo>
                    <a:pt x="121" y="246"/>
                  </a:lnTo>
                  <a:lnTo>
                    <a:pt x="137" y="259"/>
                  </a:lnTo>
                  <a:lnTo>
                    <a:pt x="154" y="268"/>
                  </a:lnTo>
                  <a:lnTo>
                    <a:pt x="171" y="275"/>
                  </a:lnTo>
                  <a:lnTo>
                    <a:pt x="187" y="280"/>
                  </a:lnTo>
                  <a:lnTo>
                    <a:pt x="202" y="285"/>
                  </a:lnTo>
                  <a:lnTo>
                    <a:pt x="215" y="290"/>
                  </a:lnTo>
                  <a:lnTo>
                    <a:pt x="228" y="297"/>
                  </a:lnTo>
                  <a:lnTo>
                    <a:pt x="238" y="305"/>
                  </a:lnTo>
                  <a:lnTo>
                    <a:pt x="248" y="315"/>
                  </a:lnTo>
                  <a:lnTo>
                    <a:pt x="258" y="329"/>
                  </a:lnTo>
                  <a:lnTo>
                    <a:pt x="248" y="331"/>
                  </a:lnTo>
                  <a:lnTo>
                    <a:pt x="239" y="331"/>
                  </a:lnTo>
                  <a:lnTo>
                    <a:pt x="230" y="330"/>
                  </a:lnTo>
                  <a:lnTo>
                    <a:pt x="222" y="328"/>
                  </a:lnTo>
                  <a:lnTo>
                    <a:pt x="213" y="326"/>
                  </a:lnTo>
                  <a:lnTo>
                    <a:pt x="203" y="322"/>
                  </a:lnTo>
                  <a:lnTo>
                    <a:pt x="194" y="320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3"/>
                  </a:lnTo>
                  <a:lnTo>
                    <a:pt x="128" y="330"/>
                  </a:lnTo>
                  <a:lnTo>
                    <a:pt x="115" y="338"/>
                  </a:lnTo>
                  <a:lnTo>
                    <a:pt x="102" y="349"/>
                  </a:lnTo>
                  <a:lnTo>
                    <a:pt x="92" y="360"/>
                  </a:lnTo>
                  <a:lnTo>
                    <a:pt x="84" y="373"/>
                  </a:lnTo>
                  <a:lnTo>
                    <a:pt x="76" y="386"/>
                  </a:lnTo>
                  <a:lnTo>
                    <a:pt x="66" y="397"/>
                  </a:lnTo>
                  <a:lnTo>
                    <a:pt x="56" y="407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6"/>
                  </a:lnTo>
                  <a:lnTo>
                    <a:pt x="10" y="441"/>
                  </a:lnTo>
                  <a:lnTo>
                    <a:pt x="2" y="445"/>
                  </a:lnTo>
                  <a:lnTo>
                    <a:pt x="0" y="449"/>
                  </a:lnTo>
                  <a:lnTo>
                    <a:pt x="3" y="453"/>
                  </a:lnTo>
                  <a:lnTo>
                    <a:pt x="14" y="460"/>
                  </a:lnTo>
                  <a:lnTo>
                    <a:pt x="17" y="463"/>
                  </a:lnTo>
                  <a:lnTo>
                    <a:pt x="22" y="465"/>
                  </a:lnTo>
                  <a:lnTo>
                    <a:pt x="28" y="468"/>
                  </a:lnTo>
                  <a:lnTo>
                    <a:pt x="37" y="472"/>
                  </a:lnTo>
                  <a:lnTo>
                    <a:pt x="46" y="475"/>
                  </a:lnTo>
                  <a:lnTo>
                    <a:pt x="56" y="479"/>
                  </a:lnTo>
                  <a:lnTo>
                    <a:pt x="66" y="482"/>
                  </a:lnTo>
                  <a:lnTo>
                    <a:pt x="79" y="486"/>
                  </a:lnTo>
                  <a:lnTo>
                    <a:pt x="98" y="489"/>
                  </a:lnTo>
                  <a:lnTo>
                    <a:pt x="117" y="491"/>
                  </a:lnTo>
                  <a:lnTo>
                    <a:pt x="138" y="490"/>
                  </a:lnTo>
                  <a:lnTo>
                    <a:pt x="159" y="487"/>
                  </a:lnTo>
                  <a:lnTo>
                    <a:pt x="178" y="480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4"/>
                  </a:lnTo>
                  <a:lnTo>
                    <a:pt x="235" y="426"/>
                  </a:lnTo>
                  <a:lnTo>
                    <a:pt x="238" y="418"/>
                  </a:lnTo>
                  <a:lnTo>
                    <a:pt x="243" y="409"/>
                  </a:lnTo>
                  <a:lnTo>
                    <a:pt x="246" y="399"/>
                  </a:lnTo>
                  <a:lnTo>
                    <a:pt x="251" y="388"/>
                  </a:lnTo>
                  <a:lnTo>
                    <a:pt x="255" y="376"/>
                  </a:lnTo>
                  <a:lnTo>
                    <a:pt x="261" y="367"/>
                  </a:lnTo>
                  <a:lnTo>
                    <a:pt x="267" y="359"/>
                  </a:lnTo>
                  <a:lnTo>
                    <a:pt x="273" y="353"/>
                  </a:lnTo>
                  <a:lnTo>
                    <a:pt x="279" y="348"/>
                  </a:lnTo>
                  <a:lnTo>
                    <a:pt x="286" y="344"/>
                  </a:lnTo>
                  <a:lnTo>
                    <a:pt x="294" y="343"/>
                  </a:lnTo>
                  <a:lnTo>
                    <a:pt x="294" y="352"/>
                  </a:lnTo>
                  <a:lnTo>
                    <a:pt x="294" y="360"/>
                  </a:lnTo>
                  <a:lnTo>
                    <a:pt x="297" y="367"/>
                  </a:lnTo>
                  <a:lnTo>
                    <a:pt x="300" y="372"/>
                  </a:lnTo>
                  <a:lnTo>
                    <a:pt x="299" y="389"/>
                  </a:lnTo>
                  <a:lnTo>
                    <a:pt x="294" y="403"/>
                  </a:lnTo>
                  <a:lnTo>
                    <a:pt x="284" y="414"/>
                  </a:lnTo>
                  <a:lnTo>
                    <a:pt x="268" y="422"/>
                  </a:lnTo>
                  <a:lnTo>
                    <a:pt x="263" y="425"/>
                  </a:lnTo>
                  <a:lnTo>
                    <a:pt x="258" y="427"/>
                  </a:lnTo>
                  <a:lnTo>
                    <a:pt x="253" y="429"/>
                  </a:lnTo>
                  <a:lnTo>
                    <a:pt x="248" y="433"/>
                  </a:lnTo>
                  <a:lnTo>
                    <a:pt x="244" y="436"/>
                  </a:lnTo>
                  <a:lnTo>
                    <a:pt x="239" y="440"/>
                  </a:lnTo>
                  <a:lnTo>
                    <a:pt x="235" y="443"/>
                  </a:lnTo>
                  <a:lnTo>
                    <a:pt x="231" y="447"/>
                  </a:lnTo>
                  <a:lnTo>
                    <a:pt x="221" y="458"/>
                  </a:lnTo>
                  <a:lnTo>
                    <a:pt x="212" y="471"/>
                  </a:lnTo>
                  <a:lnTo>
                    <a:pt x="203" y="485"/>
                  </a:lnTo>
                  <a:lnTo>
                    <a:pt x="197" y="498"/>
                  </a:lnTo>
                  <a:lnTo>
                    <a:pt x="192" y="513"/>
                  </a:lnTo>
                  <a:lnTo>
                    <a:pt x="189" y="528"/>
                  </a:lnTo>
                  <a:lnTo>
                    <a:pt x="189" y="544"/>
                  </a:lnTo>
                  <a:lnTo>
                    <a:pt x="190" y="559"/>
                  </a:lnTo>
                  <a:lnTo>
                    <a:pt x="191" y="570"/>
                  </a:lnTo>
                  <a:lnTo>
                    <a:pt x="193" y="579"/>
                  </a:lnTo>
                  <a:lnTo>
                    <a:pt x="194" y="588"/>
                  </a:lnTo>
                  <a:lnTo>
                    <a:pt x="194" y="596"/>
                  </a:lnTo>
                  <a:lnTo>
                    <a:pt x="195" y="616"/>
                  </a:lnTo>
                  <a:lnTo>
                    <a:pt x="194" y="631"/>
                  </a:lnTo>
                  <a:lnTo>
                    <a:pt x="191" y="642"/>
                  </a:lnTo>
                  <a:lnTo>
                    <a:pt x="186" y="651"/>
                  </a:lnTo>
                  <a:lnTo>
                    <a:pt x="183" y="660"/>
                  </a:lnTo>
                  <a:lnTo>
                    <a:pt x="185" y="662"/>
                  </a:lnTo>
                  <a:lnTo>
                    <a:pt x="192" y="662"/>
                  </a:lnTo>
                  <a:lnTo>
                    <a:pt x="202" y="661"/>
                  </a:lnTo>
                  <a:lnTo>
                    <a:pt x="225" y="658"/>
                  </a:lnTo>
                  <a:lnTo>
                    <a:pt x="247" y="653"/>
                  </a:lnTo>
                  <a:lnTo>
                    <a:pt x="267" y="646"/>
                  </a:lnTo>
                  <a:lnTo>
                    <a:pt x="285" y="637"/>
                  </a:lnTo>
                  <a:lnTo>
                    <a:pt x="301" y="625"/>
                  </a:lnTo>
                  <a:lnTo>
                    <a:pt x="316" y="611"/>
                  </a:lnTo>
                  <a:lnTo>
                    <a:pt x="329" y="597"/>
                  </a:lnTo>
                  <a:lnTo>
                    <a:pt x="339" y="581"/>
                  </a:lnTo>
                  <a:lnTo>
                    <a:pt x="349" y="565"/>
                  </a:lnTo>
                  <a:lnTo>
                    <a:pt x="355" y="547"/>
                  </a:lnTo>
                  <a:lnTo>
                    <a:pt x="360" y="529"/>
                  </a:lnTo>
                  <a:lnTo>
                    <a:pt x="362" y="511"/>
                  </a:lnTo>
                  <a:lnTo>
                    <a:pt x="362" y="491"/>
                  </a:lnTo>
                  <a:lnTo>
                    <a:pt x="360" y="473"/>
                  </a:lnTo>
                  <a:lnTo>
                    <a:pt x="357" y="455"/>
                  </a:lnTo>
                  <a:lnTo>
                    <a:pt x="350" y="437"/>
                  </a:lnTo>
                  <a:lnTo>
                    <a:pt x="342" y="420"/>
                  </a:lnTo>
                  <a:lnTo>
                    <a:pt x="335" y="407"/>
                  </a:lnTo>
                  <a:lnTo>
                    <a:pt x="329" y="397"/>
                  </a:lnTo>
                  <a:lnTo>
                    <a:pt x="327" y="388"/>
                  </a:lnTo>
                  <a:lnTo>
                    <a:pt x="334" y="386"/>
                  </a:lnTo>
                  <a:lnTo>
                    <a:pt x="341" y="382"/>
                  </a:lnTo>
                  <a:lnTo>
                    <a:pt x="346" y="380"/>
                  </a:lnTo>
                  <a:lnTo>
                    <a:pt x="350" y="376"/>
                  </a:lnTo>
                  <a:lnTo>
                    <a:pt x="360" y="388"/>
                  </a:lnTo>
                  <a:lnTo>
                    <a:pt x="367" y="405"/>
                  </a:lnTo>
                  <a:lnTo>
                    <a:pt x="370" y="426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5"/>
                  </a:lnTo>
                  <a:lnTo>
                    <a:pt x="383" y="490"/>
                  </a:lnTo>
                  <a:lnTo>
                    <a:pt x="389" y="504"/>
                  </a:lnTo>
                  <a:lnTo>
                    <a:pt x="398" y="517"/>
                  </a:lnTo>
                  <a:lnTo>
                    <a:pt x="410" y="529"/>
                  </a:lnTo>
                  <a:lnTo>
                    <a:pt x="425" y="540"/>
                  </a:lnTo>
                  <a:lnTo>
                    <a:pt x="444" y="549"/>
                  </a:lnTo>
                  <a:lnTo>
                    <a:pt x="465" y="557"/>
                  </a:lnTo>
                  <a:lnTo>
                    <a:pt x="484" y="564"/>
                  </a:lnTo>
                  <a:lnTo>
                    <a:pt x="503" y="572"/>
                  </a:lnTo>
                  <a:lnTo>
                    <a:pt x="520" y="579"/>
                  </a:lnTo>
                  <a:lnTo>
                    <a:pt x="535" y="588"/>
                  </a:lnTo>
                  <a:lnTo>
                    <a:pt x="549" y="599"/>
                  </a:lnTo>
                  <a:lnTo>
                    <a:pt x="559" y="610"/>
                  </a:lnTo>
                  <a:lnTo>
                    <a:pt x="568" y="624"/>
                  </a:lnTo>
                  <a:lnTo>
                    <a:pt x="573" y="603"/>
                  </a:lnTo>
                  <a:lnTo>
                    <a:pt x="577" y="574"/>
                  </a:lnTo>
                  <a:lnTo>
                    <a:pt x="578" y="542"/>
                  </a:lnTo>
                  <a:lnTo>
                    <a:pt x="575" y="508"/>
                  </a:lnTo>
                  <a:lnTo>
                    <a:pt x="567" y="475"/>
                  </a:lnTo>
                  <a:lnTo>
                    <a:pt x="552" y="445"/>
                  </a:lnTo>
                  <a:lnTo>
                    <a:pt x="530" y="422"/>
                  </a:lnTo>
                  <a:lnTo>
                    <a:pt x="498" y="409"/>
                  </a:lnTo>
                  <a:lnTo>
                    <a:pt x="487" y="406"/>
                  </a:lnTo>
                  <a:lnTo>
                    <a:pt x="476" y="404"/>
                  </a:lnTo>
                  <a:lnTo>
                    <a:pt x="466" y="401"/>
                  </a:lnTo>
                  <a:lnTo>
                    <a:pt x="457" y="398"/>
                  </a:lnTo>
                  <a:lnTo>
                    <a:pt x="448" y="396"/>
                  </a:lnTo>
                  <a:lnTo>
                    <a:pt x="441" y="395"/>
                  </a:lnTo>
                  <a:lnTo>
                    <a:pt x="434" y="392"/>
                  </a:lnTo>
                  <a:lnTo>
                    <a:pt x="429" y="391"/>
                  </a:lnTo>
                  <a:lnTo>
                    <a:pt x="434" y="387"/>
                  </a:lnTo>
                  <a:lnTo>
                    <a:pt x="437" y="381"/>
                  </a:lnTo>
                  <a:lnTo>
                    <a:pt x="441" y="375"/>
                  </a:lnTo>
                  <a:lnTo>
                    <a:pt x="442" y="371"/>
                  </a:lnTo>
                  <a:lnTo>
                    <a:pt x="464" y="381"/>
                  </a:lnTo>
                  <a:lnTo>
                    <a:pt x="487" y="390"/>
                  </a:lnTo>
                  <a:lnTo>
                    <a:pt x="507" y="396"/>
                  </a:lnTo>
                  <a:lnTo>
                    <a:pt x="529" y="399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7"/>
                  </a:lnTo>
                  <a:lnTo>
                    <a:pt x="598" y="392"/>
                  </a:lnTo>
                  <a:lnTo>
                    <a:pt x="612" y="387"/>
                  </a:lnTo>
                  <a:lnTo>
                    <a:pt x="624" y="382"/>
                  </a:lnTo>
                  <a:lnTo>
                    <a:pt x="633" y="377"/>
                  </a:lnTo>
                  <a:lnTo>
                    <a:pt x="642" y="374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69"/>
                  </a:lnTo>
                  <a:lnTo>
                    <a:pt x="667" y="369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0"/>
                  </a:lnTo>
                  <a:lnTo>
                    <a:pt x="619" y="341"/>
                  </a:lnTo>
                  <a:lnTo>
                    <a:pt x="610" y="330"/>
                  </a:lnTo>
                  <a:lnTo>
                    <a:pt x="601" y="319"/>
                  </a:lnTo>
                  <a:lnTo>
                    <a:pt x="593" y="307"/>
                  </a:lnTo>
                  <a:lnTo>
                    <a:pt x="585" y="295"/>
                  </a:lnTo>
                  <a:lnTo>
                    <a:pt x="574" y="282"/>
                  </a:lnTo>
                  <a:lnTo>
                    <a:pt x="560" y="270"/>
                  </a:lnTo>
                  <a:lnTo>
                    <a:pt x="543" y="261"/>
                  </a:lnTo>
                  <a:lnTo>
                    <a:pt x="525" y="253"/>
                  </a:lnTo>
                  <a:lnTo>
                    <a:pt x="504" y="249"/>
                  </a:lnTo>
                  <a:lnTo>
                    <a:pt x="484" y="246"/>
                  </a:lnTo>
                  <a:lnTo>
                    <a:pt x="466" y="249"/>
                  </a:lnTo>
                  <a:lnTo>
                    <a:pt x="451" y="255"/>
                  </a:lnTo>
                  <a:lnTo>
                    <a:pt x="442" y="262"/>
                  </a:lnTo>
                  <a:lnTo>
                    <a:pt x="433" y="267"/>
                  </a:lnTo>
                  <a:lnTo>
                    <a:pt x="426" y="272"/>
                  </a:lnTo>
                  <a:lnTo>
                    <a:pt x="419" y="275"/>
                  </a:lnTo>
                  <a:lnTo>
                    <a:pt x="413" y="278"/>
                  </a:lnTo>
                  <a:lnTo>
                    <a:pt x="408" y="281"/>
                  </a:lnTo>
                  <a:lnTo>
                    <a:pt x="405" y="282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2" y="270"/>
                  </a:lnTo>
                  <a:lnTo>
                    <a:pt x="400" y="262"/>
                  </a:lnTo>
                  <a:lnTo>
                    <a:pt x="398" y="258"/>
                  </a:lnTo>
                  <a:lnTo>
                    <a:pt x="404" y="254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7"/>
                  </a:lnTo>
                  <a:lnTo>
                    <a:pt x="438" y="245"/>
                  </a:lnTo>
                  <a:lnTo>
                    <a:pt x="444" y="243"/>
                  </a:lnTo>
                  <a:lnTo>
                    <a:pt x="459" y="231"/>
                  </a:lnTo>
                  <a:lnTo>
                    <a:pt x="472" y="214"/>
                  </a:lnTo>
                  <a:lnTo>
                    <a:pt x="482" y="193"/>
                  </a:lnTo>
                  <a:lnTo>
                    <a:pt x="489" y="171"/>
                  </a:lnTo>
                  <a:lnTo>
                    <a:pt x="495" y="148"/>
                  </a:lnTo>
                  <a:lnTo>
                    <a:pt x="496" y="127"/>
                  </a:lnTo>
                  <a:lnTo>
                    <a:pt x="495" y="108"/>
                  </a:lnTo>
                  <a:lnTo>
                    <a:pt x="489" y="93"/>
                  </a:lnTo>
                  <a:lnTo>
                    <a:pt x="480" y="70"/>
                  </a:lnTo>
                  <a:lnTo>
                    <a:pt x="474" y="44"/>
                  </a:lnTo>
                  <a:lnTo>
                    <a:pt x="473" y="19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49"/>
                  </a:lnTo>
                  <a:lnTo>
                    <a:pt x="421" y="59"/>
                  </a:lnTo>
                  <a:lnTo>
                    <a:pt x="411" y="65"/>
                  </a:lnTo>
                  <a:lnTo>
                    <a:pt x="400" y="70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5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5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0"/>
                  </a:lnTo>
                  <a:lnTo>
                    <a:pt x="304" y="239"/>
                  </a:lnTo>
                  <a:lnTo>
                    <a:pt x="297" y="240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" name="Freeform 366"/>
            <p:cNvSpPr>
              <a:spLocks/>
            </p:cNvSpPr>
            <p:nvPr/>
          </p:nvSpPr>
          <p:spPr bwMode="auto">
            <a:xfrm>
              <a:off x="5040" y="3947"/>
              <a:ext cx="102" cy="143"/>
            </a:xfrm>
            <a:custGeom>
              <a:avLst/>
              <a:gdLst>
                <a:gd name="T0" fmla="*/ 1 w 204"/>
                <a:gd name="T1" fmla="*/ 0 h 287"/>
                <a:gd name="T2" fmla="*/ 1 w 204"/>
                <a:gd name="T3" fmla="*/ 0 h 287"/>
                <a:gd name="T4" fmla="*/ 1 w 204"/>
                <a:gd name="T5" fmla="*/ 0 h 287"/>
                <a:gd name="T6" fmla="*/ 1 w 204"/>
                <a:gd name="T7" fmla="*/ 0 h 287"/>
                <a:gd name="T8" fmla="*/ 1 w 204"/>
                <a:gd name="T9" fmla="*/ 0 h 287"/>
                <a:gd name="T10" fmla="*/ 1 w 204"/>
                <a:gd name="T11" fmla="*/ 0 h 287"/>
                <a:gd name="T12" fmla="*/ 1 w 204"/>
                <a:gd name="T13" fmla="*/ 0 h 287"/>
                <a:gd name="T14" fmla="*/ 1 w 204"/>
                <a:gd name="T15" fmla="*/ 0 h 287"/>
                <a:gd name="T16" fmla="*/ 1 w 204"/>
                <a:gd name="T17" fmla="*/ 0 h 287"/>
                <a:gd name="T18" fmla="*/ 1 w 204"/>
                <a:gd name="T19" fmla="*/ 0 h 287"/>
                <a:gd name="T20" fmla="*/ 1 w 204"/>
                <a:gd name="T21" fmla="*/ 0 h 287"/>
                <a:gd name="T22" fmla="*/ 1 w 204"/>
                <a:gd name="T23" fmla="*/ 0 h 287"/>
                <a:gd name="T24" fmla="*/ 1 w 204"/>
                <a:gd name="T25" fmla="*/ 0 h 287"/>
                <a:gd name="T26" fmla="*/ 1 w 204"/>
                <a:gd name="T27" fmla="*/ 0 h 287"/>
                <a:gd name="T28" fmla="*/ 1 w 204"/>
                <a:gd name="T29" fmla="*/ 0 h 287"/>
                <a:gd name="T30" fmla="*/ 1 w 204"/>
                <a:gd name="T31" fmla="*/ 0 h 287"/>
                <a:gd name="T32" fmla="*/ 1 w 204"/>
                <a:gd name="T33" fmla="*/ 0 h 287"/>
                <a:gd name="T34" fmla="*/ 1 w 204"/>
                <a:gd name="T35" fmla="*/ 0 h 287"/>
                <a:gd name="T36" fmla="*/ 1 w 204"/>
                <a:gd name="T37" fmla="*/ 0 h 287"/>
                <a:gd name="T38" fmla="*/ 1 w 204"/>
                <a:gd name="T39" fmla="*/ 0 h 287"/>
                <a:gd name="T40" fmla="*/ 1 w 204"/>
                <a:gd name="T41" fmla="*/ 0 h 287"/>
                <a:gd name="T42" fmla="*/ 1 w 204"/>
                <a:gd name="T43" fmla="*/ 0 h 287"/>
                <a:gd name="T44" fmla="*/ 1 w 204"/>
                <a:gd name="T45" fmla="*/ 0 h 287"/>
                <a:gd name="T46" fmla="*/ 1 w 204"/>
                <a:gd name="T47" fmla="*/ 0 h 287"/>
                <a:gd name="T48" fmla="*/ 1 w 204"/>
                <a:gd name="T49" fmla="*/ 0 h 287"/>
                <a:gd name="T50" fmla="*/ 1 w 204"/>
                <a:gd name="T51" fmla="*/ 0 h 287"/>
                <a:gd name="T52" fmla="*/ 1 w 204"/>
                <a:gd name="T53" fmla="*/ 0 h 287"/>
                <a:gd name="T54" fmla="*/ 1 w 204"/>
                <a:gd name="T55" fmla="*/ 0 h 287"/>
                <a:gd name="T56" fmla="*/ 1 w 204"/>
                <a:gd name="T57" fmla="*/ 0 h 287"/>
                <a:gd name="T58" fmla="*/ 1 w 204"/>
                <a:gd name="T59" fmla="*/ 0 h 287"/>
                <a:gd name="T60" fmla="*/ 1 w 204"/>
                <a:gd name="T61" fmla="*/ 0 h 287"/>
                <a:gd name="T62" fmla="*/ 1 w 204"/>
                <a:gd name="T63" fmla="*/ 0 h 287"/>
                <a:gd name="T64" fmla="*/ 0 w 204"/>
                <a:gd name="T65" fmla="*/ 0 h 287"/>
                <a:gd name="T66" fmla="*/ 1 w 204"/>
                <a:gd name="T67" fmla="*/ 0 h 287"/>
                <a:gd name="T68" fmla="*/ 1 w 204"/>
                <a:gd name="T69" fmla="*/ 0 h 287"/>
                <a:gd name="T70" fmla="*/ 1 w 204"/>
                <a:gd name="T71" fmla="*/ 0 h 287"/>
                <a:gd name="T72" fmla="*/ 1 w 204"/>
                <a:gd name="T73" fmla="*/ 0 h 287"/>
                <a:gd name="T74" fmla="*/ 1 w 204"/>
                <a:gd name="T75" fmla="*/ 0 h 287"/>
                <a:gd name="T76" fmla="*/ 1 w 204"/>
                <a:gd name="T77" fmla="*/ 0 h 287"/>
                <a:gd name="T78" fmla="*/ 1 w 204"/>
                <a:gd name="T79" fmla="*/ 0 h 287"/>
                <a:gd name="T80" fmla="*/ 1 w 204"/>
                <a:gd name="T81" fmla="*/ 0 h 287"/>
                <a:gd name="T82" fmla="*/ 1 w 204"/>
                <a:gd name="T83" fmla="*/ 0 h 287"/>
                <a:gd name="T84" fmla="*/ 1 w 204"/>
                <a:gd name="T85" fmla="*/ 0 h 287"/>
                <a:gd name="T86" fmla="*/ 1 w 204"/>
                <a:gd name="T87" fmla="*/ 0 h 287"/>
                <a:gd name="T88" fmla="*/ 1 w 204"/>
                <a:gd name="T89" fmla="*/ 0 h 287"/>
                <a:gd name="T90" fmla="*/ 1 w 204"/>
                <a:gd name="T91" fmla="*/ 0 h 287"/>
                <a:gd name="T92" fmla="*/ 1 w 204"/>
                <a:gd name="T93" fmla="*/ 0 h 287"/>
                <a:gd name="T94" fmla="*/ 1 w 204"/>
                <a:gd name="T95" fmla="*/ 0 h 287"/>
                <a:gd name="T96" fmla="*/ 1 w 204"/>
                <a:gd name="T97" fmla="*/ 0 h 287"/>
                <a:gd name="T98" fmla="*/ 1 w 204"/>
                <a:gd name="T99" fmla="*/ 0 h 287"/>
                <a:gd name="T100" fmla="*/ 1 w 204"/>
                <a:gd name="T101" fmla="*/ 0 h 287"/>
                <a:gd name="T102" fmla="*/ 1 w 204"/>
                <a:gd name="T103" fmla="*/ 0 h 287"/>
                <a:gd name="T104" fmla="*/ 1 w 204"/>
                <a:gd name="T105" fmla="*/ 0 h 287"/>
                <a:gd name="T106" fmla="*/ 1 w 204"/>
                <a:gd name="T107" fmla="*/ 0 h 287"/>
                <a:gd name="T108" fmla="*/ 1 w 204"/>
                <a:gd name="T109" fmla="*/ 0 h 287"/>
                <a:gd name="T110" fmla="*/ 1 w 204"/>
                <a:gd name="T111" fmla="*/ 0 h 287"/>
                <a:gd name="T112" fmla="*/ 1 w 204"/>
                <a:gd name="T113" fmla="*/ 0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4"/>
                <a:gd name="T172" fmla="*/ 0 h 287"/>
                <a:gd name="T173" fmla="*/ 204 w 204"/>
                <a:gd name="T174" fmla="*/ 287 h 2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4" h="287">
                  <a:moveTo>
                    <a:pt x="204" y="119"/>
                  </a:moveTo>
                  <a:lnTo>
                    <a:pt x="191" y="123"/>
                  </a:lnTo>
                  <a:lnTo>
                    <a:pt x="179" y="131"/>
                  </a:lnTo>
                  <a:lnTo>
                    <a:pt x="167" y="140"/>
                  </a:lnTo>
                  <a:lnTo>
                    <a:pt x="156" y="151"/>
                  </a:lnTo>
                  <a:lnTo>
                    <a:pt x="146" y="163"/>
                  </a:lnTo>
                  <a:lnTo>
                    <a:pt x="137" y="178"/>
                  </a:lnTo>
                  <a:lnTo>
                    <a:pt x="130" y="193"/>
                  </a:lnTo>
                  <a:lnTo>
                    <a:pt x="126" y="211"/>
                  </a:lnTo>
                  <a:lnTo>
                    <a:pt x="125" y="216"/>
                  </a:lnTo>
                  <a:lnTo>
                    <a:pt x="123" y="221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5"/>
                  </a:lnTo>
                  <a:lnTo>
                    <a:pt x="123" y="259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5"/>
                  </a:lnTo>
                  <a:lnTo>
                    <a:pt x="118" y="284"/>
                  </a:lnTo>
                  <a:lnTo>
                    <a:pt x="111" y="285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199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5"/>
                  </a:lnTo>
                  <a:lnTo>
                    <a:pt x="16" y="148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09"/>
                  </a:lnTo>
                  <a:lnTo>
                    <a:pt x="0" y="102"/>
                  </a:lnTo>
                  <a:lnTo>
                    <a:pt x="6" y="94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39"/>
                  </a:lnTo>
                  <a:lnTo>
                    <a:pt x="27" y="25"/>
                  </a:lnTo>
                  <a:lnTo>
                    <a:pt x="24" y="11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4" y="40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2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3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6" name="Freeform 367"/>
            <p:cNvSpPr>
              <a:spLocks/>
            </p:cNvSpPr>
            <p:nvPr/>
          </p:nvSpPr>
          <p:spPr bwMode="auto">
            <a:xfrm>
              <a:off x="4949" y="4186"/>
              <a:ext cx="114" cy="134"/>
            </a:xfrm>
            <a:custGeom>
              <a:avLst/>
              <a:gdLst>
                <a:gd name="T0" fmla="*/ 1 w 228"/>
                <a:gd name="T1" fmla="*/ 1 h 267"/>
                <a:gd name="T2" fmla="*/ 1 w 228"/>
                <a:gd name="T3" fmla="*/ 1 h 267"/>
                <a:gd name="T4" fmla="*/ 1 w 228"/>
                <a:gd name="T5" fmla="*/ 1 h 267"/>
                <a:gd name="T6" fmla="*/ 1 w 228"/>
                <a:gd name="T7" fmla="*/ 1 h 267"/>
                <a:gd name="T8" fmla="*/ 1 w 228"/>
                <a:gd name="T9" fmla="*/ 1 h 267"/>
                <a:gd name="T10" fmla="*/ 1 w 228"/>
                <a:gd name="T11" fmla="*/ 1 h 267"/>
                <a:gd name="T12" fmla="*/ 1 w 228"/>
                <a:gd name="T13" fmla="*/ 1 h 267"/>
                <a:gd name="T14" fmla="*/ 1 w 228"/>
                <a:gd name="T15" fmla="*/ 1 h 267"/>
                <a:gd name="T16" fmla="*/ 1 w 228"/>
                <a:gd name="T17" fmla="*/ 1 h 267"/>
                <a:gd name="T18" fmla="*/ 1 w 228"/>
                <a:gd name="T19" fmla="*/ 1 h 267"/>
                <a:gd name="T20" fmla="*/ 1 w 228"/>
                <a:gd name="T21" fmla="*/ 1 h 267"/>
                <a:gd name="T22" fmla="*/ 1 w 228"/>
                <a:gd name="T23" fmla="*/ 1 h 267"/>
                <a:gd name="T24" fmla="*/ 1 w 228"/>
                <a:gd name="T25" fmla="*/ 1 h 267"/>
                <a:gd name="T26" fmla="*/ 1 w 228"/>
                <a:gd name="T27" fmla="*/ 1 h 267"/>
                <a:gd name="T28" fmla="*/ 1 w 228"/>
                <a:gd name="T29" fmla="*/ 1 h 267"/>
                <a:gd name="T30" fmla="*/ 1 w 228"/>
                <a:gd name="T31" fmla="*/ 1 h 267"/>
                <a:gd name="T32" fmla="*/ 1 w 228"/>
                <a:gd name="T33" fmla="*/ 1 h 267"/>
                <a:gd name="T34" fmla="*/ 1 w 228"/>
                <a:gd name="T35" fmla="*/ 1 h 267"/>
                <a:gd name="T36" fmla="*/ 1 w 228"/>
                <a:gd name="T37" fmla="*/ 1 h 267"/>
                <a:gd name="T38" fmla="*/ 1 w 228"/>
                <a:gd name="T39" fmla="*/ 1 h 267"/>
                <a:gd name="T40" fmla="*/ 1 w 228"/>
                <a:gd name="T41" fmla="*/ 1 h 267"/>
                <a:gd name="T42" fmla="*/ 1 w 228"/>
                <a:gd name="T43" fmla="*/ 1 h 267"/>
                <a:gd name="T44" fmla="*/ 1 w 228"/>
                <a:gd name="T45" fmla="*/ 1 h 267"/>
                <a:gd name="T46" fmla="*/ 1 w 228"/>
                <a:gd name="T47" fmla="*/ 1 h 267"/>
                <a:gd name="T48" fmla="*/ 1 w 228"/>
                <a:gd name="T49" fmla="*/ 1 h 267"/>
                <a:gd name="T50" fmla="*/ 1 w 228"/>
                <a:gd name="T51" fmla="*/ 1 h 267"/>
                <a:gd name="T52" fmla="*/ 1 w 228"/>
                <a:gd name="T53" fmla="*/ 1 h 267"/>
                <a:gd name="T54" fmla="*/ 1 w 228"/>
                <a:gd name="T55" fmla="*/ 1 h 267"/>
                <a:gd name="T56" fmla="*/ 1 w 228"/>
                <a:gd name="T57" fmla="*/ 1 h 267"/>
                <a:gd name="T58" fmla="*/ 1 w 228"/>
                <a:gd name="T59" fmla="*/ 1 h 267"/>
                <a:gd name="T60" fmla="*/ 1 w 228"/>
                <a:gd name="T61" fmla="*/ 1 h 267"/>
                <a:gd name="T62" fmla="*/ 1 w 228"/>
                <a:gd name="T63" fmla="*/ 1 h 267"/>
                <a:gd name="T64" fmla="*/ 1 w 228"/>
                <a:gd name="T65" fmla="*/ 1 h 267"/>
                <a:gd name="T66" fmla="*/ 1 w 228"/>
                <a:gd name="T67" fmla="*/ 1 h 267"/>
                <a:gd name="T68" fmla="*/ 1 w 228"/>
                <a:gd name="T69" fmla="*/ 1 h 267"/>
                <a:gd name="T70" fmla="*/ 1 w 228"/>
                <a:gd name="T71" fmla="*/ 1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8"/>
                <a:gd name="T109" fmla="*/ 0 h 267"/>
                <a:gd name="T110" fmla="*/ 228 w 228"/>
                <a:gd name="T111" fmla="*/ 267 h 2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6"/>
                  </a:lnTo>
                  <a:lnTo>
                    <a:pt x="228" y="9"/>
                  </a:lnTo>
                  <a:lnTo>
                    <a:pt x="228" y="13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1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5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7" name="Freeform 368"/>
            <p:cNvSpPr>
              <a:spLocks/>
            </p:cNvSpPr>
            <p:nvPr/>
          </p:nvSpPr>
          <p:spPr bwMode="auto">
            <a:xfrm>
              <a:off x="5045" y="3963"/>
              <a:ext cx="72" cy="100"/>
            </a:xfrm>
            <a:custGeom>
              <a:avLst/>
              <a:gdLst>
                <a:gd name="T0" fmla="*/ 1 w 142"/>
                <a:gd name="T1" fmla="*/ 0 h 201"/>
                <a:gd name="T2" fmla="*/ 1 w 142"/>
                <a:gd name="T3" fmla="*/ 0 h 201"/>
                <a:gd name="T4" fmla="*/ 1 w 142"/>
                <a:gd name="T5" fmla="*/ 0 h 201"/>
                <a:gd name="T6" fmla="*/ 1 w 142"/>
                <a:gd name="T7" fmla="*/ 0 h 201"/>
                <a:gd name="T8" fmla="*/ 1 w 142"/>
                <a:gd name="T9" fmla="*/ 0 h 201"/>
                <a:gd name="T10" fmla="*/ 1 w 142"/>
                <a:gd name="T11" fmla="*/ 0 h 201"/>
                <a:gd name="T12" fmla="*/ 1 w 142"/>
                <a:gd name="T13" fmla="*/ 0 h 201"/>
                <a:gd name="T14" fmla="*/ 1 w 142"/>
                <a:gd name="T15" fmla="*/ 0 h 201"/>
                <a:gd name="T16" fmla="*/ 1 w 142"/>
                <a:gd name="T17" fmla="*/ 0 h 201"/>
                <a:gd name="T18" fmla="*/ 1 w 142"/>
                <a:gd name="T19" fmla="*/ 0 h 201"/>
                <a:gd name="T20" fmla="*/ 1 w 142"/>
                <a:gd name="T21" fmla="*/ 0 h 201"/>
                <a:gd name="T22" fmla="*/ 1 w 142"/>
                <a:gd name="T23" fmla="*/ 0 h 201"/>
                <a:gd name="T24" fmla="*/ 1 w 142"/>
                <a:gd name="T25" fmla="*/ 0 h 201"/>
                <a:gd name="T26" fmla="*/ 1 w 142"/>
                <a:gd name="T27" fmla="*/ 0 h 201"/>
                <a:gd name="T28" fmla="*/ 1 w 142"/>
                <a:gd name="T29" fmla="*/ 0 h 201"/>
                <a:gd name="T30" fmla="*/ 1 w 142"/>
                <a:gd name="T31" fmla="*/ 0 h 201"/>
                <a:gd name="T32" fmla="*/ 1 w 142"/>
                <a:gd name="T33" fmla="*/ 0 h 201"/>
                <a:gd name="T34" fmla="*/ 1 w 142"/>
                <a:gd name="T35" fmla="*/ 0 h 201"/>
                <a:gd name="T36" fmla="*/ 1 w 142"/>
                <a:gd name="T37" fmla="*/ 0 h 201"/>
                <a:gd name="T38" fmla="*/ 1 w 142"/>
                <a:gd name="T39" fmla="*/ 0 h 201"/>
                <a:gd name="T40" fmla="*/ 1 w 142"/>
                <a:gd name="T41" fmla="*/ 0 h 201"/>
                <a:gd name="T42" fmla="*/ 1 w 142"/>
                <a:gd name="T43" fmla="*/ 0 h 201"/>
                <a:gd name="T44" fmla="*/ 1 w 142"/>
                <a:gd name="T45" fmla="*/ 0 h 201"/>
                <a:gd name="T46" fmla="*/ 1 w 142"/>
                <a:gd name="T47" fmla="*/ 0 h 201"/>
                <a:gd name="T48" fmla="*/ 1 w 142"/>
                <a:gd name="T49" fmla="*/ 0 h 201"/>
                <a:gd name="T50" fmla="*/ 1 w 142"/>
                <a:gd name="T51" fmla="*/ 0 h 201"/>
                <a:gd name="T52" fmla="*/ 1 w 142"/>
                <a:gd name="T53" fmla="*/ 0 h 201"/>
                <a:gd name="T54" fmla="*/ 1 w 142"/>
                <a:gd name="T55" fmla="*/ 0 h 201"/>
                <a:gd name="T56" fmla="*/ 1 w 142"/>
                <a:gd name="T57" fmla="*/ 0 h 201"/>
                <a:gd name="T58" fmla="*/ 1 w 142"/>
                <a:gd name="T59" fmla="*/ 0 h 201"/>
                <a:gd name="T60" fmla="*/ 1 w 142"/>
                <a:gd name="T61" fmla="*/ 0 h 201"/>
                <a:gd name="T62" fmla="*/ 1 w 142"/>
                <a:gd name="T63" fmla="*/ 0 h 201"/>
                <a:gd name="T64" fmla="*/ 1 w 142"/>
                <a:gd name="T65" fmla="*/ 0 h 201"/>
                <a:gd name="T66" fmla="*/ 1 w 142"/>
                <a:gd name="T67" fmla="*/ 0 h 201"/>
                <a:gd name="T68" fmla="*/ 1 w 142"/>
                <a:gd name="T69" fmla="*/ 0 h 201"/>
                <a:gd name="T70" fmla="*/ 1 w 142"/>
                <a:gd name="T71" fmla="*/ 0 h 201"/>
                <a:gd name="T72" fmla="*/ 1 w 142"/>
                <a:gd name="T73" fmla="*/ 0 h 201"/>
                <a:gd name="T74" fmla="*/ 1 w 142"/>
                <a:gd name="T75" fmla="*/ 0 h 201"/>
                <a:gd name="T76" fmla="*/ 1 w 142"/>
                <a:gd name="T77" fmla="*/ 0 h 201"/>
                <a:gd name="T78" fmla="*/ 1 w 142"/>
                <a:gd name="T79" fmla="*/ 0 h 201"/>
                <a:gd name="T80" fmla="*/ 1 w 142"/>
                <a:gd name="T81" fmla="*/ 0 h 201"/>
                <a:gd name="T82" fmla="*/ 1 w 142"/>
                <a:gd name="T83" fmla="*/ 0 h 201"/>
                <a:gd name="T84" fmla="*/ 1 w 142"/>
                <a:gd name="T85" fmla="*/ 0 h 201"/>
                <a:gd name="T86" fmla="*/ 1 w 142"/>
                <a:gd name="T87" fmla="*/ 0 h 201"/>
                <a:gd name="T88" fmla="*/ 1 w 142"/>
                <a:gd name="T89" fmla="*/ 0 h 201"/>
                <a:gd name="T90" fmla="*/ 1 w 142"/>
                <a:gd name="T91" fmla="*/ 0 h 201"/>
                <a:gd name="T92" fmla="*/ 1 w 142"/>
                <a:gd name="T93" fmla="*/ 0 h 201"/>
                <a:gd name="T94" fmla="*/ 1 w 142"/>
                <a:gd name="T95" fmla="*/ 0 h 201"/>
                <a:gd name="T96" fmla="*/ 1 w 142"/>
                <a:gd name="T97" fmla="*/ 0 h 201"/>
                <a:gd name="T98" fmla="*/ 1 w 142"/>
                <a:gd name="T99" fmla="*/ 0 h 201"/>
                <a:gd name="T100" fmla="*/ 1 w 142"/>
                <a:gd name="T101" fmla="*/ 0 h 201"/>
                <a:gd name="T102" fmla="*/ 1 w 142"/>
                <a:gd name="T103" fmla="*/ 0 h 201"/>
                <a:gd name="T104" fmla="*/ 1 w 142"/>
                <a:gd name="T105" fmla="*/ 0 h 201"/>
                <a:gd name="T106" fmla="*/ 1 w 142"/>
                <a:gd name="T107" fmla="*/ 0 h 201"/>
                <a:gd name="T108" fmla="*/ 1 w 142"/>
                <a:gd name="T109" fmla="*/ 0 h 201"/>
                <a:gd name="T110" fmla="*/ 1 w 142"/>
                <a:gd name="T111" fmla="*/ 0 h 2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"/>
                <a:gd name="T169" fmla="*/ 0 h 201"/>
                <a:gd name="T170" fmla="*/ 142 w 142"/>
                <a:gd name="T171" fmla="*/ 201 h 2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" h="201">
                  <a:moveTo>
                    <a:pt x="115" y="179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5"/>
                  </a:lnTo>
                  <a:lnTo>
                    <a:pt x="111" y="201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3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50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2"/>
                  </a:lnTo>
                  <a:lnTo>
                    <a:pt x="53" y="140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4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4"/>
                  </a:lnTo>
                  <a:lnTo>
                    <a:pt x="64" y="134"/>
                  </a:lnTo>
                  <a:lnTo>
                    <a:pt x="72" y="135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7"/>
                  </a:lnTo>
                  <a:lnTo>
                    <a:pt x="81" y="118"/>
                  </a:lnTo>
                  <a:lnTo>
                    <a:pt x="78" y="111"/>
                  </a:lnTo>
                  <a:lnTo>
                    <a:pt x="74" y="105"/>
                  </a:lnTo>
                  <a:lnTo>
                    <a:pt x="63" y="100"/>
                  </a:lnTo>
                  <a:lnTo>
                    <a:pt x="53" y="96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80"/>
                  </a:lnTo>
                  <a:lnTo>
                    <a:pt x="17" y="75"/>
                  </a:lnTo>
                  <a:lnTo>
                    <a:pt x="10" y="73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1" y="65"/>
                  </a:lnTo>
                  <a:lnTo>
                    <a:pt x="6" y="66"/>
                  </a:lnTo>
                  <a:lnTo>
                    <a:pt x="12" y="68"/>
                  </a:lnTo>
                  <a:lnTo>
                    <a:pt x="19" y="72"/>
                  </a:lnTo>
                  <a:lnTo>
                    <a:pt x="27" y="76"/>
                  </a:lnTo>
                  <a:lnTo>
                    <a:pt x="36" y="80"/>
                  </a:lnTo>
                  <a:lnTo>
                    <a:pt x="47" y="84"/>
                  </a:lnTo>
                  <a:lnTo>
                    <a:pt x="56" y="88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3"/>
                  </a:lnTo>
                  <a:lnTo>
                    <a:pt x="62" y="59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1"/>
                  </a:lnTo>
                  <a:lnTo>
                    <a:pt x="36" y="13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5"/>
                  </a:lnTo>
                  <a:lnTo>
                    <a:pt x="66" y="45"/>
                  </a:lnTo>
                  <a:lnTo>
                    <a:pt x="72" y="57"/>
                  </a:lnTo>
                  <a:lnTo>
                    <a:pt x="77" y="67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4"/>
                  </a:lnTo>
                  <a:lnTo>
                    <a:pt x="100" y="57"/>
                  </a:lnTo>
                  <a:lnTo>
                    <a:pt x="104" y="39"/>
                  </a:lnTo>
                  <a:lnTo>
                    <a:pt x="107" y="27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4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2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3"/>
                  </a:lnTo>
                  <a:lnTo>
                    <a:pt x="116" y="129"/>
                  </a:lnTo>
                  <a:lnTo>
                    <a:pt x="120" y="126"/>
                  </a:lnTo>
                  <a:lnTo>
                    <a:pt x="125" y="122"/>
                  </a:lnTo>
                  <a:lnTo>
                    <a:pt x="129" y="118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2"/>
                  </a:lnTo>
                  <a:lnTo>
                    <a:pt x="141" y="100"/>
                  </a:lnTo>
                  <a:lnTo>
                    <a:pt x="142" y="104"/>
                  </a:lnTo>
                  <a:lnTo>
                    <a:pt x="142" y="111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8"/>
                  </a:lnTo>
                  <a:lnTo>
                    <a:pt x="127" y="135"/>
                  </a:lnTo>
                  <a:lnTo>
                    <a:pt x="122" y="141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9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8" name="Freeform 369"/>
            <p:cNvSpPr>
              <a:spLocks/>
            </p:cNvSpPr>
            <p:nvPr/>
          </p:nvSpPr>
          <p:spPr bwMode="auto">
            <a:xfrm>
              <a:off x="4959" y="4212"/>
              <a:ext cx="70" cy="91"/>
            </a:xfrm>
            <a:custGeom>
              <a:avLst/>
              <a:gdLst>
                <a:gd name="T0" fmla="*/ 1 w 140"/>
                <a:gd name="T1" fmla="*/ 1 h 180"/>
                <a:gd name="T2" fmla="*/ 1 w 140"/>
                <a:gd name="T3" fmla="*/ 1 h 180"/>
                <a:gd name="T4" fmla="*/ 1 w 140"/>
                <a:gd name="T5" fmla="*/ 1 h 180"/>
                <a:gd name="T6" fmla="*/ 1 w 140"/>
                <a:gd name="T7" fmla="*/ 1 h 180"/>
                <a:gd name="T8" fmla="*/ 1 w 140"/>
                <a:gd name="T9" fmla="*/ 1 h 180"/>
                <a:gd name="T10" fmla="*/ 1 w 140"/>
                <a:gd name="T11" fmla="*/ 1 h 180"/>
                <a:gd name="T12" fmla="*/ 1 w 140"/>
                <a:gd name="T13" fmla="*/ 1 h 180"/>
                <a:gd name="T14" fmla="*/ 1 w 140"/>
                <a:gd name="T15" fmla="*/ 1 h 180"/>
                <a:gd name="T16" fmla="*/ 1 w 140"/>
                <a:gd name="T17" fmla="*/ 1 h 180"/>
                <a:gd name="T18" fmla="*/ 1 w 140"/>
                <a:gd name="T19" fmla="*/ 1 h 180"/>
                <a:gd name="T20" fmla="*/ 1 w 140"/>
                <a:gd name="T21" fmla="*/ 1 h 180"/>
                <a:gd name="T22" fmla="*/ 1 w 140"/>
                <a:gd name="T23" fmla="*/ 1 h 180"/>
                <a:gd name="T24" fmla="*/ 1 w 140"/>
                <a:gd name="T25" fmla="*/ 1 h 180"/>
                <a:gd name="T26" fmla="*/ 1 w 140"/>
                <a:gd name="T27" fmla="*/ 1 h 180"/>
                <a:gd name="T28" fmla="*/ 1 w 140"/>
                <a:gd name="T29" fmla="*/ 1 h 180"/>
                <a:gd name="T30" fmla="*/ 1 w 140"/>
                <a:gd name="T31" fmla="*/ 1 h 180"/>
                <a:gd name="T32" fmla="*/ 1 w 140"/>
                <a:gd name="T33" fmla="*/ 1 h 180"/>
                <a:gd name="T34" fmla="*/ 1 w 140"/>
                <a:gd name="T35" fmla="*/ 1 h 180"/>
                <a:gd name="T36" fmla="*/ 1 w 140"/>
                <a:gd name="T37" fmla="*/ 1 h 180"/>
                <a:gd name="T38" fmla="*/ 1 w 140"/>
                <a:gd name="T39" fmla="*/ 1 h 180"/>
                <a:gd name="T40" fmla="*/ 1 w 140"/>
                <a:gd name="T41" fmla="*/ 1 h 180"/>
                <a:gd name="T42" fmla="*/ 1 w 140"/>
                <a:gd name="T43" fmla="*/ 1 h 180"/>
                <a:gd name="T44" fmla="*/ 1 w 140"/>
                <a:gd name="T45" fmla="*/ 1 h 180"/>
                <a:gd name="T46" fmla="*/ 1 w 140"/>
                <a:gd name="T47" fmla="*/ 1 h 180"/>
                <a:gd name="T48" fmla="*/ 1 w 140"/>
                <a:gd name="T49" fmla="*/ 1 h 180"/>
                <a:gd name="T50" fmla="*/ 1 w 140"/>
                <a:gd name="T51" fmla="*/ 1 h 180"/>
                <a:gd name="T52" fmla="*/ 1 w 140"/>
                <a:gd name="T53" fmla="*/ 1 h 180"/>
                <a:gd name="T54" fmla="*/ 1 w 140"/>
                <a:gd name="T55" fmla="*/ 1 h 180"/>
                <a:gd name="T56" fmla="*/ 1 w 140"/>
                <a:gd name="T57" fmla="*/ 1 h 180"/>
                <a:gd name="T58" fmla="*/ 1 w 140"/>
                <a:gd name="T59" fmla="*/ 1 h 180"/>
                <a:gd name="T60" fmla="*/ 1 w 140"/>
                <a:gd name="T61" fmla="*/ 1 h 180"/>
                <a:gd name="T62" fmla="*/ 1 w 140"/>
                <a:gd name="T63" fmla="*/ 1 h 180"/>
                <a:gd name="T64" fmla="*/ 1 w 140"/>
                <a:gd name="T65" fmla="*/ 1 h 180"/>
                <a:gd name="T66" fmla="*/ 1 w 140"/>
                <a:gd name="T67" fmla="*/ 1 h 180"/>
                <a:gd name="T68" fmla="*/ 1 w 140"/>
                <a:gd name="T69" fmla="*/ 1 h 180"/>
                <a:gd name="T70" fmla="*/ 1 w 140"/>
                <a:gd name="T71" fmla="*/ 1 h 180"/>
                <a:gd name="T72" fmla="*/ 1 w 140"/>
                <a:gd name="T73" fmla="*/ 1 h 180"/>
                <a:gd name="T74" fmla="*/ 1 w 140"/>
                <a:gd name="T75" fmla="*/ 1 h 180"/>
                <a:gd name="T76" fmla="*/ 1 w 140"/>
                <a:gd name="T77" fmla="*/ 1 h 180"/>
                <a:gd name="T78" fmla="*/ 1 w 140"/>
                <a:gd name="T79" fmla="*/ 1 h 180"/>
                <a:gd name="T80" fmla="*/ 1 w 140"/>
                <a:gd name="T81" fmla="*/ 1 h 180"/>
                <a:gd name="T82" fmla="*/ 1 w 140"/>
                <a:gd name="T83" fmla="*/ 1 h 180"/>
                <a:gd name="T84" fmla="*/ 1 w 140"/>
                <a:gd name="T85" fmla="*/ 1 h 180"/>
                <a:gd name="T86" fmla="*/ 1 w 140"/>
                <a:gd name="T87" fmla="*/ 1 h 180"/>
                <a:gd name="T88" fmla="*/ 1 w 140"/>
                <a:gd name="T89" fmla="*/ 1 h 180"/>
                <a:gd name="T90" fmla="*/ 1 w 140"/>
                <a:gd name="T91" fmla="*/ 1 h 180"/>
                <a:gd name="T92" fmla="*/ 1 w 140"/>
                <a:gd name="T93" fmla="*/ 1 h 180"/>
                <a:gd name="T94" fmla="*/ 1 w 140"/>
                <a:gd name="T95" fmla="*/ 1 h 180"/>
                <a:gd name="T96" fmla="*/ 1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0"/>
                <a:gd name="T148" fmla="*/ 0 h 180"/>
                <a:gd name="T149" fmla="*/ 140 w 140"/>
                <a:gd name="T150" fmla="*/ 180 h 1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2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5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2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5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8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30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9" name="Freeform 370"/>
            <p:cNvSpPr>
              <a:spLocks/>
            </p:cNvSpPr>
            <p:nvPr/>
          </p:nvSpPr>
          <p:spPr bwMode="auto">
            <a:xfrm>
              <a:off x="5068" y="4089"/>
              <a:ext cx="100" cy="77"/>
            </a:xfrm>
            <a:custGeom>
              <a:avLst/>
              <a:gdLst>
                <a:gd name="T0" fmla="*/ 1 w 199"/>
                <a:gd name="T1" fmla="*/ 0 h 155"/>
                <a:gd name="T2" fmla="*/ 1 w 199"/>
                <a:gd name="T3" fmla="*/ 0 h 155"/>
                <a:gd name="T4" fmla="*/ 1 w 199"/>
                <a:gd name="T5" fmla="*/ 0 h 155"/>
                <a:gd name="T6" fmla="*/ 1 w 199"/>
                <a:gd name="T7" fmla="*/ 0 h 155"/>
                <a:gd name="T8" fmla="*/ 1 w 199"/>
                <a:gd name="T9" fmla="*/ 0 h 155"/>
                <a:gd name="T10" fmla="*/ 1 w 199"/>
                <a:gd name="T11" fmla="*/ 0 h 155"/>
                <a:gd name="T12" fmla="*/ 1 w 199"/>
                <a:gd name="T13" fmla="*/ 0 h 155"/>
                <a:gd name="T14" fmla="*/ 1 w 199"/>
                <a:gd name="T15" fmla="*/ 0 h 155"/>
                <a:gd name="T16" fmla="*/ 1 w 199"/>
                <a:gd name="T17" fmla="*/ 0 h 155"/>
                <a:gd name="T18" fmla="*/ 1 w 199"/>
                <a:gd name="T19" fmla="*/ 0 h 155"/>
                <a:gd name="T20" fmla="*/ 1 w 199"/>
                <a:gd name="T21" fmla="*/ 0 h 155"/>
                <a:gd name="T22" fmla="*/ 1 w 199"/>
                <a:gd name="T23" fmla="*/ 0 h 155"/>
                <a:gd name="T24" fmla="*/ 1 w 199"/>
                <a:gd name="T25" fmla="*/ 0 h 155"/>
                <a:gd name="T26" fmla="*/ 1 w 199"/>
                <a:gd name="T27" fmla="*/ 0 h 155"/>
                <a:gd name="T28" fmla="*/ 1 w 199"/>
                <a:gd name="T29" fmla="*/ 0 h 155"/>
                <a:gd name="T30" fmla="*/ 1 w 199"/>
                <a:gd name="T31" fmla="*/ 0 h 155"/>
                <a:gd name="T32" fmla="*/ 1 w 199"/>
                <a:gd name="T33" fmla="*/ 0 h 155"/>
                <a:gd name="T34" fmla="*/ 1 w 199"/>
                <a:gd name="T35" fmla="*/ 0 h 155"/>
                <a:gd name="T36" fmla="*/ 1 w 199"/>
                <a:gd name="T37" fmla="*/ 0 h 155"/>
                <a:gd name="T38" fmla="*/ 1 w 199"/>
                <a:gd name="T39" fmla="*/ 0 h 155"/>
                <a:gd name="T40" fmla="*/ 1 w 199"/>
                <a:gd name="T41" fmla="*/ 0 h 155"/>
                <a:gd name="T42" fmla="*/ 1 w 199"/>
                <a:gd name="T43" fmla="*/ 0 h 155"/>
                <a:gd name="T44" fmla="*/ 1 w 199"/>
                <a:gd name="T45" fmla="*/ 0 h 155"/>
                <a:gd name="T46" fmla="*/ 1 w 199"/>
                <a:gd name="T47" fmla="*/ 0 h 155"/>
                <a:gd name="T48" fmla="*/ 1 w 199"/>
                <a:gd name="T49" fmla="*/ 0 h 155"/>
                <a:gd name="T50" fmla="*/ 1 w 199"/>
                <a:gd name="T51" fmla="*/ 0 h 155"/>
                <a:gd name="T52" fmla="*/ 1 w 199"/>
                <a:gd name="T53" fmla="*/ 0 h 155"/>
                <a:gd name="T54" fmla="*/ 1 w 199"/>
                <a:gd name="T55" fmla="*/ 0 h 155"/>
                <a:gd name="T56" fmla="*/ 1 w 199"/>
                <a:gd name="T57" fmla="*/ 0 h 155"/>
                <a:gd name="T58" fmla="*/ 1 w 199"/>
                <a:gd name="T59" fmla="*/ 0 h 155"/>
                <a:gd name="T60" fmla="*/ 1 w 199"/>
                <a:gd name="T61" fmla="*/ 0 h 155"/>
                <a:gd name="T62" fmla="*/ 1 w 199"/>
                <a:gd name="T63" fmla="*/ 0 h 155"/>
                <a:gd name="T64" fmla="*/ 1 w 199"/>
                <a:gd name="T65" fmla="*/ 0 h 155"/>
                <a:gd name="T66" fmla="*/ 1 w 199"/>
                <a:gd name="T67" fmla="*/ 0 h 155"/>
                <a:gd name="T68" fmla="*/ 1 w 199"/>
                <a:gd name="T69" fmla="*/ 0 h 155"/>
                <a:gd name="T70" fmla="*/ 1 w 199"/>
                <a:gd name="T71" fmla="*/ 0 h 155"/>
                <a:gd name="T72" fmla="*/ 1 w 199"/>
                <a:gd name="T73" fmla="*/ 0 h 155"/>
                <a:gd name="T74" fmla="*/ 1 w 199"/>
                <a:gd name="T75" fmla="*/ 0 h 155"/>
                <a:gd name="T76" fmla="*/ 1 w 199"/>
                <a:gd name="T77" fmla="*/ 0 h 155"/>
                <a:gd name="T78" fmla="*/ 1 w 199"/>
                <a:gd name="T79" fmla="*/ 0 h 155"/>
                <a:gd name="T80" fmla="*/ 1 w 199"/>
                <a:gd name="T81" fmla="*/ 0 h 155"/>
                <a:gd name="T82" fmla="*/ 1 w 199"/>
                <a:gd name="T83" fmla="*/ 0 h 155"/>
                <a:gd name="T84" fmla="*/ 1 w 199"/>
                <a:gd name="T85" fmla="*/ 0 h 155"/>
                <a:gd name="T86" fmla="*/ 1 w 199"/>
                <a:gd name="T87" fmla="*/ 0 h 155"/>
                <a:gd name="T88" fmla="*/ 1 w 199"/>
                <a:gd name="T89" fmla="*/ 0 h 155"/>
                <a:gd name="T90" fmla="*/ 1 w 199"/>
                <a:gd name="T91" fmla="*/ 0 h 155"/>
                <a:gd name="T92" fmla="*/ 1 w 199"/>
                <a:gd name="T93" fmla="*/ 0 h 155"/>
                <a:gd name="T94" fmla="*/ 1 w 199"/>
                <a:gd name="T95" fmla="*/ 0 h 155"/>
                <a:gd name="T96" fmla="*/ 1 w 199"/>
                <a:gd name="T97" fmla="*/ 0 h 155"/>
                <a:gd name="T98" fmla="*/ 1 w 199"/>
                <a:gd name="T99" fmla="*/ 0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9"/>
                <a:gd name="T151" fmla="*/ 0 h 155"/>
                <a:gd name="T152" fmla="*/ 199 w 199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9" h="155">
                  <a:moveTo>
                    <a:pt x="109" y="16"/>
                  </a:moveTo>
                  <a:lnTo>
                    <a:pt x="112" y="13"/>
                  </a:lnTo>
                  <a:lnTo>
                    <a:pt x="118" y="11"/>
                  </a:lnTo>
                  <a:lnTo>
                    <a:pt x="125" y="10"/>
                  </a:lnTo>
                  <a:lnTo>
                    <a:pt x="132" y="10"/>
                  </a:lnTo>
                  <a:lnTo>
                    <a:pt x="138" y="10"/>
                  </a:lnTo>
                  <a:lnTo>
                    <a:pt x="145" y="11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9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9"/>
                  </a:lnTo>
                  <a:lnTo>
                    <a:pt x="152" y="53"/>
                  </a:lnTo>
                  <a:lnTo>
                    <a:pt x="142" y="56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5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4"/>
                  </a:lnTo>
                  <a:lnTo>
                    <a:pt x="132" y="63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1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9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4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1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1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7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5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1"/>
                  </a:lnTo>
                  <a:lnTo>
                    <a:pt x="114" y="96"/>
                  </a:lnTo>
                  <a:lnTo>
                    <a:pt x="112" y="95"/>
                  </a:lnTo>
                  <a:lnTo>
                    <a:pt x="111" y="95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9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7"/>
                  </a:lnTo>
                  <a:lnTo>
                    <a:pt x="84" y="149"/>
                  </a:lnTo>
                  <a:lnTo>
                    <a:pt x="76" y="147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3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1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2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3" y="27"/>
                  </a:lnTo>
                  <a:lnTo>
                    <a:pt x="34" y="18"/>
                  </a:lnTo>
                  <a:lnTo>
                    <a:pt x="39" y="10"/>
                  </a:lnTo>
                  <a:lnTo>
                    <a:pt x="48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9"/>
                  </a:lnTo>
                  <a:lnTo>
                    <a:pt x="99" y="56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3"/>
                  </a:lnTo>
                  <a:lnTo>
                    <a:pt x="106" y="25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0" name="Freeform 371"/>
            <p:cNvSpPr>
              <a:spLocks/>
            </p:cNvSpPr>
            <p:nvPr/>
          </p:nvSpPr>
          <p:spPr bwMode="auto">
            <a:xfrm>
              <a:off x="4987" y="4020"/>
              <a:ext cx="93" cy="90"/>
            </a:xfrm>
            <a:custGeom>
              <a:avLst/>
              <a:gdLst>
                <a:gd name="T0" fmla="*/ 1 w 186"/>
                <a:gd name="T1" fmla="*/ 1 h 180"/>
                <a:gd name="T2" fmla="*/ 1 w 186"/>
                <a:gd name="T3" fmla="*/ 1 h 180"/>
                <a:gd name="T4" fmla="*/ 1 w 186"/>
                <a:gd name="T5" fmla="*/ 1 h 180"/>
                <a:gd name="T6" fmla="*/ 1 w 186"/>
                <a:gd name="T7" fmla="*/ 1 h 180"/>
                <a:gd name="T8" fmla="*/ 1 w 186"/>
                <a:gd name="T9" fmla="*/ 1 h 180"/>
                <a:gd name="T10" fmla="*/ 1 w 186"/>
                <a:gd name="T11" fmla="*/ 1 h 180"/>
                <a:gd name="T12" fmla="*/ 1 w 186"/>
                <a:gd name="T13" fmla="*/ 1 h 180"/>
                <a:gd name="T14" fmla="*/ 1 w 186"/>
                <a:gd name="T15" fmla="*/ 1 h 180"/>
                <a:gd name="T16" fmla="*/ 1 w 186"/>
                <a:gd name="T17" fmla="*/ 1 h 180"/>
                <a:gd name="T18" fmla="*/ 1 w 186"/>
                <a:gd name="T19" fmla="*/ 1 h 180"/>
                <a:gd name="T20" fmla="*/ 1 w 186"/>
                <a:gd name="T21" fmla="*/ 1 h 180"/>
                <a:gd name="T22" fmla="*/ 1 w 186"/>
                <a:gd name="T23" fmla="*/ 1 h 180"/>
                <a:gd name="T24" fmla="*/ 1 w 186"/>
                <a:gd name="T25" fmla="*/ 1 h 180"/>
                <a:gd name="T26" fmla="*/ 1 w 186"/>
                <a:gd name="T27" fmla="*/ 1 h 180"/>
                <a:gd name="T28" fmla="*/ 1 w 186"/>
                <a:gd name="T29" fmla="*/ 1 h 180"/>
                <a:gd name="T30" fmla="*/ 1 w 186"/>
                <a:gd name="T31" fmla="*/ 1 h 180"/>
                <a:gd name="T32" fmla="*/ 1 w 186"/>
                <a:gd name="T33" fmla="*/ 1 h 180"/>
                <a:gd name="T34" fmla="*/ 1 w 186"/>
                <a:gd name="T35" fmla="*/ 1 h 180"/>
                <a:gd name="T36" fmla="*/ 1 w 186"/>
                <a:gd name="T37" fmla="*/ 1 h 180"/>
                <a:gd name="T38" fmla="*/ 1 w 186"/>
                <a:gd name="T39" fmla="*/ 1 h 180"/>
                <a:gd name="T40" fmla="*/ 1 w 186"/>
                <a:gd name="T41" fmla="*/ 1 h 180"/>
                <a:gd name="T42" fmla="*/ 1 w 186"/>
                <a:gd name="T43" fmla="*/ 1 h 180"/>
                <a:gd name="T44" fmla="*/ 1 w 186"/>
                <a:gd name="T45" fmla="*/ 1 h 180"/>
                <a:gd name="T46" fmla="*/ 1 w 186"/>
                <a:gd name="T47" fmla="*/ 1 h 180"/>
                <a:gd name="T48" fmla="*/ 1 w 186"/>
                <a:gd name="T49" fmla="*/ 1 h 180"/>
                <a:gd name="T50" fmla="*/ 1 w 186"/>
                <a:gd name="T51" fmla="*/ 1 h 180"/>
                <a:gd name="T52" fmla="*/ 1 w 186"/>
                <a:gd name="T53" fmla="*/ 1 h 180"/>
                <a:gd name="T54" fmla="*/ 1 w 186"/>
                <a:gd name="T55" fmla="*/ 1 h 180"/>
                <a:gd name="T56" fmla="*/ 1 w 186"/>
                <a:gd name="T57" fmla="*/ 0 h 180"/>
                <a:gd name="T58" fmla="*/ 1 w 186"/>
                <a:gd name="T59" fmla="*/ 1 h 180"/>
                <a:gd name="T60" fmla="*/ 1 w 186"/>
                <a:gd name="T61" fmla="*/ 1 h 180"/>
                <a:gd name="T62" fmla="*/ 1 w 186"/>
                <a:gd name="T63" fmla="*/ 1 h 180"/>
                <a:gd name="T64" fmla="*/ 1 w 186"/>
                <a:gd name="T65" fmla="*/ 1 h 180"/>
                <a:gd name="T66" fmla="*/ 1 w 186"/>
                <a:gd name="T67" fmla="*/ 1 h 180"/>
                <a:gd name="T68" fmla="*/ 1 w 186"/>
                <a:gd name="T69" fmla="*/ 1 h 180"/>
                <a:gd name="T70" fmla="*/ 1 w 186"/>
                <a:gd name="T71" fmla="*/ 1 h 180"/>
                <a:gd name="T72" fmla="*/ 1 w 186"/>
                <a:gd name="T73" fmla="*/ 1 h 180"/>
                <a:gd name="T74" fmla="*/ 1 w 186"/>
                <a:gd name="T75" fmla="*/ 1 h 180"/>
                <a:gd name="T76" fmla="*/ 1 w 186"/>
                <a:gd name="T77" fmla="*/ 1 h 180"/>
                <a:gd name="T78" fmla="*/ 1 w 186"/>
                <a:gd name="T79" fmla="*/ 1 h 180"/>
                <a:gd name="T80" fmla="*/ 1 w 186"/>
                <a:gd name="T81" fmla="*/ 1 h 180"/>
                <a:gd name="T82" fmla="*/ 1 w 186"/>
                <a:gd name="T83" fmla="*/ 1 h 180"/>
                <a:gd name="T84" fmla="*/ 1 w 186"/>
                <a:gd name="T85" fmla="*/ 1 h 180"/>
                <a:gd name="T86" fmla="*/ 1 w 186"/>
                <a:gd name="T87" fmla="*/ 1 h 180"/>
                <a:gd name="T88" fmla="*/ 1 w 186"/>
                <a:gd name="T89" fmla="*/ 1 h 180"/>
                <a:gd name="T90" fmla="*/ 1 w 186"/>
                <a:gd name="T91" fmla="*/ 1 h 180"/>
                <a:gd name="T92" fmla="*/ 1 w 186"/>
                <a:gd name="T93" fmla="*/ 1 h 180"/>
                <a:gd name="T94" fmla="*/ 1 w 186"/>
                <a:gd name="T95" fmla="*/ 1 h 1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6"/>
                <a:gd name="T145" fmla="*/ 0 h 180"/>
                <a:gd name="T146" fmla="*/ 186 w 186"/>
                <a:gd name="T147" fmla="*/ 180 h 1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6" h="180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80"/>
                  </a:lnTo>
                  <a:lnTo>
                    <a:pt x="168" y="172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3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7"/>
                  </a:lnTo>
                  <a:lnTo>
                    <a:pt x="138" y="156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3"/>
                  </a:lnTo>
                  <a:lnTo>
                    <a:pt x="121" y="126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5"/>
                  </a:lnTo>
                  <a:lnTo>
                    <a:pt x="88" y="126"/>
                  </a:lnTo>
                  <a:lnTo>
                    <a:pt x="77" y="127"/>
                  </a:lnTo>
                  <a:lnTo>
                    <a:pt x="66" y="128"/>
                  </a:lnTo>
                  <a:lnTo>
                    <a:pt x="56" y="127"/>
                  </a:lnTo>
                  <a:lnTo>
                    <a:pt x="46" y="126"/>
                  </a:lnTo>
                  <a:lnTo>
                    <a:pt x="41" y="122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8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1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8"/>
                  </a:lnTo>
                  <a:lnTo>
                    <a:pt x="75" y="82"/>
                  </a:lnTo>
                  <a:lnTo>
                    <a:pt x="65" y="85"/>
                  </a:lnTo>
                  <a:lnTo>
                    <a:pt x="54" y="87"/>
                  </a:lnTo>
                  <a:lnTo>
                    <a:pt x="44" y="88"/>
                  </a:lnTo>
                  <a:lnTo>
                    <a:pt x="33" y="87"/>
                  </a:lnTo>
                  <a:lnTo>
                    <a:pt x="23" y="84"/>
                  </a:lnTo>
                  <a:lnTo>
                    <a:pt x="14" y="81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7"/>
                  </a:lnTo>
                  <a:lnTo>
                    <a:pt x="1" y="66"/>
                  </a:lnTo>
                  <a:lnTo>
                    <a:pt x="3" y="67"/>
                  </a:lnTo>
                  <a:lnTo>
                    <a:pt x="7" y="69"/>
                  </a:lnTo>
                  <a:lnTo>
                    <a:pt x="12" y="72"/>
                  </a:lnTo>
                  <a:lnTo>
                    <a:pt x="18" y="73"/>
                  </a:lnTo>
                  <a:lnTo>
                    <a:pt x="24" y="74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4"/>
                  </a:lnTo>
                  <a:lnTo>
                    <a:pt x="56" y="74"/>
                  </a:lnTo>
                  <a:lnTo>
                    <a:pt x="61" y="72"/>
                  </a:lnTo>
                  <a:lnTo>
                    <a:pt x="54" y="65"/>
                  </a:lnTo>
                  <a:lnTo>
                    <a:pt x="46" y="57"/>
                  </a:lnTo>
                  <a:lnTo>
                    <a:pt x="38" y="49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2"/>
                  </a:lnTo>
                  <a:lnTo>
                    <a:pt x="52" y="50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1"/>
                  </a:lnTo>
                  <a:lnTo>
                    <a:pt x="72" y="39"/>
                  </a:lnTo>
                  <a:lnTo>
                    <a:pt x="73" y="29"/>
                  </a:lnTo>
                  <a:lnTo>
                    <a:pt x="72" y="20"/>
                  </a:lnTo>
                  <a:lnTo>
                    <a:pt x="71" y="14"/>
                  </a:lnTo>
                  <a:lnTo>
                    <a:pt x="72" y="11"/>
                  </a:lnTo>
                  <a:lnTo>
                    <a:pt x="74" y="11"/>
                  </a:lnTo>
                  <a:lnTo>
                    <a:pt x="76" y="14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7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2"/>
                  </a:lnTo>
                  <a:lnTo>
                    <a:pt x="132" y="58"/>
                  </a:lnTo>
                  <a:lnTo>
                    <a:pt x="130" y="47"/>
                  </a:lnTo>
                  <a:lnTo>
                    <a:pt x="132" y="43"/>
                  </a:lnTo>
                  <a:lnTo>
                    <a:pt x="134" y="44"/>
                  </a:lnTo>
                  <a:lnTo>
                    <a:pt x="136" y="51"/>
                  </a:lnTo>
                  <a:lnTo>
                    <a:pt x="140" y="66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1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2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6"/>
                  </a:lnTo>
                  <a:lnTo>
                    <a:pt x="175" y="120"/>
                  </a:lnTo>
                  <a:lnTo>
                    <a:pt x="178" y="118"/>
                  </a:lnTo>
                  <a:lnTo>
                    <a:pt x="180" y="116"/>
                  </a:lnTo>
                  <a:lnTo>
                    <a:pt x="182" y="119"/>
                  </a:lnTo>
                  <a:lnTo>
                    <a:pt x="183" y="125"/>
                  </a:lnTo>
                  <a:lnTo>
                    <a:pt x="182" y="133"/>
                  </a:lnTo>
                  <a:lnTo>
                    <a:pt x="179" y="142"/>
                  </a:lnTo>
                  <a:lnTo>
                    <a:pt x="176" y="149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4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1" name="Freeform 372"/>
            <p:cNvSpPr>
              <a:spLocks/>
            </p:cNvSpPr>
            <p:nvPr/>
          </p:nvSpPr>
          <p:spPr bwMode="auto">
            <a:xfrm>
              <a:off x="5107" y="3997"/>
              <a:ext cx="75" cy="100"/>
            </a:xfrm>
            <a:custGeom>
              <a:avLst/>
              <a:gdLst>
                <a:gd name="T0" fmla="*/ 1 w 150"/>
                <a:gd name="T1" fmla="*/ 1 h 200"/>
                <a:gd name="T2" fmla="*/ 1 w 150"/>
                <a:gd name="T3" fmla="*/ 1 h 200"/>
                <a:gd name="T4" fmla="*/ 1 w 150"/>
                <a:gd name="T5" fmla="*/ 1 h 200"/>
                <a:gd name="T6" fmla="*/ 0 w 150"/>
                <a:gd name="T7" fmla="*/ 1 h 200"/>
                <a:gd name="T8" fmla="*/ 1 w 150"/>
                <a:gd name="T9" fmla="*/ 1 h 200"/>
                <a:gd name="T10" fmla="*/ 1 w 150"/>
                <a:gd name="T11" fmla="*/ 1 h 200"/>
                <a:gd name="T12" fmla="*/ 1 w 150"/>
                <a:gd name="T13" fmla="*/ 1 h 200"/>
                <a:gd name="T14" fmla="*/ 1 w 150"/>
                <a:gd name="T15" fmla="*/ 1 h 200"/>
                <a:gd name="T16" fmla="*/ 1 w 150"/>
                <a:gd name="T17" fmla="*/ 1 h 200"/>
                <a:gd name="T18" fmla="*/ 1 w 150"/>
                <a:gd name="T19" fmla="*/ 1 h 200"/>
                <a:gd name="T20" fmla="*/ 1 w 150"/>
                <a:gd name="T21" fmla="*/ 1 h 200"/>
                <a:gd name="T22" fmla="*/ 1 w 150"/>
                <a:gd name="T23" fmla="*/ 1 h 200"/>
                <a:gd name="T24" fmla="*/ 1 w 150"/>
                <a:gd name="T25" fmla="*/ 1 h 200"/>
                <a:gd name="T26" fmla="*/ 1 w 150"/>
                <a:gd name="T27" fmla="*/ 1 h 200"/>
                <a:gd name="T28" fmla="*/ 1 w 150"/>
                <a:gd name="T29" fmla="*/ 1 h 200"/>
                <a:gd name="T30" fmla="*/ 1 w 150"/>
                <a:gd name="T31" fmla="*/ 1 h 200"/>
                <a:gd name="T32" fmla="*/ 1 w 150"/>
                <a:gd name="T33" fmla="*/ 1 h 200"/>
                <a:gd name="T34" fmla="*/ 1 w 150"/>
                <a:gd name="T35" fmla="*/ 1 h 200"/>
                <a:gd name="T36" fmla="*/ 1 w 150"/>
                <a:gd name="T37" fmla="*/ 1 h 200"/>
                <a:gd name="T38" fmla="*/ 1 w 150"/>
                <a:gd name="T39" fmla="*/ 1 h 200"/>
                <a:gd name="T40" fmla="*/ 1 w 150"/>
                <a:gd name="T41" fmla="*/ 1 h 200"/>
                <a:gd name="T42" fmla="*/ 1 w 150"/>
                <a:gd name="T43" fmla="*/ 1 h 200"/>
                <a:gd name="T44" fmla="*/ 1 w 150"/>
                <a:gd name="T45" fmla="*/ 1 h 200"/>
                <a:gd name="T46" fmla="*/ 1 w 150"/>
                <a:gd name="T47" fmla="*/ 1 h 200"/>
                <a:gd name="T48" fmla="*/ 1 w 150"/>
                <a:gd name="T49" fmla="*/ 1 h 200"/>
                <a:gd name="T50" fmla="*/ 1 w 150"/>
                <a:gd name="T51" fmla="*/ 1 h 200"/>
                <a:gd name="T52" fmla="*/ 1 w 150"/>
                <a:gd name="T53" fmla="*/ 1 h 200"/>
                <a:gd name="T54" fmla="*/ 1 w 150"/>
                <a:gd name="T55" fmla="*/ 1 h 200"/>
                <a:gd name="T56" fmla="*/ 1 w 150"/>
                <a:gd name="T57" fmla="*/ 1 h 200"/>
                <a:gd name="T58" fmla="*/ 1 w 150"/>
                <a:gd name="T59" fmla="*/ 1 h 200"/>
                <a:gd name="T60" fmla="*/ 1 w 150"/>
                <a:gd name="T61" fmla="*/ 1 h 200"/>
                <a:gd name="T62" fmla="*/ 1 w 150"/>
                <a:gd name="T63" fmla="*/ 1 h 200"/>
                <a:gd name="T64" fmla="*/ 1 w 150"/>
                <a:gd name="T65" fmla="*/ 1 h 200"/>
                <a:gd name="T66" fmla="*/ 1 w 150"/>
                <a:gd name="T67" fmla="*/ 1 h 200"/>
                <a:gd name="T68" fmla="*/ 1 w 150"/>
                <a:gd name="T69" fmla="*/ 1 h 200"/>
                <a:gd name="T70" fmla="*/ 1 w 150"/>
                <a:gd name="T71" fmla="*/ 1 h 200"/>
                <a:gd name="T72" fmla="*/ 1 w 150"/>
                <a:gd name="T73" fmla="*/ 1 h 200"/>
                <a:gd name="T74" fmla="*/ 1 w 150"/>
                <a:gd name="T75" fmla="*/ 1 h 200"/>
                <a:gd name="T76" fmla="*/ 1 w 150"/>
                <a:gd name="T77" fmla="*/ 1 h 200"/>
                <a:gd name="T78" fmla="*/ 1 w 150"/>
                <a:gd name="T79" fmla="*/ 1 h 200"/>
                <a:gd name="T80" fmla="*/ 1 w 150"/>
                <a:gd name="T81" fmla="*/ 1 h 200"/>
                <a:gd name="T82" fmla="*/ 1 w 150"/>
                <a:gd name="T83" fmla="*/ 1 h 200"/>
                <a:gd name="T84" fmla="*/ 1 w 150"/>
                <a:gd name="T85" fmla="*/ 1 h 200"/>
                <a:gd name="T86" fmla="*/ 1 w 150"/>
                <a:gd name="T87" fmla="*/ 1 h 200"/>
                <a:gd name="T88" fmla="*/ 1 w 150"/>
                <a:gd name="T89" fmla="*/ 1 h 200"/>
                <a:gd name="T90" fmla="*/ 1 w 150"/>
                <a:gd name="T91" fmla="*/ 1 h 200"/>
                <a:gd name="T92" fmla="*/ 1 w 150"/>
                <a:gd name="T93" fmla="*/ 1 h 200"/>
                <a:gd name="T94" fmla="*/ 1 w 150"/>
                <a:gd name="T95" fmla="*/ 1 h 200"/>
                <a:gd name="T96" fmla="*/ 1 w 150"/>
                <a:gd name="T97" fmla="*/ 1 h 200"/>
                <a:gd name="T98" fmla="*/ 1 w 150"/>
                <a:gd name="T99" fmla="*/ 1 h 200"/>
                <a:gd name="T100" fmla="*/ 1 w 150"/>
                <a:gd name="T101" fmla="*/ 1 h 200"/>
                <a:gd name="T102" fmla="*/ 1 w 150"/>
                <a:gd name="T103" fmla="*/ 1 h 200"/>
                <a:gd name="T104" fmla="*/ 1 w 150"/>
                <a:gd name="T105" fmla="*/ 1 h 200"/>
                <a:gd name="T106" fmla="*/ 1 w 150"/>
                <a:gd name="T107" fmla="*/ 1 h 200"/>
                <a:gd name="T108" fmla="*/ 1 w 150"/>
                <a:gd name="T109" fmla="*/ 1 h 200"/>
                <a:gd name="T110" fmla="*/ 1 w 150"/>
                <a:gd name="T111" fmla="*/ 1 h 200"/>
                <a:gd name="T112" fmla="*/ 1 w 150"/>
                <a:gd name="T113" fmla="*/ 1 h 200"/>
                <a:gd name="T114" fmla="*/ 1 w 150"/>
                <a:gd name="T115" fmla="*/ 1 h 200"/>
                <a:gd name="T116" fmla="*/ 1 w 150"/>
                <a:gd name="T117" fmla="*/ 1 h 200"/>
                <a:gd name="T118" fmla="*/ 1 w 150"/>
                <a:gd name="T119" fmla="*/ 1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0"/>
                <a:gd name="T181" fmla="*/ 0 h 200"/>
                <a:gd name="T182" fmla="*/ 150 w 150"/>
                <a:gd name="T183" fmla="*/ 200 h 2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3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6" y="120"/>
                  </a:lnTo>
                  <a:lnTo>
                    <a:pt x="7" y="122"/>
                  </a:lnTo>
                  <a:lnTo>
                    <a:pt x="8" y="128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8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2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10"/>
                  </a:lnTo>
                  <a:lnTo>
                    <a:pt x="33" y="96"/>
                  </a:lnTo>
                  <a:lnTo>
                    <a:pt x="36" y="88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5"/>
                  </a:lnTo>
                  <a:lnTo>
                    <a:pt x="40" y="108"/>
                  </a:lnTo>
                  <a:lnTo>
                    <a:pt x="43" y="126"/>
                  </a:lnTo>
                  <a:lnTo>
                    <a:pt x="46" y="143"/>
                  </a:lnTo>
                  <a:lnTo>
                    <a:pt x="53" y="153"/>
                  </a:lnTo>
                  <a:lnTo>
                    <a:pt x="60" y="143"/>
                  </a:lnTo>
                  <a:lnTo>
                    <a:pt x="67" y="131"/>
                  </a:lnTo>
                  <a:lnTo>
                    <a:pt x="70" y="119"/>
                  </a:lnTo>
                  <a:lnTo>
                    <a:pt x="72" y="110"/>
                  </a:lnTo>
                  <a:lnTo>
                    <a:pt x="64" y="88"/>
                  </a:lnTo>
                  <a:lnTo>
                    <a:pt x="63" y="65"/>
                  </a:lnTo>
                  <a:lnTo>
                    <a:pt x="66" y="43"/>
                  </a:lnTo>
                  <a:lnTo>
                    <a:pt x="74" y="27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6"/>
                  </a:lnTo>
                  <a:lnTo>
                    <a:pt x="76" y="81"/>
                  </a:lnTo>
                  <a:lnTo>
                    <a:pt x="82" y="92"/>
                  </a:lnTo>
                  <a:lnTo>
                    <a:pt x="91" y="80"/>
                  </a:lnTo>
                  <a:lnTo>
                    <a:pt x="97" y="67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6"/>
                  </a:lnTo>
                  <a:lnTo>
                    <a:pt x="112" y="23"/>
                  </a:lnTo>
                  <a:lnTo>
                    <a:pt x="119" y="13"/>
                  </a:lnTo>
                  <a:lnTo>
                    <a:pt x="124" y="5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7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4"/>
                  </a:lnTo>
                  <a:lnTo>
                    <a:pt x="106" y="65"/>
                  </a:lnTo>
                  <a:lnTo>
                    <a:pt x="102" y="76"/>
                  </a:lnTo>
                  <a:lnTo>
                    <a:pt x="98" y="88"/>
                  </a:lnTo>
                  <a:lnTo>
                    <a:pt x="93" y="96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8"/>
                  </a:lnTo>
                  <a:lnTo>
                    <a:pt x="123" y="84"/>
                  </a:lnTo>
                  <a:lnTo>
                    <a:pt x="130" y="80"/>
                  </a:lnTo>
                  <a:lnTo>
                    <a:pt x="136" y="76"/>
                  </a:lnTo>
                  <a:lnTo>
                    <a:pt x="140" y="73"/>
                  </a:lnTo>
                  <a:lnTo>
                    <a:pt x="143" y="69"/>
                  </a:lnTo>
                  <a:lnTo>
                    <a:pt x="146" y="66"/>
                  </a:lnTo>
                  <a:lnTo>
                    <a:pt x="150" y="65"/>
                  </a:lnTo>
                  <a:lnTo>
                    <a:pt x="150" y="67"/>
                  </a:lnTo>
                  <a:lnTo>
                    <a:pt x="148" y="72"/>
                  </a:lnTo>
                  <a:lnTo>
                    <a:pt x="143" y="81"/>
                  </a:lnTo>
                  <a:lnTo>
                    <a:pt x="136" y="88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9"/>
                  </a:lnTo>
                  <a:lnTo>
                    <a:pt x="77" y="135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4"/>
                  </a:lnTo>
                  <a:lnTo>
                    <a:pt x="89" y="164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7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1"/>
                  </a:lnTo>
                  <a:lnTo>
                    <a:pt x="130" y="138"/>
                  </a:lnTo>
                  <a:lnTo>
                    <a:pt x="131" y="141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2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80"/>
                  </a:lnTo>
                  <a:lnTo>
                    <a:pt x="58" y="183"/>
                  </a:lnTo>
                  <a:lnTo>
                    <a:pt x="55" y="188"/>
                  </a:lnTo>
                  <a:lnTo>
                    <a:pt x="54" y="194"/>
                  </a:lnTo>
                  <a:lnTo>
                    <a:pt x="47" y="194"/>
                  </a:lnTo>
                  <a:lnTo>
                    <a:pt x="40" y="195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2" name="Freeform 373"/>
            <p:cNvSpPr>
              <a:spLocks/>
            </p:cNvSpPr>
            <p:nvPr/>
          </p:nvSpPr>
          <p:spPr bwMode="auto">
            <a:xfrm>
              <a:off x="5144" y="4109"/>
              <a:ext cx="119" cy="55"/>
            </a:xfrm>
            <a:custGeom>
              <a:avLst/>
              <a:gdLst>
                <a:gd name="T0" fmla="*/ 1 w 237"/>
                <a:gd name="T1" fmla="*/ 1 h 109"/>
                <a:gd name="T2" fmla="*/ 1 w 237"/>
                <a:gd name="T3" fmla="*/ 1 h 109"/>
                <a:gd name="T4" fmla="*/ 1 w 237"/>
                <a:gd name="T5" fmla="*/ 1 h 109"/>
                <a:gd name="T6" fmla="*/ 1 w 237"/>
                <a:gd name="T7" fmla="*/ 1 h 109"/>
                <a:gd name="T8" fmla="*/ 1 w 237"/>
                <a:gd name="T9" fmla="*/ 1 h 109"/>
                <a:gd name="T10" fmla="*/ 1 w 237"/>
                <a:gd name="T11" fmla="*/ 1 h 109"/>
                <a:gd name="T12" fmla="*/ 1 w 237"/>
                <a:gd name="T13" fmla="*/ 1 h 109"/>
                <a:gd name="T14" fmla="*/ 1 w 237"/>
                <a:gd name="T15" fmla="*/ 1 h 109"/>
                <a:gd name="T16" fmla="*/ 1 w 237"/>
                <a:gd name="T17" fmla="*/ 1 h 109"/>
                <a:gd name="T18" fmla="*/ 1 w 237"/>
                <a:gd name="T19" fmla="*/ 1 h 109"/>
                <a:gd name="T20" fmla="*/ 1 w 237"/>
                <a:gd name="T21" fmla="*/ 1 h 109"/>
                <a:gd name="T22" fmla="*/ 1 w 237"/>
                <a:gd name="T23" fmla="*/ 1 h 109"/>
                <a:gd name="T24" fmla="*/ 1 w 237"/>
                <a:gd name="T25" fmla="*/ 1 h 109"/>
                <a:gd name="T26" fmla="*/ 1 w 237"/>
                <a:gd name="T27" fmla="*/ 1 h 109"/>
                <a:gd name="T28" fmla="*/ 1 w 237"/>
                <a:gd name="T29" fmla="*/ 1 h 109"/>
                <a:gd name="T30" fmla="*/ 1 w 237"/>
                <a:gd name="T31" fmla="*/ 1 h 109"/>
                <a:gd name="T32" fmla="*/ 1 w 237"/>
                <a:gd name="T33" fmla="*/ 1 h 109"/>
                <a:gd name="T34" fmla="*/ 1 w 237"/>
                <a:gd name="T35" fmla="*/ 1 h 109"/>
                <a:gd name="T36" fmla="*/ 1 w 237"/>
                <a:gd name="T37" fmla="*/ 1 h 109"/>
                <a:gd name="T38" fmla="*/ 1 w 237"/>
                <a:gd name="T39" fmla="*/ 1 h 109"/>
                <a:gd name="T40" fmla="*/ 1 w 237"/>
                <a:gd name="T41" fmla="*/ 1 h 109"/>
                <a:gd name="T42" fmla="*/ 1 w 237"/>
                <a:gd name="T43" fmla="*/ 1 h 109"/>
                <a:gd name="T44" fmla="*/ 1 w 237"/>
                <a:gd name="T45" fmla="*/ 1 h 109"/>
                <a:gd name="T46" fmla="*/ 1 w 237"/>
                <a:gd name="T47" fmla="*/ 1 h 109"/>
                <a:gd name="T48" fmla="*/ 1 w 237"/>
                <a:gd name="T49" fmla="*/ 1 h 109"/>
                <a:gd name="T50" fmla="*/ 1 w 237"/>
                <a:gd name="T51" fmla="*/ 1 h 109"/>
                <a:gd name="T52" fmla="*/ 1 w 237"/>
                <a:gd name="T53" fmla="*/ 1 h 109"/>
                <a:gd name="T54" fmla="*/ 1 w 237"/>
                <a:gd name="T55" fmla="*/ 1 h 109"/>
                <a:gd name="T56" fmla="*/ 1 w 237"/>
                <a:gd name="T57" fmla="*/ 1 h 109"/>
                <a:gd name="T58" fmla="*/ 1 w 237"/>
                <a:gd name="T59" fmla="*/ 1 h 109"/>
                <a:gd name="T60" fmla="*/ 1 w 237"/>
                <a:gd name="T61" fmla="*/ 1 h 109"/>
                <a:gd name="T62" fmla="*/ 1 w 237"/>
                <a:gd name="T63" fmla="*/ 1 h 109"/>
                <a:gd name="T64" fmla="*/ 1 w 237"/>
                <a:gd name="T65" fmla="*/ 1 h 109"/>
                <a:gd name="T66" fmla="*/ 1 w 237"/>
                <a:gd name="T67" fmla="*/ 1 h 109"/>
                <a:gd name="T68" fmla="*/ 1 w 237"/>
                <a:gd name="T69" fmla="*/ 1 h 109"/>
                <a:gd name="T70" fmla="*/ 1 w 237"/>
                <a:gd name="T71" fmla="*/ 1 h 109"/>
                <a:gd name="T72" fmla="*/ 1 w 237"/>
                <a:gd name="T73" fmla="*/ 1 h 109"/>
                <a:gd name="T74" fmla="*/ 1 w 237"/>
                <a:gd name="T75" fmla="*/ 1 h 109"/>
                <a:gd name="T76" fmla="*/ 1 w 237"/>
                <a:gd name="T77" fmla="*/ 1 h 109"/>
                <a:gd name="T78" fmla="*/ 1 w 237"/>
                <a:gd name="T79" fmla="*/ 1 h 109"/>
                <a:gd name="T80" fmla="*/ 1 w 237"/>
                <a:gd name="T81" fmla="*/ 1 h 109"/>
                <a:gd name="T82" fmla="*/ 1 w 237"/>
                <a:gd name="T83" fmla="*/ 1 h 109"/>
                <a:gd name="T84" fmla="*/ 1 w 237"/>
                <a:gd name="T85" fmla="*/ 1 h 109"/>
                <a:gd name="T86" fmla="*/ 1 w 237"/>
                <a:gd name="T87" fmla="*/ 1 h 109"/>
                <a:gd name="T88" fmla="*/ 1 w 237"/>
                <a:gd name="T89" fmla="*/ 1 h 109"/>
                <a:gd name="T90" fmla="*/ 1 w 237"/>
                <a:gd name="T91" fmla="*/ 1 h 109"/>
                <a:gd name="T92" fmla="*/ 1 w 237"/>
                <a:gd name="T93" fmla="*/ 1 h 109"/>
                <a:gd name="T94" fmla="*/ 1 w 237"/>
                <a:gd name="T95" fmla="*/ 1 h 109"/>
                <a:gd name="T96" fmla="*/ 1 w 237"/>
                <a:gd name="T97" fmla="*/ 1 h 109"/>
                <a:gd name="T98" fmla="*/ 1 w 237"/>
                <a:gd name="T99" fmla="*/ 1 h 109"/>
                <a:gd name="T100" fmla="*/ 1 w 237"/>
                <a:gd name="T101" fmla="*/ 1 h 109"/>
                <a:gd name="T102" fmla="*/ 1 w 237"/>
                <a:gd name="T103" fmla="*/ 1 h 109"/>
                <a:gd name="T104" fmla="*/ 1 w 237"/>
                <a:gd name="T105" fmla="*/ 1 h 109"/>
                <a:gd name="T106" fmla="*/ 1 w 237"/>
                <a:gd name="T107" fmla="*/ 0 h 109"/>
                <a:gd name="T108" fmla="*/ 1 w 237"/>
                <a:gd name="T109" fmla="*/ 1 h 109"/>
                <a:gd name="T110" fmla="*/ 1 w 237"/>
                <a:gd name="T111" fmla="*/ 1 h 109"/>
                <a:gd name="T112" fmla="*/ 1 w 237"/>
                <a:gd name="T113" fmla="*/ 1 h 109"/>
                <a:gd name="T114" fmla="*/ 1 w 237"/>
                <a:gd name="T115" fmla="*/ 1 h 109"/>
                <a:gd name="T116" fmla="*/ 1 w 237"/>
                <a:gd name="T117" fmla="*/ 1 h 109"/>
                <a:gd name="T118" fmla="*/ 1 w 237"/>
                <a:gd name="T119" fmla="*/ 1 h 109"/>
                <a:gd name="T120" fmla="*/ 1 w 237"/>
                <a:gd name="T121" fmla="*/ 1 h 109"/>
                <a:gd name="T122" fmla="*/ 1 w 237"/>
                <a:gd name="T123" fmla="*/ 1 h 1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"/>
                <a:gd name="T187" fmla="*/ 0 h 109"/>
                <a:gd name="T188" fmla="*/ 237 w 237"/>
                <a:gd name="T189" fmla="*/ 109 h 1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" h="109">
                  <a:moveTo>
                    <a:pt x="0" y="33"/>
                  </a:moveTo>
                  <a:lnTo>
                    <a:pt x="1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0" y="40"/>
                  </a:lnTo>
                  <a:lnTo>
                    <a:pt x="19" y="40"/>
                  </a:lnTo>
                  <a:lnTo>
                    <a:pt x="31" y="40"/>
                  </a:lnTo>
                  <a:lnTo>
                    <a:pt x="41" y="41"/>
                  </a:lnTo>
                  <a:lnTo>
                    <a:pt x="51" y="43"/>
                  </a:lnTo>
                  <a:lnTo>
                    <a:pt x="59" y="46"/>
                  </a:lnTo>
                  <a:lnTo>
                    <a:pt x="66" y="48"/>
                  </a:lnTo>
                  <a:lnTo>
                    <a:pt x="70" y="50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5"/>
                  </a:lnTo>
                  <a:lnTo>
                    <a:pt x="80" y="73"/>
                  </a:lnTo>
                  <a:lnTo>
                    <a:pt x="85" y="80"/>
                  </a:lnTo>
                  <a:lnTo>
                    <a:pt x="91" y="87"/>
                  </a:lnTo>
                  <a:lnTo>
                    <a:pt x="96" y="93"/>
                  </a:lnTo>
                  <a:lnTo>
                    <a:pt x="104" y="97"/>
                  </a:lnTo>
                  <a:lnTo>
                    <a:pt x="111" y="100"/>
                  </a:lnTo>
                  <a:lnTo>
                    <a:pt x="114" y="99"/>
                  </a:lnTo>
                  <a:lnTo>
                    <a:pt x="111" y="95"/>
                  </a:lnTo>
                  <a:lnTo>
                    <a:pt x="106" y="88"/>
                  </a:lnTo>
                  <a:lnTo>
                    <a:pt x="99" y="80"/>
                  </a:lnTo>
                  <a:lnTo>
                    <a:pt x="93" y="70"/>
                  </a:lnTo>
                  <a:lnTo>
                    <a:pt x="91" y="60"/>
                  </a:lnTo>
                  <a:lnTo>
                    <a:pt x="89" y="51"/>
                  </a:lnTo>
                  <a:lnTo>
                    <a:pt x="95" y="51"/>
                  </a:lnTo>
                  <a:lnTo>
                    <a:pt x="101" y="51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5"/>
                  </a:lnTo>
                  <a:lnTo>
                    <a:pt x="125" y="56"/>
                  </a:lnTo>
                  <a:lnTo>
                    <a:pt x="129" y="58"/>
                  </a:lnTo>
                  <a:lnTo>
                    <a:pt x="132" y="60"/>
                  </a:lnTo>
                  <a:lnTo>
                    <a:pt x="133" y="65"/>
                  </a:lnTo>
                  <a:lnTo>
                    <a:pt x="135" y="71"/>
                  </a:lnTo>
                  <a:lnTo>
                    <a:pt x="140" y="78"/>
                  </a:lnTo>
                  <a:lnTo>
                    <a:pt x="145" y="85"/>
                  </a:lnTo>
                  <a:lnTo>
                    <a:pt x="150" y="92"/>
                  </a:lnTo>
                  <a:lnTo>
                    <a:pt x="157" y="97"/>
                  </a:lnTo>
                  <a:lnTo>
                    <a:pt x="163" y="102"/>
                  </a:lnTo>
                  <a:lnTo>
                    <a:pt x="170" y="106"/>
                  </a:lnTo>
                  <a:lnTo>
                    <a:pt x="182" y="109"/>
                  </a:lnTo>
                  <a:lnTo>
                    <a:pt x="188" y="109"/>
                  </a:lnTo>
                  <a:lnTo>
                    <a:pt x="191" y="107"/>
                  </a:lnTo>
                  <a:lnTo>
                    <a:pt x="185" y="103"/>
                  </a:lnTo>
                  <a:lnTo>
                    <a:pt x="177" y="99"/>
                  </a:lnTo>
                  <a:lnTo>
                    <a:pt x="170" y="94"/>
                  </a:lnTo>
                  <a:lnTo>
                    <a:pt x="163" y="88"/>
                  </a:lnTo>
                  <a:lnTo>
                    <a:pt x="159" y="84"/>
                  </a:lnTo>
                  <a:lnTo>
                    <a:pt x="154" y="78"/>
                  </a:lnTo>
                  <a:lnTo>
                    <a:pt x="149" y="73"/>
                  </a:lnTo>
                  <a:lnTo>
                    <a:pt x="147" y="69"/>
                  </a:lnTo>
                  <a:lnTo>
                    <a:pt x="146" y="65"/>
                  </a:lnTo>
                  <a:lnTo>
                    <a:pt x="155" y="70"/>
                  </a:lnTo>
                  <a:lnTo>
                    <a:pt x="167" y="73"/>
                  </a:lnTo>
                  <a:lnTo>
                    <a:pt x="179" y="76"/>
                  </a:lnTo>
                  <a:lnTo>
                    <a:pt x="192" y="78"/>
                  </a:lnTo>
                  <a:lnTo>
                    <a:pt x="205" y="80"/>
                  </a:lnTo>
                  <a:lnTo>
                    <a:pt x="215" y="81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0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4"/>
                  </a:lnTo>
                  <a:lnTo>
                    <a:pt x="208" y="72"/>
                  </a:lnTo>
                  <a:lnTo>
                    <a:pt x="196" y="69"/>
                  </a:lnTo>
                  <a:lnTo>
                    <a:pt x="185" y="65"/>
                  </a:lnTo>
                  <a:lnTo>
                    <a:pt x="175" y="62"/>
                  </a:lnTo>
                  <a:lnTo>
                    <a:pt x="165" y="58"/>
                  </a:lnTo>
                  <a:lnTo>
                    <a:pt x="157" y="56"/>
                  </a:lnTo>
                  <a:lnTo>
                    <a:pt x="154" y="54"/>
                  </a:lnTo>
                  <a:lnTo>
                    <a:pt x="161" y="47"/>
                  </a:lnTo>
                  <a:lnTo>
                    <a:pt x="169" y="41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6"/>
                  </a:lnTo>
                  <a:lnTo>
                    <a:pt x="191" y="34"/>
                  </a:lnTo>
                  <a:lnTo>
                    <a:pt x="188" y="31"/>
                  </a:lnTo>
                  <a:lnTo>
                    <a:pt x="182" y="28"/>
                  </a:lnTo>
                  <a:lnTo>
                    <a:pt x="177" y="27"/>
                  </a:lnTo>
                  <a:lnTo>
                    <a:pt x="171" y="28"/>
                  </a:lnTo>
                  <a:lnTo>
                    <a:pt x="165" y="30"/>
                  </a:lnTo>
                  <a:lnTo>
                    <a:pt x="160" y="32"/>
                  </a:lnTo>
                  <a:lnTo>
                    <a:pt x="154" y="35"/>
                  </a:lnTo>
                  <a:lnTo>
                    <a:pt x="149" y="38"/>
                  </a:lnTo>
                  <a:lnTo>
                    <a:pt x="145" y="42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3"/>
                  </a:lnTo>
                  <a:lnTo>
                    <a:pt x="109" y="42"/>
                  </a:lnTo>
                  <a:lnTo>
                    <a:pt x="102" y="42"/>
                  </a:lnTo>
                  <a:lnTo>
                    <a:pt x="97" y="42"/>
                  </a:lnTo>
                  <a:lnTo>
                    <a:pt x="95" y="42"/>
                  </a:lnTo>
                  <a:lnTo>
                    <a:pt x="94" y="32"/>
                  </a:lnTo>
                  <a:lnTo>
                    <a:pt x="97" y="23"/>
                  </a:lnTo>
                  <a:lnTo>
                    <a:pt x="104" y="13"/>
                  </a:lnTo>
                  <a:lnTo>
                    <a:pt x="115" y="7"/>
                  </a:lnTo>
                  <a:lnTo>
                    <a:pt x="123" y="3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4"/>
                  </a:lnTo>
                  <a:lnTo>
                    <a:pt x="97" y="8"/>
                  </a:lnTo>
                  <a:lnTo>
                    <a:pt x="91" y="13"/>
                  </a:lnTo>
                  <a:lnTo>
                    <a:pt x="83" y="18"/>
                  </a:lnTo>
                  <a:lnTo>
                    <a:pt x="77" y="24"/>
                  </a:lnTo>
                  <a:lnTo>
                    <a:pt x="72" y="27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3" name="Freeform 374"/>
            <p:cNvSpPr>
              <a:spLocks/>
            </p:cNvSpPr>
            <p:nvPr/>
          </p:nvSpPr>
          <p:spPr bwMode="auto">
            <a:xfrm>
              <a:off x="5132" y="4157"/>
              <a:ext cx="97" cy="111"/>
            </a:xfrm>
            <a:custGeom>
              <a:avLst/>
              <a:gdLst>
                <a:gd name="T0" fmla="*/ 1 w 194"/>
                <a:gd name="T1" fmla="*/ 1 h 222"/>
                <a:gd name="T2" fmla="*/ 1 w 194"/>
                <a:gd name="T3" fmla="*/ 1 h 222"/>
                <a:gd name="T4" fmla="*/ 1 w 194"/>
                <a:gd name="T5" fmla="*/ 1 h 222"/>
                <a:gd name="T6" fmla="*/ 1 w 194"/>
                <a:gd name="T7" fmla="*/ 1 h 222"/>
                <a:gd name="T8" fmla="*/ 1 w 194"/>
                <a:gd name="T9" fmla="*/ 1 h 222"/>
                <a:gd name="T10" fmla="*/ 1 w 194"/>
                <a:gd name="T11" fmla="*/ 1 h 222"/>
                <a:gd name="T12" fmla="*/ 1 w 194"/>
                <a:gd name="T13" fmla="*/ 1 h 222"/>
                <a:gd name="T14" fmla="*/ 1 w 194"/>
                <a:gd name="T15" fmla="*/ 1 h 222"/>
                <a:gd name="T16" fmla="*/ 1 w 194"/>
                <a:gd name="T17" fmla="*/ 1 h 222"/>
                <a:gd name="T18" fmla="*/ 1 w 194"/>
                <a:gd name="T19" fmla="*/ 1 h 222"/>
                <a:gd name="T20" fmla="*/ 1 w 194"/>
                <a:gd name="T21" fmla="*/ 1 h 222"/>
                <a:gd name="T22" fmla="*/ 1 w 194"/>
                <a:gd name="T23" fmla="*/ 1 h 222"/>
                <a:gd name="T24" fmla="*/ 1 w 194"/>
                <a:gd name="T25" fmla="*/ 1 h 222"/>
                <a:gd name="T26" fmla="*/ 1 w 194"/>
                <a:gd name="T27" fmla="*/ 1 h 222"/>
                <a:gd name="T28" fmla="*/ 1 w 194"/>
                <a:gd name="T29" fmla="*/ 1 h 222"/>
                <a:gd name="T30" fmla="*/ 1 w 194"/>
                <a:gd name="T31" fmla="*/ 1 h 222"/>
                <a:gd name="T32" fmla="*/ 1 w 194"/>
                <a:gd name="T33" fmla="*/ 1 h 222"/>
                <a:gd name="T34" fmla="*/ 1 w 194"/>
                <a:gd name="T35" fmla="*/ 1 h 222"/>
                <a:gd name="T36" fmla="*/ 1 w 194"/>
                <a:gd name="T37" fmla="*/ 1 h 222"/>
                <a:gd name="T38" fmla="*/ 1 w 194"/>
                <a:gd name="T39" fmla="*/ 1 h 222"/>
                <a:gd name="T40" fmla="*/ 1 w 194"/>
                <a:gd name="T41" fmla="*/ 1 h 222"/>
                <a:gd name="T42" fmla="*/ 1 w 194"/>
                <a:gd name="T43" fmla="*/ 1 h 222"/>
                <a:gd name="T44" fmla="*/ 1 w 194"/>
                <a:gd name="T45" fmla="*/ 1 h 222"/>
                <a:gd name="T46" fmla="*/ 1 w 194"/>
                <a:gd name="T47" fmla="*/ 1 h 222"/>
                <a:gd name="T48" fmla="*/ 1 w 194"/>
                <a:gd name="T49" fmla="*/ 1 h 222"/>
                <a:gd name="T50" fmla="*/ 1 w 194"/>
                <a:gd name="T51" fmla="*/ 1 h 222"/>
                <a:gd name="T52" fmla="*/ 1 w 194"/>
                <a:gd name="T53" fmla="*/ 1 h 222"/>
                <a:gd name="T54" fmla="*/ 1 w 194"/>
                <a:gd name="T55" fmla="*/ 1 h 222"/>
                <a:gd name="T56" fmla="*/ 1 w 194"/>
                <a:gd name="T57" fmla="*/ 1 h 222"/>
                <a:gd name="T58" fmla="*/ 1 w 194"/>
                <a:gd name="T59" fmla="*/ 1 h 222"/>
                <a:gd name="T60" fmla="*/ 1 w 194"/>
                <a:gd name="T61" fmla="*/ 1 h 222"/>
                <a:gd name="T62" fmla="*/ 1 w 194"/>
                <a:gd name="T63" fmla="*/ 1 h 222"/>
                <a:gd name="T64" fmla="*/ 1 w 194"/>
                <a:gd name="T65" fmla="*/ 1 h 222"/>
                <a:gd name="T66" fmla="*/ 1 w 194"/>
                <a:gd name="T67" fmla="*/ 1 h 222"/>
                <a:gd name="T68" fmla="*/ 1 w 194"/>
                <a:gd name="T69" fmla="*/ 1 h 222"/>
                <a:gd name="T70" fmla="*/ 1 w 194"/>
                <a:gd name="T71" fmla="*/ 1 h 222"/>
                <a:gd name="T72" fmla="*/ 1 w 194"/>
                <a:gd name="T73" fmla="*/ 1 h 222"/>
                <a:gd name="T74" fmla="*/ 1 w 194"/>
                <a:gd name="T75" fmla="*/ 1 h 222"/>
                <a:gd name="T76" fmla="*/ 1 w 194"/>
                <a:gd name="T77" fmla="*/ 1 h 222"/>
                <a:gd name="T78" fmla="*/ 1 w 194"/>
                <a:gd name="T79" fmla="*/ 1 h 222"/>
                <a:gd name="T80" fmla="*/ 1 w 194"/>
                <a:gd name="T81" fmla="*/ 1 h 222"/>
                <a:gd name="T82" fmla="*/ 1 w 194"/>
                <a:gd name="T83" fmla="*/ 1 h 222"/>
                <a:gd name="T84" fmla="*/ 1 w 194"/>
                <a:gd name="T85" fmla="*/ 1 h 222"/>
                <a:gd name="T86" fmla="*/ 1 w 194"/>
                <a:gd name="T87" fmla="*/ 1 h 222"/>
                <a:gd name="T88" fmla="*/ 1 w 194"/>
                <a:gd name="T89" fmla="*/ 1 h 222"/>
                <a:gd name="T90" fmla="*/ 1 w 194"/>
                <a:gd name="T91" fmla="*/ 1 h 222"/>
                <a:gd name="T92" fmla="*/ 1 w 194"/>
                <a:gd name="T93" fmla="*/ 1 h 222"/>
                <a:gd name="T94" fmla="*/ 1 w 194"/>
                <a:gd name="T95" fmla="*/ 1 h 222"/>
                <a:gd name="T96" fmla="*/ 1 w 194"/>
                <a:gd name="T97" fmla="*/ 1 h 222"/>
                <a:gd name="T98" fmla="*/ 1 w 194"/>
                <a:gd name="T99" fmla="*/ 1 h 222"/>
                <a:gd name="T100" fmla="*/ 1 w 194"/>
                <a:gd name="T101" fmla="*/ 1 h 222"/>
                <a:gd name="T102" fmla="*/ 1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4"/>
                <a:gd name="T157" fmla="*/ 0 h 222"/>
                <a:gd name="T158" fmla="*/ 194 w 194"/>
                <a:gd name="T159" fmla="*/ 222 h 2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9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2"/>
                  </a:lnTo>
                  <a:lnTo>
                    <a:pt x="36" y="118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50"/>
                  </a:lnTo>
                  <a:lnTo>
                    <a:pt x="49" y="47"/>
                  </a:lnTo>
                  <a:lnTo>
                    <a:pt x="51" y="49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4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2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1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8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7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8"/>
                  </a:lnTo>
                  <a:lnTo>
                    <a:pt x="167" y="83"/>
                  </a:lnTo>
                  <a:lnTo>
                    <a:pt x="160" y="80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80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4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50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2"/>
                  </a:lnTo>
                  <a:lnTo>
                    <a:pt x="86" y="42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2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2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5"/>
                  </a:lnTo>
                  <a:lnTo>
                    <a:pt x="81" y="34"/>
                  </a:lnTo>
                  <a:lnTo>
                    <a:pt x="73" y="34"/>
                  </a:lnTo>
                  <a:lnTo>
                    <a:pt x="66" y="32"/>
                  </a:lnTo>
                  <a:lnTo>
                    <a:pt x="59" y="34"/>
                  </a:lnTo>
                  <a:lnTo>
                    <a:pt x="55" y="34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4" name="Freeform 375"/>
            <p:cNvSpPr>
              <a:spLocks/>
            </p:cNvSpPr>
            <p:nvPr/>
          </p:nvSpPr>
          <p:spPr bwMode="auto">
            <a:xfrm>
              <a:off x="5049" y="4167"/>
              <a:ext cx="73" cy="128"/>
            </a:xfrm>
            <a:custGeom>
              <a:avLst/>
              <a:gdLst>
                <a:gd name="T0" fmla="*/ 0 w 147"/>
                <a:gd name="T1" fmla="*/ 1 h 255"/>
                <a:gd name="T2" fmla="*/ 0 w 147"/>
                <a:gd name="T3" fmla="*/ 1 h 255"/>
                <a:gd name="T4" fmla="*/ 0 w 147"/>
                <a:gd name="T5" fmla="*/ 1 h 255"/>
                <a:gd name="T6" fmla="*/ 0 w 147"/>
                <a:gd name="T7" fmla="*/ 1 h 255"/>
                <a:gd name="T8" fmla="*/ 0 w 147"/>
                <a:gd name="T9" fmla="*/ 1 h 255"/>
                <a:gd name="T10" fmla="*/ 0 w 147"/>
                <a:gd name="T11" fmla="*/ 1 h 255"/>
                <a:gd name="T12" fmla="*/ 0 w 147"/>
                <a:gd name="T13" fmla="*/ 1 h 255"/>
                <a:gd name="T14" fmla="*/ 0 w 147"/>
                <a:gd name="T15" fmla="*/ 1 h 255"/>
                <a:gd name="T16" fmla="*/ 0 w 147"/>
                <a:gd name="T17" fmla="*/ 1 h 255"/>
                <a:gd name="T18" fmla="*/ 0 w 147"/>
                <a:gd name="T19" fmla="*/ 1 h 255"/>
                <a:gd name="T20" fmla="*/ 0 w 147"/>
                <a:gd name="T21" fmla="*/ 1 h 255"/>
                <a:gd name="T22" fmla="*/ 0 w 147"/>
                <a:gd name="T23" fmla="*/ 1 h 255"/>
                <a:gd name="T24" fmla="*/ 0 w 147"/>
                <a:gd name="T25" fmla="*/ 1 h 255"/>
                <a:gd name="T26" fmla="*/ 0 w 147"/>
                <a:gd name="T27" fmla="*/ 1 h 255"/>
                <a:gd name="T28" fmla="*/ 0 w 147"/>
                <a:gd name="T29" fmla="*/ 1 h 255"/>
                <a:gd name="T30" fmla="*/ 0 w 147"/>
                <a:gd name="T31" fmla="*/ 1 h 255"/>
                <a:gd name="T32" fmla="*/ 0 w 147"/>
                <a:gd name="T33" fmla="*/ 1 h 255"/>
                <a:gd name="T34" fmla="*/ 0 w 147"/>
                <a:gd name="T35" fmla="*/ 1 h 255"/>
                <a:gd name="T36" fmla="*/ 0 w 147"/>
                <a:gd name="T37" fmla="*/ 1 h 255"/>
                <a:gd name="T38" fmla="*/ 0 w 147"/>
                <a:gd name="T39" fmla="*/ 1 h 255"/>
                <a:gd name="T40" fmla="*/ 0 w 147"/>
                <a:gd name="T41" fmla="*/ 1 h 255"/>
                <a:gd name="T42" fmla="*/ 0 w 147"/>
                <a:gd name="T43" fmla="*/ 1 h 255"/>
                <a:gd name="T44" fmla="*/ 0 w 147"/>
                <a:gd name="T45" fmla="*/ 1 h 255"/>
                <a:gd name="T46" fmla="*/ 0 w 147"/>
                <a:gd name="T47" fmla="*/ 1 h 255"/>
                <a:gd name="T48" fmla="*/ 0 w 147"/>
                <a:gd name="T49" fmla="*/ 1 h 255"/>
                <a:gd name="T50" fmla="*/ 0 w 147"/>
                <a:gd name="T51" fmla="*/ 1 h 255"/>
                <a:gd name="T52" fmla="*/ 0 w 147"/>
                <a:gd name="T53" fmla="*/ 1 h 255"/>
                <a:gd name="T54" fmla="*/ 0 w 147"/>
                <a:gd name="T55" fmla="*/ 1 h 255"/>
                <a:gd name="T56" fmla="*/ 0 w 147"/>
                <a:gd name="T57" fmla="*/ 1 h 255"/>
                <a:gd name="T58" fmla="*/ 0 w 147"/>
                <a:gd name="T59" fmla="*/ 1 h 255"/>
                <a:gd name="T60" fmla="*/ 0 w 147"/>
                <a:gd name="T61" fmla="*/ 1 h 255"/>
                <a:gd name="T62" fmla="*/ 0 w 147"/>
                <a:gd name="T63" fmla="*/ 1 h 255"/>
                <a:gd name="T64" fmla="*/ 0 w 147"/>
                <a:gd name="T65" fmla="*/ 1 h 255"/>
                <a:gd name="T66" fmla="*/ 0 w 147"/>
                <a:gd name="T67" fmla="*/ 1 h 255"/>
                <a:gd name="T68" fmla="*/ 0 w 147"/>
                <a:gd name="T69" fmla="*/ 1 h 255"/>
                <a:gd name="T70" fmla="*/ 0 w 147"/>
                <a:gd name="T71" fmla="*/ 1 h 255"/>
                <a:gd name="T72" fmla="*/ 0 w 147"/>
                <a:gd name="T73" fmla="*/ 1 h 255"/>
                <a:gd name="T74" fmla="*/ 0 w 147"/>
                <a:gd name="T75" fmla="*/ 1 h 255"/>
                <a:gd name="T76" fmla="*/ 0 w 147"/>
                <a:gd name="T77" fmla="*/ 1 h 255"/>
                <a:gd name="T78" fmla="*/ 0 w 147"/>
                <a:gd name="T79" fmla="*/ 1 h 255"/>
                <a:gd name="T80" fmla="*/ 0 w 147"/>
                <a:gd name="T81" fmla="*/ 1 h 255"/>
                <a:gd name="T82" fmla="*/ 0 w 147"/>
                <a:gd name="T83" fmla="*/ 1 h 255"/>
                <a:gd name="T84" fmla="*/ 0 w 147"/>
                <a:gd name="T85" fmla="*/ 1 h 255"/>
                <a:gd name="T86" fmla="*/ 0 w 147"/>
                <a:gd name="T87" fmla="*/ 1 h 255"/>
                <a:gd name="T88" fmla="*/ 0 w 147"/>
                <a:gd name="T89" fmla="*/ 1 h 255"/>
                <a:gd name="T90" fmla="*/ 0 w 147"/>
                <a:gd name="T91" fmla="*/ 1 h 255"/>
                <a:gd name="T92" fmla="*/ 0 w 147"/>
                <a:gd name="T93" fmla="*/ 1 h 255"/>
                <a:gd name="T94" fmla="*/ 0 w 147"/>
                <a:gd name="T95" fmla="*/ 1 h 255"/>
                <a:gd name="T96" fmla="*/ 0 w 147"/>
                <a:gd name="T97" fmla="*/ 1 h 255"/>
                <a:gd name="T98" fmla="*/ 0 w 147"/>
                <a:gd name="T99" fmla="*/ 1 h 255"/>
                <a:gd name="T100" fmla="*/ 0 w 147"/>
                <a:gd name="T101" fmla="*/ 1 h 255"/>
                <a:gd name="T102" fmla="*/ 0 w 147"/>
                <a:gd name="T103" fmla="*/ 1 h 255"/>
                <a:gd name="T104" fmla="*/ 0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"/>
                <a:gd name="T160" fmla="*/ 0 h 255"/>
                <a:gd name="T161" fmla="*/ 147 w 147"/>
                <a:gd name="T162" fmla="*/ 255 h 2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" h="255">
                  <a:moveTo>
                    <a:pt x="97" y="13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2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6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9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2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5"/>
                  </a:lnTo>
                  <a:lnTo>
                    <a:pt x="10" y="142"/>
                  </a:lnTo>
                  <a:lnTo>
                    <a:pt x="9" y="150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5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20"/>
                  </a:lnTo>
                  <a:lnTo>
                    <a:pt x="72" y="120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80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6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8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8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2"/>
                  </a:lnTo>
                  <a:lnTo>
                    <a:pt x="93" y="110"/>
                  </a:lnTo>
                  <a:lnTo>
                    <a:pt x="97" y="112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2"/>
                  </a:lnTo>
                  <a:lnTo>
                    <a:pt x="132" y="158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7"/>
                  </a:lnTo>
                  <a:lnTo>
                    <a:pt x="95" y="89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6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7"/>
                  </a:lnTo>
                  <a:lnTo>
                    <a:pt x="147" y="89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6"/>
                  </a:lnTo>
                  <a:lnTo>
                    <a:pt x="97" y="1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5" name="Freeform 376"/>
            <p:cNvSpPr>
              <a:spLocks/>
            </p:cNvSpPr>
            <p:nvPr/>
          </p:nvSpPr>
          <p:spPr bwMode="auto">
            <a:xfrm>
              <a:off x="4968" y="4138"/>
              <a:ext cx="117" cy="66"/>
            </a:xfrm>
            <a:custGeom>
              <a:avLst/>
              <a:gdLst>
                <a:gd name="T0" fmla="*/ 1 w 234"/>
                <a:gd name="T1" fmla="*/ 1 h 131"/>
                <a:gd name="T2" fmla="*/ 1 w 234"/>
                <a:gd name="T3" fmla="*/ 1 h 131"/>
                <a:gd name="T4" fmla="*/ 1 w 234"/>
                <a:gd name="T5" fmla="*/ 1 h 131"/>
                <a:gd name="T6" fmla="*/ 1 w 234"/>
                <a:gd name="T7" fmla="*/ 1 h 131"/>
                <a:gd name="T8" fmla="*/ 1 w 234"/>
                <a:gd name="T9" fmla="*/ 1 h 131"/>
                <a:gd name="T10" fmla="*/ 1 w 234"/>
                <a:gd name="T11" fmla="*/ 1 h 131"/>
                <a:gd name="T12" fmla="*/ 1 w 234"/>
                <a:gd name="T13" fmla="*/ 1 h 131"/>
                <a:gd name="T14" fmla="*/ 1 w 234"/>
                <a:gd name="T15" fmla="*/ 1 h 131"/>
                <a:gd name="T16" fmla="*/ 1 w 234"/>
                <a:gd name="T17" fmla="*/ 1 h 131"/>
                <a:gd name="T18" fmla="*/ 1 w 234"/>
                <a:gd name="T19" fmla="*/ 1 h 131"/>
                <a:gd name="T20" fmla="*/ 1 w 234"/>
                <a:gd name="T21" fmla="*/ 1 h 131"/>
                <a:gd name="T22" fmla="*/ 1 w 234"/>
                <a:gd name="T23" fmla="*/ 1 h 131"/>
                <a:gd name="T24" fmla="*/ 1 w 234"/>
                <a:gd name="T25" fmla="*/ 1 h 131"/>
                <a:gd name="T26" fmla="*/ 1 w 234"/>
                <a:gd name="T27" fmla="*/ 1 h 131"/>
                <a:gd name="T28" fmla="*/ 1 w 234"/>
                <a:gd name="T29" fmla="*/ 1 h 131"/>
                <a:gd name="T30" fmla="*/ 1 w 234"/>
                <a:gd name="T31" fmla="*/ 1 h 131"/>
                <a:gd name="T32" fmla="*/ 1 w 234"/>
                <a:gd name="T33" fmla="*/ 1 h 131"/>
                <a:gd name="T34" fmla="*/ 1 w 234"/>
                <a:gd name="T35" fmla="*/ 1 h 131"/>
                <a:gd name="T36" fmla="*/ 1 w 234"/>
                <a:gd name="T37" fmla="*/ 1 h 131"/>
                <a:gd name="T38" fmla="*/ 1 w 234"/>
                <a:gd name="T39" fmla="*/ 1 h 131"/>
                <a:gd name="T40" fmla="*/ 1 w 234"/>
                <a:gd name="T41" fmla="*/ 1 h 131"/>
                <a:gd name="T42" fmla="*/ 1 w 234"/>
                <a:gd name="T43" fmla="*/ 1 h 131"/>
                <a:gd name="T44" fmla="*/ 1 w 234"/>
                <a:gd name="T45" fmla="*/ 1 h 131"/>
                <a:gd name="T46" fmla="*/ 1 w 234"/>
                <a:gd name="T47" fmla="*/ 1 h 131"/>
                <a:gd name="T48" fmla="*/ 1 w 234"/>
                <a:gd name="T49" fmla="*/ 1 h 131"/>
                <a:gd name="T50" fmla="*/ 1 w 234"/>
                <a:gd name="T51" fmla="*/ 1 h 131"/>
                <a:gd name="T52" fmla="*/ 1 w 234"/>
                <a:gd name="T53" fmla="*/ 1 h 131"/>
                <a:gd name="T54" fmla="*/ 1 w 234"/>
                <a:gd name="T55" fmla="*/ 1 h 131"/>
                <a:gd name="T56" fmla="*/ 1 w 234"/>
                <a:gd name="T57" fmla="*/ 1 h 131"/>
                <a:gd name="T58" fmla="*/ 1 w 234"/>
                <a:gd name="T59" fmla="*/ 1 h 131"/>
                <a:gd name="T60" fmla="*/ 1 w 234"/>
                <a:gd name="T61" fmla="*/ 1 h 131"/>
                <a:gd name="T62" fmla="*/ 1 w 234"/>
                <a:gd name="T63" fmla="*/ 1 h 131"/>
                <a:gd name="T64" fmla="*/ 1 w 234"/>
                <a:gd name="T65" fmla="*/ 1 h 131"/>
                <a:gd name="T66" fmla="*/ 1 w 234"/>
                <a:gd name="T67" fmla="*/ 1 h 131"/>
                <a:gd name="T68" fmla="*/ 1 w 234"/>
                <a:gd name="T69" fmla="*/ 1 h 131"/>
                <a:gd name="T70" fmla="*/ 1 w 234"/>
                <a:gd name="T71" fmla="*/ 1 h 131"/>
                <a:gd name="T72" fmla="*/ 1 w 234"/>
                <a:gd name="T73" fmla="*/ 1 h 131"/>
                <a:gd name="T74" fmla="*/ 1 w 234"/>
                <a:gd name="T75" fmla="*/ 1 h 131"/>
                <a:gd name="T76" fmla="*/ 1 w 234"/>
                <a:gd name="T77" fmla="*/ 1 h 131"/>
                <a:gd name="T78" fmla="*/ 1 w 234"/>
                <a:gd name="T79" fmla="*/ 1 h 131"/>
                <a:gd name="T80" fmla="*/ 1 w 234"/>
                <a:gd name="T81" fmla="*/ 1 h 131"/>
                <a:gd name="T82" fmla="*/ 1 w 234"/>
                <a:gd name="T83" fmla="*/ 1 h 131"/>
                <a:gd name="T84" fmla="*/ 1 w 234"/>
                <a:gd name="T85" fmla="*/ 1 h 131"/>
                <a:gd name="T86" fmla="*/ 1 w 234"/>
                <a:gd name="T87" fmla="*/ 1 h 131"/>
                <a:gd name="T88" fmla="*/ 1 w 234"/>
                <a:gd name="T89" fmla="*/ 1 h 131"/>
                <a:gd name="T90" fmla="*/ 1 w 234"/>
                <a:gd name="T91" fmla="*/ 1 h 131"/>
                <a:gd name="T92" fmla="*/ 1 w 234"/>
                <a:gd name="T93" fmla="*/ 1 h 131"/>
                <a:gd name="T94" fmla="*/ 1 w 234"/>
                <a:gd name="T95" fmla="*/ 1 h 131"/>
                <a:gd name="T96" fmla="*/ 1 w 234"/>
                <a:gd name="T97" fmla="*/ 1 h 131"/>
                <a:gd name="T98" fmla="*/ 1 w 234"/>
                <a:gd name="T99" fmla="*/ 1 h 131"/>
                <a:gd name="T100" fmla="*/ 1 w 234"/>
                <a:gd name="T101" fmla="*/ 1 h 131"/>
                <a:gd name="T102" fmla="*/ 1 w 234"/>
                <a:gd name="T103" fmla="*/ 1 h 131"/>
                <a:gd name="T104" fmla="*/ 1 w 234"/>
                <a:gd name="T105" fmla="*/ 1 h 131"/>
                <a:gd name="T106" fmla="*/ 1 w 234"/>
                <a:gd name="T107" fmla="*/ 1 h 131"/>
                <a:gd name="T108" fmla="*/ 1 w 234"/>
                <a:gd name="T109" fmla="*/ 0 h 131"/>
                <a:gd name="T110" fmla="*/ 1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4"/>
                <a:gd name="T169" fmla="*/ 0 h 131"/>
                <a:gd name="T170" fmla="*/ 234 w 234"/>
                <a:gd name="T171" fmla="*/ 131 h 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4" h="131">
                  <a:moveTo>
                    <a:pt x="209" y="4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9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5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5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8"/>
                  </a:lnTo>
                  <a:lnTo>
                    <a:pt x="110" y="64"/>
                  </a:lnTo>
                  <a:lnTo>
                    <a:pt x="104" y="67"/>
                  </a:lnTo>
                  <a:lnTo>
                    <a:pt x="96" y="65"/>
                  </a:lnTo>
                  <a:lnTo>
                    <a:pt x="87" y="64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4"/>
                  </a:lnTo>
                  <a:lnTo>
                    <a:pt x="51" y="65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3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5"/>
                  </a:lnTo>
                  <a:lnTo>
                    <a:pt x="49" y="99"/>
                  </a:lnTo>
                  <a:lnTo>
                    <a:pt x="38" y="102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10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7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8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3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7"/>
                  </a:lnTo>
                  <a:lnTo>
                    <a:pt x="145" y="52"/>
                  </a:lnTo>
                  <a:lnTo>
                    <a:pt x="151" y="49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2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7"/>
                  </a:lnTo>
                  <a:lnTo>
                    <a:pt x="175" y="73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5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2"/>
                  </a:lnTo>
                  <a:lnTo>
                    <a:pt x="220" y="7"/>
                  </a:lnTo>
                  <a:lnTo>
                    <a:pt x="228" y="3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3"/>
                  </a:lnTo>
                  <a:lnTo>
                    <a:pt x="209" y="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6" name="Freeform 377"/>
            <p:cNvSpPr>
              <a:spLocks/>
            </p:cNvSpPr>
            <p:nvPr/>
          </p:nvSpPr>
          <p:spPr bwMode="auto">
            <a:xfrm>
              <a:off x="5130" y="4101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1 w 22"/>
                <a:gd name="T3" fmla="*/ 0 h 23"/>
                <a:gd name="T4" fmla="*/ 1 w 22"/>
                <a:gd name="T5" fmla="*/ 0 h 23"/>
                <a:gd name="T6" fmla="*/ 1 w 22"/>
                <a:gd name="T7" fmla="*/ 1 h 23"/>
                <a:gd name="T8" fmla="*/ 1 w 22"/>
                <a:gd name="T9" fmla="*/ 1 h 23"/>
                <a:gd name="T10" fmla="*/ 1 w 22"/>
                <a:gd name="T11" fmla="*/ 1 h 23"/>
                <a:gd name="T12" fmla="*/ 1 w 22"/>
                <a:gd name="T13" fmla="*/ 1 h 23"/>
                <a:gd name="T14" fmla="*/ 1 w 22"/>
                <a:gd name="T15" fmla="*/ 1 h 23"/>
                <a:gd name="T16" fmla="*/ 1 w 22"/>
                <a:gd name="T17" fmla="*/ 1 h 23"/>
                <a:gd name="T18" fmla="*/ 1 w 22"/>
                <a:gd name="T19" fmla="*/ 1 h 23"/>
                <a:gd name="T20" fmla="*/ 1 w 22"/>
                <a:gd name="T21" fmla="*/ 1 h 23"/>
                <a:gd name="T22" fmla="*/ 1 w 22"/>
                <a:gd name="T23" fmla="*/ 1 h 23"/>
                <a:gd name="T24" fmla="*/ 1 w 22"/>
                <a:gd name="T25" fmla="*/ 1 h 23"/>
                <a:gd name="T26" fmla="*/ 1 w 22"/>
                <a:gd name="T27" fmla="*/ 1 h 23"/>
                <a:gd name="T28" fmla="*/ 0 w 22"/>
                <a:gd name="T29" fmla="*/ 1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3"/>
                <a:gd name="T53" fmla="*/ 22 w 2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6" y="21"/>
                  </a:lnTo>
                  <a:lnTo>
                    <a:pt x="12" y="23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1" y="14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7" name="Freeform 378"/>
            <p:cNvSpPr>
              <a:spLocks/>
            </p:cNvSpPr>
            <p:nvPr/>
          </p:nvSpPr>
          <p:spPr bwMode="auto">
            <a:xfrm>
              <a:off x="5128" y="4128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1 h 15"/>
                <a:gd name="T10" fmla="*/ 0 w 19"/>
                <a:gd name="T11" fmla="*/ 1 h 15"/>
                <a:gd name="T12" fmla="*/ 0 w 19"/>
                <a:gd name="T13" fmla="*/ 1 h 15"/>
                <a:gd name="T14" fmla="*/ 0 w 19"/>
                <a:gd name="T15" fmla="*/ 1 h 15"/>
                <a:gd name="T16" fmla="*/ 0 w 19"/>
                <a:gd name="T17" fmla="*/ 1 h 15"/>
                <a:gd name="T18" fmla="*/ 0 w 19"/>
                <a:gd name="T19" fmla="*/ 1 h 15"/>
                <a:gd name="T20" fmla="*/ 0 w 19"/>
                <a:gd name="T21" fmla="*/ 1 h 15"/>
                <a:gd name="T22" fmla="*/ 0 w 19"/>
                <a:gd name="T23" fmla="*/ 1 h 15"/>
                <a:gd name="T24" fmla="*/ 0 w 19"/>
                <a:gd name="T25" fmla="*/ 1 h 15"/>
                <a:gd name="T26" fmla="*/ 0 w 19"/>
                <a:gd name="T27" fmla="*/ 1 h 15"/>
                <a:gd name="T28" fmla="*/ 0 w 19"/>
                <a:gd name="T29" fmla="*/ 1 h 15"/>
                <a:gd name="T30" fmla="*/ 0 w 19"/>
                <a:gd name="T31" fmla="*/ 1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5"/>
                <a:gd name="T53" fmla="*/ 19 w 1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3" y="15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8" name="Freeform 379"/>
            <p:cNvSpPr>
              <a:spLocks/>
            </p:cNvSpPr>
            <p:nvPr/>
          </p:nvSpPr>
          <p:spPr bwMode="auto">
            <a:xfrm>
              <a:off x="5148" y="4146"/>
              <a:ext cx="12" cy="12"/>
            </a:xfrm>
            <a:custGeom>
              <a:avLst/>
              <a:gdLst>
                <a:gd name="T0" fmla="*/ 1 w 24"/>
                <a:gd name="T1" fmla="*/ 1 h 23"/>
                <a:gd name="T2" fmla="*/ 1 w 24"/>
                <a:gd name="T3" fmla="*/ 1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1 h 23"/>
                <a:gd name="T10" fmla="*/ 1 w 24"/>
                <a:gd name="T11" fmla="*/ 1 h 23"/>
                <a:gd name="T12" fmla="*/ 1 w 24"/>
                <a:gd name="T13" fmla="*/ 1 h 23"/>
                <a:gd name="T14" fmla="*/ 1 w 24"/>
                <a:gd name="T15" fmla="*/ 1 h 23"/>
                <a:gd name="T16" fmla="*/ 1 w 24"/>
                <a:gd name="T17" fmla="*/ 1 h 23"/>
                <a:gd name="T18" fmla="*/ 1 w 24"/>
                <a:gd name="T19" fmla="*/ 1 h 23"/>
                <a:gd name="T20" fmla="*/ 1 w 24"/>
                <a:gd name="T21" fmla="*/ 1 h 23"/>
                <a:gd name="T22" fmla="*/ 1 w 24"/>
                <a:gd name="T23" fmla="*/ 1 h 23"/>
                <a:gd name="T24" fmla="*/ 1 w 24"/>
                <a:gd name="T25" fmla="*/ 1 h 23"/>
                <a:gd name="T26" fmla="*/ 1 w 24"/>
                <a:gd name="T27" fmla="*/ 1 h 23"/>
                <a:gd name="T28" fmla="*/ 0 w 24"/>
                <a:gd name="T29" fmla="*/ 1 h 23"/>
                <a:gd name="T30" fmla="*/ 0 w 24"/>
                <a:gd name="T31" fmla="*/ 1 h 23"/>
                <a:gd name="T32" fmla="*/ 1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2" y="6"/>
                  </a:moveTo>
                  <a:lnTo>
                    <a:pt x="7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9" name="Freeform 380"/>
            <p:cNvSpPr>
              <a:spLocks/>
            </p:cNvSpPr>
            <p:nvPr/>
          </p:nvSpPr>
          <p:spPr bwMode="auto">
            <a:xfrm>
              <a:off x="5103" y="4142"/>
              <a:ext cx="14" cy="13"/>
            </a:xfrm>
            <a:custGeom>
              <a:avLst/>
              <a:gdLst>
                <a:gd name="T0" fmla="*/ 1 w 26"/>
                <a:gd name="T1" fmla="*/ 0 h 26"/>
                <a:gd name="T2" fmla="*/ 1 w 26"/>
                <a:gd name="T3" fmla="*/ 1 h 26"/>
                <a:gd name="T4" fmla="*/ 1 w 26"/>
                <a:gd name="T5" fmla="*/ 1 h 26"/>
                <a:gd name="T6" fmla="*/ 1 w 26"/>
                <a:gd name="T7" fmla="*/ 1 h 26"/>
                <a:gd name="T8" fmla="*/ 1 w 26"/>
                <a:gd name="T9" fmla="*/ 1 h 26"/>
                <a:gd name="T10" fmla="*/ 1 w 26"/>
                <a:gd name="T11" fmla="*/ 1 h 26"/>
                <a:gd name="T12" fmla="*/ 1 w 26"/>
                <a:gd name="T13" fmla="*/ 1 h 26"/>
                <a:gd name="T14" fmla="*/ 1 w 26"/>
                <a:gd name="T15" fmla="*/ 1 h 26"/>
                <a:gd name="T16" fmla="*/ 1 w 26"/>
                <a:gd name="T17" fmla="*/ 1 h 26"/>
                <a:gd name="T18" fmla="*/ 1 w 26"/>
                <a:gd name="T19" fmla="*/ 1 h 26"/>
                <a:gd name="T20" fmla="*/ 1 w 26"/>
                <a:gd name="T21" fmla="*/ 1 h 26"/>
                <a:gd name="T22" fmla="*/ 1 w 26"/>
                <a:gd name="T23" fmla="*/ 1 h 26"/>
                <a:gd name="T24" fmla="*/ 0 w 26"/>
                <a:gd name="T25" fmla="*/ 1 h 26"/>
                <a:gd name="T26" fmla="*/ 1 w 26"/>
                <a:gd name="T27" fmla="*/ 1 h 26"/>
                <a:gd name="T28" fmla="*/ 1 w 26"/>
                <a:gd name="T29" fmla="*/ 1 h 26"/>
                <a:gd name="T30" fmla="*/ 1 w 26"/>
                <a:gd name="T31" fmla="*/ 1 h 26"/>
                <a:gd name="T32" fmla="*/ 1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4" y="0"/>
                  </a:moveTo>
                  <a:lnTo>
                    <a:pt x="19" y="1"/>
                  </a:lnTo>
                  <a:lnTo>
                    <a:pt x="24" y="3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0" name="Freeform 381"/>
            <p:cNvSpPr>
              <a:spLocks/>
            </p:cNvSpPr>
            <p:nvPr/>
          </p:nvSpPr>
          <p:spPr bwMode="auto">
            <a:xfrm>
              <a:off x="5097" y="4113"/>
              <a:ext cx="13" cy="13"/>
            </a:xfrm>
            <a:custGeom>
              <a:avLst/>
              <a:gdLst>
                <a:gd name="T0" fmla="*/ 0 w 27"/>
                <a:gd name="T1" fmla="*/ 1 h 25"/>
                <a:gd name="T2" fmla="*/ 0 w 27"/>
                <a:gd name="T3" fmla="*/ 1 h 25"/>
                <a:gd name="T4" fmla="*/ 0 w 27"/>
                <a:gd name="T5" fmla="*/ 1 h 25"/>
                <a:gd name="T6" fmla="*/ 0 w 27"/>
                <a:gd name="T7" fmla="*/ 1 h 25"/>
                <a:gd name="T8" fmla="*/ 0 w 27"/>
                <a:gd name="T9" fmla="*/ 0 h 25"/>
                <a:gd name="T10" fmla="*/ 0 w 27"/>
                <a:gd name="T11" fmla="*/ 0 h 25"/>
                <a:gd name="T12" fmla="*/ 0 w 27"/>
                <a:gd name="T13" fmla="*/ 1 h 25"/>
                <a:gd name="T14" fmla="*/ 0 w 27"/>
                <a:gd name="T15" fmla="*/ 1 h 25"/>
                <a:gd name="T16" fmla="*/ 0 w 27"/>
                <a:gd name="T17" fmla="*/ 1 h 25"/>
                <a:gd name="T18" fmla="*/ 0 w 27"/>
                <a:gd name="T19" fmla="*/ 1 h 25"/>
                <a:gd name="T20" fmla="*/ 0 w 27"/>
                <a:gd name="T21" fmla="*/ 1 h 25"/>
                <a:gd name="T22" fmla="*/ 0 w 27"/>
                <a:gd name="T23" fmla="*/ 1 h 25"/>
                <a:gd name="T24" fmla="*/ 0 w 27"/>
                <a:gd name="T25" fmla="*/ 1 h 25"/>
                <a:gd name="T26" fmla="*/ 0 w 27"/>
                <a:gd name="T27" fmla="*/ 1 h 25"/>
                <a:gd name="T28" fmla="*/ 0 w 27"/>
                <a:gd name="T29" fmla="*/ 1 h 25"/>
                <a:gd name="T30" fmla="*/ 0 w 27"/>
                <a:gd name="T31" fmla="*/ 1 h 25"/>
                <a:gd name="T32" fmla="*/ 0 w 27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5"/>
                <a:gd name="T53" fmla="*/ 27 w 2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5">
                  <a:moveTo>
                    <a:pt x="0" y="14"/>
                  </a:moveTo>
                  <a:lnTo>
                    <a:pt x="0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5" y="17"/>
                  </a:lnTo>
                  <a:lnTo>
                    <a:pt x="22" y="22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1" name="Freeform 382"/>
            <p:cNvSpPr>
              <a:spLocks/>
            </p:cNvSpPr>
            <p:nvPr/>
          </p:nvSpPr>
          <p:spPr bwMode="auto">
            <a:xfrm>
              <a:off x="5076" y="4113"/>
              <a:ext cx="11" cy="11"/>
            </a:xfrm>
            <a:custGeom>
              <a:avLst/>
              <a:gdLst>
                <a:gd name="T0" fmla="*/ 0 w 23"/>
                <a:gd name="T1" fmla="*/ 1 h 21"/>
                <a:gd name="T2" fmla="*/ 0 w 23"/>
                <a:gd name="T3" fmla="*/ 1 h 21"/>
                <a:gd name="T4" fmla="*/ 0 w 23"/>
                <a:gd name="T5" fmla="*/ 1 h 21"/>
                <a:gd name="T6" fmla="*/ 0 w 23"/>
                <a:gd name="T7" fmla="*/ 1 h 21"/>
                <a:gd name="T8" fmla="*/ 0 w 23"/>
                <a:gd name="T9" fmla="*/ 0 h 21"/>
                <a:gd name="T10" fmla="*/ 0 w 23"/>
                <a:gd name="T11" fmla="*/ 0 h 21"/>
                <a:gd name="T12" fmla="*/ 0 w 23"/>
                <a:gd name="T13" fmla="*/ 1 h 21"/>
                <a:gd name="T14" fmla="*/ 0 w 23"/>
                <a:gd name="T15" fmla="*/ 1 h 21"/>
                <a:gd name="T16" fmla="*/ 0 w 23"/>
                <a:gd name="T17" fmla="*/ 1 h 21"/>
                <a:gd name="T18" fmla="*/ 0 w 23"/>
                <a:gd name="T19" fmla="*/ 1 h 21"/>
                <a:gd name="T20" fmla="*/ 0 w 23"/>
                <a:gd name="T21" fmla="*/ 1 h 21"/>
                <a:gd name="T22" fmla="*/ 0 w 23"/>
                <a:gd name="T23" fmla="*/ 1 h 21"/>
                <a:gd name="T24" fmla="*/ 0 w 23"/>
                <a:gd name="T25" fmla="*/ 1 h 21"/>
                <a:gd name="T26" fmla="*/ 0 w 23"/>
                <a:gd name="T27" fmla="*/ 1 h 21"/>
                <a:gd name="T28" fmla="*/ 0 w 23"/>
                <a:gd name="T29" fmla="*/ 1 h 21"/>
                <a:gd name="T30" fmla="*/ 0 w 23"/>
                <a:gd name="T31" fmla="*/ 1 h 21"/>
                <a:gd name="T32" fmla="*/ 0 w 23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3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9"/>
                  </a:lnTo>
                  <a:lnTo>
                    <a:pt x="21" y="13"/>
                  </a:lnTo>
                  <a:lnTo>
                    <a:pt x="20" y="17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2" name="Freeform 383"/>
            <p:cNvSpPr>
              <a:spLocks/>
            </p:cNvSpPr>
            <p:nvPr/>
          </p:nvSpPr>
          <p:spPr bwMode="auto">
            <a:xfrm>
              <a:off x="5093" y="4094"/>
              <a:ext cx="12" cy="11"/>
            </a:xfrm>
            <a:custGeom>
              <a:avLst/>
              <a:gdLst>
                <a:gd name="T0" fmla="*/ 0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1 w 24"/>
                <a:gd name="T29" fmla="*/ 0 h 23"/>
                <a:gd name="T30" fmla="*/ 1 w 24"/>
                <a:gd name="T31" fmla="*/ 0 h 23"/>
                <a:gd name="T32" fmla="*/ 0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0" y="12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3" name="Freeform 384"/>
            <p:cNvSpPr>
              <a:spLocks/>
            </p:cNvSpPr>
            <p:nvPr/>
          </p:nvSpPr>
          <p:spPr bwMode="auto">
            <a:xfrm>
              <a:off x="5502" y="4048"/>
              <a:ext cx="98" cy="95"/>
            </a:xfrm>
            <a:custGeom>
              <a:avLst/>
              <a:gdLst>
                <a:gd name="T0" fmla="*/ 1 w 195"/>
                <a:gd name="T1" fmla="*/ 1 h 190"/>
                <a:gd name="T2" fmla="*/ 1 w 195"/>
                <a:gd name="T3" fmla="*/ 1 h 190"/>
                <a:gd name="T4" fmla="*/ 1 w 195"/>
                <a:gd name="T5" fmla="*/ 1 h 190"/>
                <a:gd name="T6" fmla="*/ 1 w 195"/>
                <a:gd name="T7" fmla="*/ 1 h 190"/>
                <a:gd name="T8" fmla="*/ 1 w 195"/>
                <a:gd name="T9" fmla="*/ 1 h 190"/>
                <a:gd name="T10" fmla="*/ 1 w 195"/>
                <a:gd name="T11" fmla="*/ 1 h 190"/>
                <a:gd name="T12" fmla="*/ 1 w 195"/>
                <a:gd name="T13" fmla="*/ 1 h 190"/>
                <a:gd name="T14" fmla="*/ 1 w 195"/>
                <a:gd name="T15" fmla="*/ 1 h 190"/>
                <a:gd name="T16" fmla="*/ 1 w 195"/>
                <a:gd name="T17" fmla="*/ 1 h 190"/>
                <a:gd name="T18" fmla="*/ 1 w 195"/>
                <a:gd name="T19" fmla="*/ 1 h 190"/>
                <a:gd name="T20" fmla="*/ 1 w 195"/>
                <a:gd name="T21" fmla="*/ 1 h 190"/>
                <a:gd name="T22" fmla="*/ 1 w 195"/>
                <a:gd name="T23" fmla="*/ 1 h 190"/>
                <a:gd name="T24" fmla="*/ 1 w 195"/>
                <a:gd name="T25" fmla="*/ 1 h 190"/>
                <a:gd name="T26" fmla="*/ 1 w 195"/>
                <a:gd name="T27" fmla="*/ 1 h 190"/>
                <a:gd name="T28" fmla="*/ 1 w 195"/>
                <a:gd name="T29" fmla="*/ 1 h 190"/>
                <a:gd name="T30" fmla="*/ 1 w 195"/>
                <a:gd name="T31" fmla="*/ 1 h 190"/>
                <a:gd name="T32" fmla="*/ 1 w 195"/>
                <a:gd name="T33" fmla="*/ 1 h 190"/>
                <a:gd name="T34" fmla="*/ 1 w 195"/>
                <a:gd name="T35" fmla="*/ 1 h 190"/>
                <a:gd name="T36" fmla="*/ 1 w 195"/>
                <a:gd name="T37" fmla="*/ 0 h 190"/>
                <a:gd name="T38" fmla="*/ 1 w 195"/>
                <a:gd name="T39" fmla="*/ 1 h 190"/>
                <a:gd name="T40" fmla="*/ 1 w 195"/>
                <a:gd name="T41" fmla="*/ 1 h 190"/>
                <a:gd name="T42" fmla="*/ 1 w 195"/>
                <a:gd name="T43" fmla="*/ 1 h 190"/>
                <a:gd name="T44" fmla="*/ 1 w 195"/>
                <a:gd name="T45" fmla="*/ 1 h 190"/>
                <a:gd name="T46" fmla="*/ 1 w 195"/>
                <a:gd name="T47" fmla="*/ 1 h 190"/>
                <a:gd name="T48" fmla="*/ 1 w 195"/>
                <a:gd name="T49" fmla="*/ 1 h 190"/>
                <a:gd name="T50" fmla="*/ 1 w 195"/>
                <a:gd name="T51" fmla="*/ 1 h 190"/>
                <a:gd name="T52" fmla="*/ 1 w 195"/>
                <a:gd name="T53" fmla="*/ 1 h 190"/>
                <a:gd name="T54" fmla="*/ 1 w 195"/>
                <a:gd name="T55" fmla="*/ 1 h 190"/>
                <a:gd name="T56" fmla="*/ 1 w 195"/>
                <a:gd name="T57" fmla="*/ 1 h 190"/>
                <a:gd name="T58" fmla="*/ 1 w 195"/>
                <a:gd name="T59" fmla="*/ 1 h 190"/>
                <a:gd name="T60" fmla="*/ 1 w 195"/>
                <a:gd name="T61" fmla="*/ 1 h 190"/>
                <a:gd name="T62" fmla="*/ 1 w 195"/>
                <a:gd name="T63" fmla="*/ 1 h 190"/>
                <a:gd name="T64" fmla="*/ 1 w 195"/>
                <a:gd name="T65" fmla="*/ 1 h 190"/>
                <a:gd name="T66" fmla="*/ 1 w 195"/>
                <a:gd name="T67" fmla="*/ 1 h 190"/>
                <a:gd name="T68" fmla="*/ 1 w 195"/>
                <a:gd name="T69" fmla="*/ 1 h 190"/>
                <a:gd name="T70" fmla="*/ 1 w 195"/>
                <a:gd name="T71" fmla="*/ 1 h 190"/>
                <a:gd name="T72" fmla="*/ 0 w 195"/>
                <a:gd name="T73" fmla="*/ 1 h 190"/>
                <a:gd name="T74" fmla="*/ 1 w 195"/>
                <a:gd name="T75" fmla="*/ 1 h 190"/>
                <a:gd name="T76" fmla="*/ 1 w 195"/>
                <a:gd name="T77" fmla="*/ 1 h 190"/>
                <a:gd name="T78" fmla="*/ 1 w 195"/>
                <a:gd name="T79" fmla="*/ 1 h 190"/>
                <a:gd name="T80" fmla="*/ 1 w 195"/>
                <a:gd name="T81" fmla="*/ 1 h 190"/>
                <a:gd name="T82" fmla="*/ 1 w 195"/>
                <a:gd name="T83" fmla="*/ 1 h 190"/>
                <a:gd name="T84" fmla="*/ 1 w 195"/>
                <a:gd name="T85" fmla="*/ 1 h 190"/>
                <a:gd name="T86" fmla="*/ 1 w 195"/>
                <a:gd name="T87" fmla="*/ 1 h 190"/>
                <a:gd name="T88" fmla="*/ 1 w 195"/>
                <a:gd name="T89" fmla="*/ 1 h 190"/>
                <a:gd name="T90" fmla="*/ 1 w 195"/>
                <a:gd name="T91" fmla="*/ 1 h 190"/>
                <a:gd name="T92" fmla="*/ 1 w 195"/>
                <a:gd name="T93" fmla="*/ 1 h 190"/>
                <a:gd name="T94" fmla="*/ 1 w 195"/>
                <a:gd name="T95" fmla="*/ 1 h 190"/>
                <a:gd name="T96" fmla="*/ 1 w 195"/>
                <a:gd name="T97" fmla="*/ 1 h 190"/>
                <a:gd name="T98" fmla="*/ 1 w 195"/>
                <a:gd name="T99" fmla="*/ 1 h 190"/>
                <a:gd name="T100" fmla="*/ 1 w 195"/>
                <a:gd name="T101" fmla="*/ 1 h 190"/>
                <a:gd name="T102" fmla="*/ 1 w 195"/>
                <a:gd name="T103" fmla="*/ 1 h 190"/>
                <a:gd name="T104" fmla="*/ 1 w 195"/>
                <a:gd name="T105" fmla="*/ 1 h 190"/>
                <a:gd name="T106" fmla="*/ 1 w 195"/>
                <a:gd name="T107" fmla="*/ 1 h 190"/>
                <a:gd name="T108" fmla="*/ 1 w 195"/>
                <a:gd name="T109" fmla="*/ 1 h 190"/>
                <a:gd name="T110" fmla="*/ 1 w 195"/>
                <a:gd name="T111" fmla="*/ 1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5"/>
                <a:gd name="T169" fmla="*/ 0 h 190"/>
                <a:gd name="T170" fmla="*/ 195 w 195"/>
                <a:gd name="T171" fmla="*/ 190 h 1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49"/>
                  </a:lnTo>
                  <a:lnTo>
                    <a:pt x="161" y="146"/>
                  </a:lnTo>
                  <a:lnTo>
                    <a:pt x="167" y="141"/>
                  </a:lnTo>
                  <a:lnTo>
                    <a:pt x="171" y="135"/>
                  </a:lnTo>
                  <a:lnTo>
                    <a:pt x="173" y="127"/>
                  </a:lnTo>
                  <a:lnTo>
                    <a:pt x="172" y="118"/>
                  </a:lnTo>
                  <a:lnTo>
                    <a:pt x="167" y="107"/>
                  </a:lnTo>
                  <a:lnTo>
                    <a:pt x="162" y="102"/>
                  </a:lnTo>
                  <a:lnTo>
                    <a:pt x="156" y="102"/>
                  </a:lnTo>
                  <a:lnTo>
                    <a:pt x="149" y="102"/>
                  </a:lnTo>
                  <a:lnTo>
                    <a:pt x="145" y="104"/>
                  </a:lnTo>
                  <a:lnTo>
                    <a:pt x="140" y="100"/>
                  </a:lnTo>
                  <a:lnTo>
                    <a:pt x="135" y="94"/>
                  </a:lnTo>
                  <a:lnTo>
                    <a:pt x="132" y="89"/>
                  </a:lnTo>
                  <a:lnTo>
                    <a:pt x="129" y="85"/>
                  </a:lnTo>
                  <a:lnTo>
                    <a:pt x="127" y="80"/>
                  </a:lnTo>
                  <a:lnTo>
                    <a:pt x="127" y="79"/>
                  </a:lnTo>
                  <a:lnTo>
                    <a:pt x="131" y="80"/>
                  </a:lnTo>
                  <a:lnTo>
                    <a:pt x="137" y="82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7"/>
                  </a:lnTo>
                  <a:lnTo>
                    <a:pt x="153" y="89"/>
                  </a:lnTo>
                  <a:lnTo>
                    <a:pt x="155" y="93"/>
                  </a:lnTo>
                  <a:lnTo>
                    <a:pt x="158" y="97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6"/>
                  </a:lnTo>
                  <a:lnTo>
                    <a:pt x="190" y="91"/>
                  </a:lnTo>
                  <a:lnTo>
                    <a:pt x="194" y="82"/>
                  </a:lnTo>
                  <a:lnTo>
                    <a:pt x="195" y="72"/>
                  </a:lnTo>
                  <a:lnTo>
                    <a:pt x="195" y="66"/>
                  </a:lnTo>
                  <a:lnTo>
                    <a:pt x="194" y="62"/>
                  </a:lnTo>
                  <a:lnTo>
                    <a:pt x="192" y="58"/>
                  </a:lnTo>
                  <a:lnTo>
                    <a:pt x="191" y="55"/>
                  </a:lnTo>
                  <a:lnTo>
                    <a:pt x="186" y="51"/>
                  </a:lnTo>
                  <a:lnTo>
                    <a:pt x="182" y="49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49"/>
                  </a:lnTo>
                  <a:lnTo>
                    <a:pt x="152" y="51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1"/>
                  </a:lnTo>
                  <a:lnTo>
                    <a:pt x="142" y="43"/>
                  </a:lnTo>
                  <a:lnTo>
                    <a:pt x="153" y="32"/>
                  </a:lnTo>
                  <a:lnTo>
                    <a:pt x="158" y="19"/>
                  </a:lnTo>
                  <a:lnTo>
                    <a:pt x="156" y="9"/>
                  </a:lnTo>
                  <a:lnTo>
                    <a:pt x="153" y="4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3"/>
                  </a:lnTo>
                  <a:lnTo>
                    <a:pt x="120" y="5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7"/>
                  </a:lnTo>
                  <a:lnTo>
                    <a:pt x="111" y="36"/>
                  </a:lnTo>
                  <a:lnTo>
                    <a:pt x="115" y="43"/>
                  </a:lnTo>
                  <a:lnTo>
                    <a:pt x="117" y="49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0"/>
                  </a:lnTo>
                  <a:lnTo>
                    <a:pt x="106" y="44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8"/>
                  </a:lnTo>
                  <a:lnTo>
                    <a:pt x="70" y="23"/>
                  </a:lnTo>
                  <a:lnTo>
                    <a:pt x="64" y="18"/>
                  </a:lnTo>
                  <a:lnTo>
                    <a:pt x="57" y="15"/>
                  </a:lnTo>
                  <a:lnTo>
                    <a:pt x="49" y="13"/>
                  </a:lnTo>
                  <a:lnTo>
                    <a:pt x="41" y="15"/>
                  </a:lnTo>
                  <a:lnTo>
                    <a:pt x="33" y="18"/>
                  </a:lnTo>
                  <a:lnTo>
                    <a:pt x="26" y="24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1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59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3"/>
                  </a:lnTo>
                  <a:lnTo>
                    <a:pt x="64" y="68"/>
                  </a:lnTo>
                  <a:lnTo>
                    <a:pt x="66" y="72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8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4"/>
                  </a:lnTo>
                  <a:lnTo>
                    <a:pt x="8" y="97"/>
                  </a:lnTo>
                  <a:lnTo>
                    <a:pt x="4" y="101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1" y="124"/>
                  </a:lnTo>
                  <a:lnTo>
                    <a:pt x="4" y="131"/>
                  </a:lnTo>
                  <a:lnTo>
                    <a:pt x="8" y="134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39"/>
                  </a:lnTo>
                  <a:lnTo>
                    <a:pt x="27" y="140"/>
                  </a:lnTo>
                  <a:lnTo>
                    <a:pt x="32" y="139"/>
                  </a:lnTo>
                  <a:lnTo>
                    <a:pt x="36" y="139"/>
                  </a:lnTo>
                  <a:lnTo>
                    <a:pt x="41" y="137"/>
                  </a:lnTo>
                  <a:lnTo>
                    <a:pt x="46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48" y="116"/>
                  </a:lnTo>
                  <a:lnTo>
                    <a:pt x="55" y="109"/>
                  </a:lnTo>
                  <a:lnTo>
                    <a:pt x="63" y="104"/>
                  </a:lnTo>
                  <a:lnTo>
                    <a:pt x="71" y="100"/>
                  </a:lnTo>
                  <a:lnTo>
                    <a:pt x="74" y="97"/>
                  </a:lnTo>
                  <a:lnTo>
                    <a:pt x="77" y="100"/>
                  </a:lnTo>
                  <a:lnTo>
                    <a:pt x="79" y="103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4"/>
                  </a:lnTo>
                  <a:lnTo>
                    <a:pt x="63" y="140"/>
                  </a:lnTo>
                  <a:lnTo>
                    <a:pt x="55" y="148"/>
                  </a:lnTo>
                  <a:lnTo>
                    <a:pt x="50" y="157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7"/>
                  </a:lnTo>
                  <a:lnTo>
                    <a:pt x="79" y="190"/>
                  </a:lnTo>
                  <a:lnTo>
                    <a:pt x="85" y="188"/>
                  </a:lnTo>
                  <a:lnTo>
                    <a:pt x="91" y="186"/>
                  </a:lnTo>
                  <a:lnTo>
                    <a:pt x="96" y="183"/>
                  </a:lnTo>
                  <a:lnTo>
                    <a:pt x="102" y="179"/>
                  </a:lnTo>
                  <a:lnTo>
                    <a:pt x="106" y="176"/>
                  </a:lnTo>
                  <a:lnTo>
                    <a:pt x="108" y="172"/>
                  </a:lnTo>
                  <a:lnTo>
                    <a:pt x="109" y="169"/>
                  </a:lnTo>
                  <a:lnTo>
                    <a:pt x="110" y="164"/>
                  </a:lnTo>
                  <a:lnTo>
                    <a:pt x="108" y="155"/>
                  </a:lnTo>
                  <a:lnTo>
                    <a:pt x="104" y="148"/>
                  </a:lnTo>
                  <a:lnTo>
                    <a:pt x="100" y="144"/>
                  </a:lnTo>
                  <a:lnTo>
                    <a:pt x="95" y="140"/>
                  </a:lnTo>
                  <a:lnTo>
                    <a:pt x="96" y="132"/>
                  </a:lnTo>
                  <a:lnTo>
                    <a:pt x="97" y="124"/>
                  </a:lnTo>
                  <a:lnTo>
                    <a:pt x="99" y="118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2"/>
                  </a:lnTo>
                  <a:lnTo>
                    <a:pt x="110" y="111"/>
                  </a:lnTo>
                  <a:lnTo>
                    <a:pt x="111" y="111"/>
                  </a:lnTo>
                  <a:lnTo>
                    <a:pt x="117" y="120"/>
                  </a:lnTo>
                  <a:lnTo>
                    <a:pt x="120" y="133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4" name="Freeform 385"/>
            <p:cNvSpPr>
              <a:spLocks/>
            </p:cNvSpPr>
            <p:nvPr/>
          </p:nvSpPr>
          <p:spPr bwMode="auto">
            <a:xfrm>
              <a:off x="5576" y="3854"/>
              <a:ext cx="105" cy="164"/>
            </a:xfrm>
            <a:custGeom>
              <a:avLst/>
              <a:gdLst>
                <a:gd name="T0" fmla="*/ 0 w 211"/>
                <a:gd name="T1" fmla="*/ 0 h 329"/>
                <a:gd name="T2" fmla="*/ 0 w 211"/>
                <a:gd name="T3" fmla="*/ 0 h 329"/>
                <a:gd name="T4" fmla="*/ 0 w 211"/>
                <a:gd name="T5" fmla="*/ 0 h 329"/>
                <a:gd name="T6" fmla="*/ 0 w 211"/>
                <a:gd name="T7" fmla="*/ 0 h 329"/>
                <a:gd name="T8" fmla="*/ 0 w 211"/>
                <a:gd name="T9" fmla="*/ 0 h 329"/>
                <a:gd name="T10" fmla="*/ 0 w 211"/>
                <a:gd name="T11" fmla="*/ 0 h 329"/>
                <a:gd name="T12" fmla="*/ 0 w 211"/>
                <a:gd name="T13" fmla="*/ 0 h 329"/>
                <a:gd name="T14" fmla="*/ 0 w 211"/>
                <a:gd name="T15" fmla="*/ 0 h 329"/>
                <a:gd name="T16" fmla="*/ 0 w 211"/>
                <a:gd name="T17" fmla="*/ 0 h 329"/>
                <a:gd name="T18" fmla="*/ 0 w 211"/>
                <a:gd name="T19" fmla="*/ 0 h 329"/>
                <a:gd name="T20" fmla="*/ 0 w 211"/>
                <a:gd name="T21" fmla="*/ 0 h 329"/>
                <a:gd name="T22" fmla="*/ 0 w 211"/>
                <a:gd name="T23" fmla="*/ 0 h 329"/>
                <a:gd name="T24" fmla="*/ 0 w 211"/>
                <a:gd name="T25" fmla="*/ 0 h 329"/>
                <a:gd name="T26" fmla="*/ 0 w 211"/>
                <a:gd name="T27" fmla="*/ 0 h 329"/>
                <a:gd name="T28" fmla="*/ 0 w 211"/>
                <a:gd name="T29" fmla="*/ 0 h 329"/>
                <a:gd name="T30" fmla="*/ 0 w 211"/>
                <a:gd name="T31" fmla="*/ 0 h 329"/>
                <a:gd name="T32" fmla="*/ 0 w 211"/>
                <a:gd name="T33" fmla="*/ 0 h 329"/>
                <a:gd name="T34" fmla="*/ 0 w 211"/>
                <a:gd name="T35" fmla="*/ 0 h 329"/>
                <a:gd name="T36" fmla="*/ 0 w 211"/>
                <a:gd name="T37" fmla="*/ 0 h 329"/>
                <a:gd name="T38" fmla="*/ 0 w 211"/>
                <a:gd name="T39" fmla="*/ 0 h 329"/>
                <a:gd name="T40" fmla="*/ 0 w 211"/>
                <a:gd name="T41" fmla="*/ 0 h 329"/>
                <a:gd name="T42" fmla="*/ 0 w 211"/>
                <a:gd name="T43" fmla="*/ 0 h 329"/>
                <a:gd name="T44" fmla="*/ 0 w 211"/>
                <a:gd name="T45" fmla="*/ 0 h 329"/>
                <a:gd name="T46" fmla="*/ 0 w 211"/>
                <a:gd name="T47" fmla="*/ 0 h 329"/>
                <a:gd name="T48" fmla="*/ 0 w 211"/>
                <a:gd name="T49" fmla="*/ 0 h 329"/>
                <a:gd name="T50" fmla="*/ 0 w 211"/>
                <a:gd name="T51" fmla="*/ 0 h 329"/>
                <a:gd name="T52" fmla="*/ 0 w 211"/>
                <a:gd name="T53" fmla="*/ 0 h 329"/>
                <a:gd name="T54" fmla="*/ 0 w 211"/>
                <a:gd name="T55" fmla="*/ 0 h 329"/>
                <a:gd name="T56" fmla="*/ 0 w 211"/>
                <a:gd name="T57" fmla="*/ 0 h 329"/>
                <a:gd name="T58" fmla="*/ 0 w 211"/>
                <a:gd name="T59" fmla="*/ 0 h 329"/>
                <a:gd name="T60" fmla="*/ 0 w 211"/>
                <a:gd name="T61" fmla="*/ 0 h 329"/>
                <a:gd name="T62" fmla="*/ 0 w 211"/>
                <a:gd name="T63" fmla="*/ 0 h 329"/>
                <a:gd name="T64" fmla="*/ 0 w 211"/>
                <a:gd name="T65" fmla="*/ 0 h 329"/>
                <a:gd name="T66" fmla="*/ 0 w 211"/>
                <a:gd name="T67" fmla="*/ 0 h 329"/>
                <a:gd name="T68" fmla="*/ 0 w 211"/>
                <a:gd name="T69" fmla="*/ 0 h 329"/>
                <a:gd name="T70" fmla="*/ 0 w 211"/>
                <a:gd name="T71" fmla="*/ 0 h 329"/>
                <a:gd name="T72" fmla="*/ 0 w 211"/>
                <a:gd name="T73" fmla="*/ 0 h 329"/>
                <a:gd name="T74" fmla="*/ 0 w 211"/>
                <a:gd name="T75" fmla="*/ 0 h 329"/>
                <a:gd name="T76" fmla="*/ 0 w 211"/>
                <a:gd name="T77" fmla="*/ 0 h 329"/>
                <a:gd name="T78" fmla="*/ 0 w 211"/>
                <a:gd name="T79" fmla="*/ 0 h 329"/>
                <a:gd name="T80" fmla="*/ 0 w 211"/>
                <a:gd name="T81" fmla="*/ 0 h 329"/>
                <a:gd name="T82" fmla="*/ 0 w 211"/>
                <a:gd name="T83" fmla="*/ 0 h 329"/>
                <a:gd name="T84" fmla="*/ 0 w 211"/>
                <a:gd name="T85" fmla="*/ 0 h 329"/>
                <a:gd name="T86" fmla="*/ 0 w 211"/>
                <a:gd name="T87" fmla="*/ 0 h 329"/>
                <a:gd name="T88" fmla="*/ 0 w 211"/>
                <a:gd name="T89" fmla="*/ 0 h 329"/>
                <a:gd name="T90" fmla="*/ 0 w 211"/>
                <a:gd name="T91" fmla="*/ 0 h 329"/>
                <a:gd name="T92" fmla="*/ 0 w 211"/>
                <a:gd name="T93" fmla="*/ 0 h 329"/>
                <a:gd name="T94" fmla="*/ 0 w 211"/>
                <a:gd name="T95" fmla="*/ 0 h 329"/>
                <a:gd name="T96" fmla="*/ 0 w 211"/>
                <a:gd name="T97" fmla="*/ 0 h 329"/>
                <a:gd name="T98" fmla="*/ 0 w 211"/>
                <a:gd name="T99" fmla="*/ 0 h 329"/>
                <a:gd name="T100" fmla="*/ 0 w 211"/>
                <a:gd name="T101" fmla="*/ 0 h 329"/>
                <a:gd name="T102" fmla="*/ 0 w 211"/>
                <a:gd name="T103" fmla="*/ 0 h 329"/>
                <a:gd name="T104" fmla="*/ 0 w 211"/>
                <a:gd name="T105" fmla="*/ 0 h 329"/>
                <a:gd name="T106" fmla="*/ 0 w 211"/>
                <a:gd name="T107" fmla="*/ 0 h 3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329"/>
                <a:gd name="T164" fmla="*/ 211 w 211"/>
                <a:gd name="T165" fmla="*/ 329 h 3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329">
                  <a:moveTo>
                    <a:pt x="0" y="329"/>
                  </a:moveTo>
                  <a:lnTo>
                    <a:pt x="19" y="308"/>
                  </a:lnTo>
                  <a:lnTo>
                    <a:pt x="38" y="292"/>
                  </a:lnTo>
                  <a:lnTo>
                    <a:pt x="60" y="278"/>
                  </a:lnTo>
                  <a:lnTo>
                    <a:pt x="82" y="269"/>
                  </a:lnTo>
                  <a:lnTo>
                    <a:pt x="105" y="262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60"/>
                  </a:lnTo>
                  <a:lnTo>
                    <a:pt x="167" y="253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5"/>
                  </a:lnTo>
                  <a:lnTo>
                    <a:pt x="180" y="215"/>
                  </a:lnTo>
                  <a:lnTo>
                    <a:pt x="188" y="207"/>
                  </a:lnTo>
                  <a:lnTo>
                    <a:pt x="198" y="200"/>
                  </a:lnTo>
                  <a:lnTo>
                    <a:pt x="211" y="194"/>
                  </a:lnTo>
                  <a:lnTo>
                    <a:pt x="200" y="171"/>
                  </a:lnTo>
                  <a:lnTo>
                    <a:pt x="195" y="142"/>
                  </a:lnTo>
                  <a:lnTo>
                    <a:pt x="196" y="116"/>
                  </a:lnTo>
                  <a:lnTo>
                    <a:pt x="209" y="94"/>
                  </a:lnTo>
                  <a:lnTo>
                    <a:pt x="200" y="89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6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1"/>
                  </a:lnTo>
                  <a:lnTo>
                    <a:pt x="137" y="0"/>
                  </a:lnTo>
                  <a:lnTo>
                    <a:pt x="131" y="12"/>
                  </a:lnTo>
                  <a:lnTo>
                    <a:pt x="123" y="23"/>
                  </a:lnTo>
                  <a:lnTo>
                    <a:pt x="114" y="35"/>
                  </a:lnTo>
                  <a:lnTo>
                    <a:pt x="103" y="47"/>
                  </a:lnTo>
                  <a:lnTo>
                    <a:pt x="90" y="56"/>
                  </a:lnTo>
                  <a:lnTo>
                    <a:pt x="77" y="64"/>
                  </a:lnTo>
                  <a:lnTo>
                    <a:pt x="62" y="67"/>
                  </a:lnTo>
                  <a:lnTo>
                    <a:pt x="47" y="68"/>
                  </a:lnTo>
                  <a:lnTo>
                    <a:pt x="53" y="85"/>
                  </a:lnTo>
                  <a:lnTo>
                    <a:pt x="55" y="103"/>
                  </a:lnTo>
                  <a:lnTo>
                    <a:pt x="50" y="125"/>
                  </a:lnTo>
                  <a:lnTo>
                    <a:pt x="34" y="146"/>
                  </a:lnTo>
                  <a:lnTo>
                    <a:pt x="43" y="182"/>
                  </a:lnTo>
                  <a:lnTo>
                    <a:pt x="43" y="218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1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1"/>
                  </a:lnTo>
                  <a:lnTo>
                    <a:pt x="0" y="324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5" name="Freeform 386"/>
            <p:cNvSpPr>
              <a:spLocks/>
            </p:cNvSpPr>
            <p:nvPr/>
          </p:nvSpPr>
          <p:spPr bwMode="auto">
            <a:xfrm>
              <a:off x="5251" y="3889"/>
              <a:ext cx="171" cy="145"/>
            </a:xfrm>
            <a:custGeom>
              <a:avLst/>
              <a:gdLst>
                <a:gd name="T0" fmla="*/ 1 w 341"/>
                <a:gd name="T1" fmla="*/ 0 h 291"/>
                <a:gd name="T2" fmla="*/ 1 w 341"/>
                <a:gd name="T3" fmla="*/ 0 h 291"/>
                <a:gd name="T4" fmla="*/ 1 w 341"/>
                <a:gd name="T5" fmla="*/ 0 h 291"/>
                <a:gd name="T6" fmla="*/ 1 w 341"/>
                <a:gd name="T7" fmla="*/ 0 h 291"/>
                <a:gd name="T8" fmla="*/ 1 w 341"/>
                <a:gd name="T9" fmla="*/ 0 h 291"/>
                <a:gd name="T10" fmla="*/ 1 w 341"/>
                <a:gd name="T11" fmla="*/ 0 h 291"/>
                <a:gd name="T12" fmla="*/ 1 w 341"/>
                <a:gd name="T13" fmla="*/ 0 h 291"/>
                <a:gd name="T14" fmla="*/ 1 w 341"/>
                <a:gd name="T15" fmla="*/ 0 h 291"/>
                <a:gd name="T16" fmla="*/ 1 w 341"/>
                <a:gd name="T17" fmla="*/ 0 h 291"/>
                <a:gd name="T18" fmla="*/ 1 w 341"/>
                <a:gd name="T19" fmla="*/ 0 h 291"/>
                <a:gd name="T20" fmla="*/ 1 w 341"/>
                <a:gd name="T21" fmla="*/ 0 h 291"/>
                <a:gd name="T22" fmla="*/ 1 w 341"/>
                <a:gd name="T23" fmla="*/ 0 h 291"/>
                <a:gd name="T24" fmla="*/ 1 w 341"/>
                <a:gd name="T25" fmla="*/ 0 h 291"/>
                <a:gd name="T26" fmla="*/ 1 w 341"/>
                <a:gd name="T27" fmla="*/ 0 h 291"/>
                <a:gd name="T28" fmla="*/ 1 w 341"/>
                <a:gd name="T29" fmla="*/ 0 h 291"/>
                <a:gd name="T30" fmla="*/ 1 w 341"/>
                <a:gd name="T31" fmla="*/ 0 h 291"/>
                <a:gd name="T32" fmla="*/ 1 w 341"/>
                <a:gd name="T33" fmla="*/ 0 h 291"/>
                <a:gd name="T34" fmla="*/ 1 w 341"/>
                <a:gd name="T35" fmla="*/ 0 h 291"/>
                <a:gd name="T36" fmla="*/ 1 w 341"/>
                <a:gd name="T37" fmla="*/ 0 h 291"/>
                <a:gd name="T38" fmla="*/ 1 w 341"/>
                <a:gd name="T39" fmla="*/ 0 h 291"/>
                <a:gd name="T40" fmla="*/ 1 w 341"/>
                <a:gd name="T41" fmla="*/ 0 h 291"/>
                <a:gd name="T42" fmla="*/ 1 w 341"/>
                <a:gd name="T43" fmla="*/ 0 h 291"/>
                <a:gd name="T44" fmla="*/ 1 w 341"/>
                <a:gd name="T45" fmla="*/ 0 h 291"/>
                <a:gd name="T46" fmla="*/ 1 w 341"/>
                <a:gd name="T47" fmla="*/ 0 h 291"/>
                <a:gd name="T48" fmla="*/ 1 w 341"/>
                <a:gd name="T49" fmla="*/ 0 h 291"/>
                <a:gd name="T50" fmla="*/ 1 w 341"/>
                <a:gd name="T51" fmla="*/ 0 h 291"/>
                <a:gd name="T52" fmla="*/ 1 w 341"/>
                <a:gd name="T53" fmla="*/ 0 h 291"/>
                <a:gd name="T54" fmla="*/ 1 w 341"/>
                <a:gd name="T55" fmla="*/ 0 h 291"/>
                <a:gd name="T56" fmla="*/ 1 w 341"/>
                <a:gd name="T57" fmla="*/ 0 h 291"/>
                <a:gd name="T58" fmla="*/ 1 w 341"/>
                <a:gd name="T59" fmla="*/ 0 h 291"/>
                <a:gd name="T60" fmla="*/ 1 w 341"/>
                <a:gd name="T61" fmla="*/ 0 h 291"/>
                <a:gd name="T62" fmla="*/ 1 w 341"/>
                <a:gd name="T63" fmla="*/ 0 h 291"/>
                <a:gd name="T64" fmla="*/ 1 w 341"/>
                <a:gd name="T65" fmla="*/ 0 h 291"/>
                <a:gd name="T66" fmla="*/ 1 w 341"/>
                <a:gd name="T67" fmla="*/ 0 h 291"/>
                <a:gd name="T68" fmla="*/ 1 w 341"/>
                <a:gd name="T69" fmla="*/ 0 h 291"/>
                <a:gd name="T70" fmla="*/ 1 w 341"/>
                <a:gd name="T71" fmla="*/ 0 h 291"/>
                <a:gd name="T72" fmla="*/ 1 w 341"/>
                <a:gd name="T73" fmla="*/ 0 h 291"/>
                <a:gd name="T74" fmla="*/ 1 w 341"/>
                <a:gd name="T75" fmla="*/ 0 h 291"/>
                <a:gd name="T76" fmla="*/ 1 w 341"/>
                <a:gd name="T77" fmla="*/ 0 h 291"/>
                <a:gd name="T78" fmla="*/ 1 w 341"/>
                <a:gd name="T79" fmla="*/ 0 h 291"/>
                <a:gd name="T80" fmla="*/ 1 w 341"/>
                <a:gd name="T81" fmla="*/ 0 h 291"/>
                <a:gd name="T82" fmla="*/ 1 w 341"/>
                <a:gd name="T83" fmla="*/ 0 h 291"/>
                <a:gd name="T84" fmla="*/ 1 w 341"/>
                <a:gd name="T85" fmla="*/ 0 h 291"/>
                <a:gd name="T86" fmla="*/ 1 w 341"/>
                <a:gd name="T87" fmla="*/ 0 h 291"/>
                <a:gd name="T88" fmla="*/ 0 w 341"/>
                <a:gd name="T89" fmla="*/ 0 h 291"/>
                <a:gd name="T90" fmla="*/ 1 w 341"/>
                <a:gd name="T91" fmla="*/ 0 h 291"/>
                <a:gd name="T92" fmla="*/ 1 w 341"/>
                <a:gd name="T93" fmla="*/ 0 h 291"/>
                <a:gd name="T94" fmla="*/ 1 w 341"/>
                <a:gd name="T95" fmla="*/ 0 h 291"/>
                <a:gd name="T96" fmla="*/ 1 w 341"/>
                <a:gd name="T97" fmla="*/ 0 h 291"/>
                <a:gd name="T98" fmla="*/ 1 w 341"/>
                <a:gd name="T99" fmla="*/ 0 h 291"/>
                <a:gd name="T100" fmla="*/ 1 w 341"/>
                <a:gd name="T101" fmla="*/ 0 h 291"/>
                <a:gd name="T102" fmla="*/ 1 w 341"/>
                <a:gd name="T103" fmla="*/ 0 h 291"/>
                <a:gd name="T104" fmla="*/ 1 w 341"/>
                <a:gd name="T105" fmla="*/ 0 h 291"/>
                <a:gd name="T106" fmla="*/ 1 w 341"/>
                <a:gd name="T107" fmla="*/ 0 h 291"/>
                <a:gd name="T108" fmla="*/ 1 w 341"/>
                <a:gd name="T109" fmla="*/ 0 h 291"/>
                <a:gd name="T110" fmla="*/ 1 w 341"/>
                <a:gd name="T111" fmla="*/ 0 h 291"/>
                <a:gd name="T112" fmla="*/ 1 w 341"/>
                <a:gd name="T113" fmla="*/ 0 h 291"/>
                <a:gd name="T114" fmla="*/ 1 w 341"/>
                <a:gd name="T115" fmla="*/ 0 h 291"/>
                <a:gd name="T116" fmla="*/ 1 w 341"/>
                <a:gd name="T117" fmla="*/ 0 h 291"/>
                <a:gd name="T118" fmla="*/ 1 w 341"/>
                <a:gd name="T119" fmla="*/ 0 h 291"/>
                <a:gd name="T120" fmla="*/ 1 w 341"/>
                <a:gd name="T121" fmla="*/ 0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1"/>
                <a:gd name="T184" fmla="*/ 0 h 291"/>
                <a:gd name="T185" fmla="*/ 341 w 341"/>
                <a:gd name="T186" fmla="*/ 291 h 2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5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0"/>
                  </a:lnTo>
                  <a:lnTo>
                    <a:pt x="301" y="269"/>
                  </a:lnTo>
                  <a:lnTo>
                    <a:pt x="318" y="269"/>
                  </a:lnTo>
                  <a:lnTo>
                    <a:pt x="324" y="270"/>
                  </a:lnTo>
                  <a:lnTo>
                    <a:pt x="331" y="271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1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1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8"/>
                  </a:lnTo>
                  <a:lnTo>
                    <a:pt x="248" y="87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6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8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8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6"/>
                  </a:lnTo>
                  <a:lnTo>
                    <a:pt x="33" y="163"/>
                  </a:lnTo>
                  <a:lnTo>
                    <a:pt x="49" y="172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7"/>
                  </a:lnTo>
                  <a:lnTo>
                    <a:pt x="87" y="239"/>
                  </a:lnTo>
                  <a:lnTo>
                    <a:pt x="85" y="264"/>
                  </a:lnTo>
                  <a:lnTo>
                    <a:pt x="94" y="263"/>
                  </a:lnTo>
                  <a:lnTo>
                    <a:pt x="105" y="262"/>
                  </a:lnTo>
                  <a:lnTo>
                    <a:pt x="115" y="262"/>
                  </a:lnTo>
                  <a:lnTo>
                    <a:pt x="125" y="264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" name="Freeform 387"/>
            <p:cNvSpPr>
              <a:spLocks/>
            </p:cNvSpPr>
            <p:nvPr/>
          </p:nvSpPr>
          <p:spPr bwMode="auto">
            <a:xfrm>
              <a:off x="5338" y="4066"/>
              <a:ext cx="174" cy="183"/>
            </a:xfrm>
            <a:custGeom>
              <a:avLst/>
              <a:gdLst>
                <a:gd name="T0" fmla="*/ 0 w 349"/>
                <a:gd name="T1" fmla="*/ 0 h 367"/>
                <a:gd name="T2" fmla="*/ 0 w 349"/>
                <a:gd name="T3" fmla="*/ 0 h 367"/>
                <a:gd name="T4" fmla="*/ 0 w 349"/>
                <a:gd name="T5" fmla="*/ 0 h 367"/>
                <a:gd name="T6" fmla="*/ 0 w 349"/>
                <a:gd name="T7" fmla="*/ 0 h 367"/>
                <a:gd name="T8" fmla="*/ 0 w 349"/>
                <a:gd name="T9" fmla="*/ 0 h 367"/>
                <a:gd name="T10" fmla="*/ 0 w 349"/>
                <a:gd name="T11" fmla="*/ 0 h 367"/>
                <a:gd name="T12" fmla="*/ 0 w 349"/>
                <a:gd name="T13" fmla="*/ 0 h 367"/>
                <a:gd name="T14" fmla="*/ 0 w 349"/>
                <a:gd name="T15" fmla="*/ 0 h 367"/>
                <a:gd name="T16" fmla="*/ 0 w 349"/>
                <a:gd name="T17" fmla="*/ 0 h 367"/>
                <a:gd name="T18" fmla="*/ 0 w 349"/>
                <a:gd name="T19" fmla="*/ 0 h 367"/>
                <a:gd name="T20" fmla="*/ 0 w 349"/>
                <a:gd name="T21" fmla="*/ 0 h 367"/>
                <a:gd name="T22" fmla="*/ 0 w 349"/>
                <a:gd name="T23" fmla="*/ 0 h 367"/>
                <a:gd name="T24" fmla="*/ 0 w 349"/>
                <a:gd name="T25" fmla="*/ 0 h 367"/>
                <a:gd name="T26" fmla="*/ 0 w 349"/>
                <a:gd name="T27" fmla="*/ 0 h 367"/>
                <a:gd name="T28" fmla="*/ 0 w 349"/>
                <a:gd name="T29" fmla="*/ 0 h 367"/>
                <a:gd name="T30" fmla="*/ 0 w 349"/>
                <a:gd name="T31" fmla="*/ 0 h 367"/>
                <a:gd name="T32" fmla="*/ 0 w 349"/>
                <a:gd name="T33" fmla="*/ 0 h 367"/>
                <a:gd name="T34" fmla="*/ 0 w 349"/>
                <a:gd name="T35" fmla="*/ 0 h 367"/>
                <a:gd name="T36" fmla="*/ 0 w 349"/>
                <a:gd name="T37" fmla="*/ 0 h 367"/>
                <a:gd name="T38" fmla="*/ 0 w 349"/>
                <a:gd name="T39" fmla="*/ 0 h 367"/>
                <a:gd name="T40" fmla="*/ 0 w 349"/>
                <a:gd name="T41" fmla="*/ 0 h 367"/>
                <a:gd name="T42" fmla="*/ 0 w 349"/>
                <a:gd name="T43" fmla="*/ 0 h 367"/>
                <a:gd name="T44" fmla="*/ 0 w 349"/>
                <a:gd name="T45" fmla="*/ 0 h 367"/>
                <a:gd name="T46" fmla="*/ 0 w 349"/>
                <a:gd name="T47" fmla="*/ 0 h 367"/>
                <a:gd name="T48" fmla="*/ 0 w 349"/>
                <a:gd name="T49" fmla="*/ 0 h 367"/>
                <a:gd name="T50" fmla="*/ 0 w 349"/>
                <a:gd name="T51" fmla="*/ 0 h 367"/>
                <a:gd name="T52" fmla="*/ 0 w 349"/>
                <a:gd name="T53" fmla="*/ 0 h 367"/>
                <a:gd name="T54" fmla="*/ 0 w 349"/>
                <a:gd name="T55" fmla="*/ 0 h 367"/>
                <a:gd name="T56" fmla="*/ 0 w 349"/>
                <a:gd name="T57" fmla="*/ 0 h 367"/>
                <a:gd name="T58" fmla="*/ 0 w 349"/>
                <a:gd name="T59" fmla="*/ 0 h 367"/>
                <a:gd name="T60" fmla="*/ 0 w 349"/>
                <a:gd name="T61" fmla="*/ 0 h 367"/>
                <a:gd name="T62" fmla="*/ 0 w 349"/>
                <a:gd name="T63" fmla="*/ 0 h 367"/>
                <a:gd name="T64" fmla="*/ 0 w 349"/>
                <a:gd name="T65" fmla="*/ 0 h 367"/>
                <a:gd name="T66" fmla="*/ 0 w 349"/>
                <a:gd name="T67" fmla="*/ 0 h 367"/>
                <a:gd name="T68" fmla="*/ 0 w 349"/>
                <a:gd name="T69" fmla="*/ 0 h 367"/>
                <a:gd name="T70" fmla="*/ 0 w 349"/>
                <a:gd name="T71" fmla="*/ 0 h 367"/>
                <a:gd name="T72" fmla="*/ 0 w 349"/>
                <a:gd name="T73" fmla="*/ 0 h 367"/>
                <a:gd name="T74" fmla="*/ 0 w 349"/>
                <a:gd name="T75" fmla="*/ 0 h 367"/>
                <a:gd name="T76" fmla="*/ 0 w 349"/>
                <a:gd name="T77" fmla="*/ 0 h 367"/>
                <a:gd name="T78" fmla="*/ 0 w 349"/>
                <a:gd name="T79" fmla="*/ 0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9"/>
                <a:gd name="T121" fmla="*/ 0 h 367"/>
                <a:gd name="T122" fmla="*/ 349 w 349"/>
                <a:gd name="T123" fmla="*/ 367 h 3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5"/>
                  </a:lnTo>
                  <a:lnTo>
                    <a:pt x="170" y="158"/>
                  </a:lnTo>
                  <a:lnTo>
                    <a:pt x="185" y="149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9"/>
                  </a:lnTo>
                  <a:lnTo>
                    <a:pt x="242" y="72"/>
                  </a:lnTo>
                  <a:lnTo>
                    <a:pt x="250" y="57"/>
                  </a:lnTo>
                  <a:lnTo>
                    <a:pt x="256" y="43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2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6"/>
                  </a:lnTo>
                  <a:lnTo>
                    <a:pt x="330" y="5"/>
                  </a:lnTo>
                  <a:lnTo>
                    <a:pt x="337" y="4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4"/>
                  </a:lnTo>
                  <a:lnTo>
                    <a:pt x="349" y="5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7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6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8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" name="Freeform 388"/>
            <p:cNvSpPr>
              <a:spLocks/>
            </p:cNvSpPr>
            <p:nvPr/>
          </p:nvSpPr>
          <p:spPr bwMode="auto">
            <a:xfrm>
              <a:off x="5449" y="4069"/>
              <a:ext cx="107" cy="187"/>
            </a:xfrm>
            <a:custGeom>
              <a:avLst/>
              <a:gdLst>
                <a:gd name="T0" fmla="*/ 1 w 213"/>
                <a:gd name="T1" fmla="*/ 1 h 373"/>
                <a:gd name="T2" fmla="*/ 1 w 213"/>
                <a:gd name="T3" fmla="*/ 1 h 373"/>
                <a:gd name="T4" fmla="*/ 1 w 213"/>
                <a:gd name="T5" fmla="*/ 1 h 373"/>
                <a:gd name="T6" fmla="*/ 1 w 213"/>
                <a:gd name="T7" fmla="*/ 1 h 373"/>
                <a:gd name="T8" fmla="*/ 1 w 213"/>
                <a:gd name="T9" fmla="*/ 1 h 373"/>
                <a:gd name="T10" fmla="*/ 1 w 213"/>
                <a:gd name="T11" fmla="*/ 1 h 373"/>
                <a:gd name="T12" fmla="*/ 1 w 213"/>
                <a:gd name="T13" fmla="*/ 1 h 373"/>
                <a:gd name="T14" fmla="*/ 1 w 213"/>
                <a:gd name="T15" fmla="*/ 1 h 373"/>
                <a:gd name="T16" fmla="*/ 1 w 213"/>
                <a:gd name="T17" fmla="*/ 1 h 373"/>
                <a:gd name="T18" fmla="*/ 1 w 213"/>
                <a:gd name="T19" fmla="*/ 1 h 373"/>
                <a:gd name="T20" fmla="*/ 1 w 213"/>
                <a:gd name="T21" fmla="*/ 1 h 373"/>
                <a:gd name="T22" fmla="*/ 1 w 213"/>
                <a:gd name="T23" fmla="*/ 1 h 373"/>
                <a:gd name="T24" fmla="*/ 1 w 213"/>
                <a:gd name="T25" fmla="*/ 1 h 373"/>
                <a:gd name="T26" fmla="*/ 1 w 213"/>
                <a:gd name="T27" fmla="*/ 1 h 373"/>
                <a:gd name="T28" fmla="*/ 1 w 213"/>
                <a:gd name="T29" fmla="*/ 1 h 373"/>
                <a:gd name="T30" fmla="*/ 1 w 213"/>
                <a:gd name="T31" fmla="*/ 1 h 373"/>
                <a:gd name="T32" fmla="*/ 1 w 213"/>
                <a:gd name="T33" fmla="*/ 1 h 373"/>
                <a:gd name="T34" fmla="*/ 1 w 213"/>
                <a:gd name="T35" fmla="*/ 1 h 373"/>
                <a:gd name="T36" fmla="*/ 1 w 213"/>
                <a:gd name="T37" fmla="*/ 1 h 373"/>
                <a:gd name="T38" fmla="*/ 1 w 213"/>
                <a:gd name="T39" fmla="*/ 1 h 373"/>
                <a:gd name="T40" fmla="*/ 1 w 213"/>
                <a:gd name="T41" fmla="*/ 1 h 373"/>
                <a:gd name="T42" fmla="*/ 1 w 213"/>
                <a:gd name="T43" fmla="*/ 1 h 373"/>
                <a:gd name="T44" fmla="*/ 1 w 213"/>
                <a:gd name="T45" fmla="*/ 1 h 373"/>
                <a:gd name="T46" fmla="*/ 1 w 213"/>
                <a:gd name="T47" fmla="*/ 1 h 373"/>
                <a:gd name="T48" fmla="*/ 1 w 213"/>
                <a:gd name="T49" fmla="*/ 1 h 373"/>
                <a:gd name="T50" fmla="*/ 1 w 213"/>
                <a:gd name="T51" fmla="*/ 1 h 373"/>
                <a:gd name="T52" fmla="*/ 1 w 213"/>
                <a:gd name="T53" fmla="*/ 1 h 373"/>
                <a:gd name="T54" fmla="*/ 1 w 213"/>
                <a:gd name="T55" fmla="*/ 1 h 373"/>
                <a:gd name="T56" fmla="*/ 1 w 213"/>
                <a:gd name="T57" fmla="*/ 1 h 373"/>
                <a:gd name="T58" fmla="*/ 1 w 213"/>
                <a:gd name="T59" fmla="*/ 1 h 373"/>
                <a:gd name="T60" fmla="*/ 1 w 213"/>
                <a:gd name="T61" fmla="*/ 1 h 373"/>
                <a:gd name="T62" fmla="*/ 1 w 213"/>
                <a:gd name="T63" fmla="*/ 1 h 373"/>
                <a:gd name="T64" fmla="*/ 1 w 213"/>
                <a:gd name="T65" fmla="*/ 1 h 373"/>
                <a:gd name="T66" fmla="*/ 1 w 213"/>
                <a:gd name="T67" fmla="*/ 1 h 373"/>
                <a:gd name="T68" fmla="*/ 1 w 213"/>
                <a:gd name="T69" fmla="*/ 1 h 373"/>
                <a:gd name="T70" fmla="*/ 1 w 213"/>
                <a:gd name="T71" fmla="*/ 1 h 373"/>
                <a:gd name="T72" fmla="*/ 1 w 213"/>
                <a:gd name="T73" fmla="*/ 1 h 373"/>
                <a:gd name="T74" fmla="*/ 1 w 213"/>
                <a:gd name="T75" fmla="*/ 1 h 373"/>
                <a:gd name="T76" fmla="*/ 1 w 213"/>
                <a:gd name="T77" fmla="*/ 1 h 373"/>
                <a:gd name="T78" fmla="*/ 1 w 213"/>
                <a:gd name="T79" fmla="*/ 1 h 373"/>
                <a:gd name="T80" fmla="*/ 1 w 213"/>
                <a:gd name="T81" fmla="*/ 1 h 373"/>
                <a:gd name="T82" fmla="*/ 1 w 213"/>
                <a:gd name="T83" fmla="*/ 1 h 373"/>
                <a:gd name="T84" fmla="*/ 1 w 213"/>
                <a:gd name="T85" fmla="*/ 1 h 373"/>
                <a:gd name="T86" fmla="*/ 1 w 213"/>
                <a:gd name="T87" fmla="*/ 1 h 373"/>
                <a:gd name="T88" fmla="*/ 1 w 213"/>
                <a:gd name="T89" fmla="*/ 1 h 373"/>
                <a:gd name="T90" fmla="*/ 1 w 213"/>
                <a:gd name="T91" fmla="*/ 1 h 373"/>
                <a:gd name="T92" fmla="*/ 1 w 213"/>
                <a:gd name="T93" fmla="*/ 1 h 373"/>
                <a:gd name="T94" fmla="*/ 0 w 213"/>
                <a:gd name="T95" fmla="*/ 1 h 373"/>
                <a:gd name="T96" fmla="*/ 1 w 213"/>
                <a:gd name="T97" fmla="*/ 1 h 373"/>
                <a:gd name="T98" fmla="*/ 1 w 213"/>
                <a:gd name="T99" fmla="*/ 1 h 373"/>
                <a:gd name="T100" fmla="*/ 1 w 213"/>
                <a:gd name="T101" fmla="*/ 1 h 373"/>
                <a:gd name="T102" fmla="*/ 1 w 213"/>
                <a:gd name="T103" fmla="*/ 1 h 373"/>
                <a:gd name="T104" fmla="*/ 1 w 213"/>
                <a:gd name="T105" fmla="*/ 1 h 373"/>
                <a:gd name="T106" fmla="*/ 1 w 213"/>
                <a:gd name="T107" fmla="*/ 1 h 373"/>
                <a:gd name="T108" fmla="*/ 1 w 213"/>
                <a:gd name="T109" fmla="*/ 1 h 373"/>
                <a:gd name="T110" fmla="*/ 1 w 213"/>
                <a:gd name="T111" fmla="*/ 1 h 373"/>
                <a:gd name="T112" fmla="*/ 1 w 213"/>
                <a:gd name="T113" fmla="*/ 1 h 373"/>
                <a:gd name="T114" fmla="*/ 1 w 213"/>
                <a:gd name="T115" fmla="*/ 1 h 373"/>
                <a:gd name="T116" fmla="*/ 1 w 213"/>
                <a:gd name="T117" fmla="*/ 1 h 373"/>
                <a:gd name="T118" fmla="*/ 1 w 213"/>
                <a:gd name="T119" fmla="*/ 1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3"/>
                <a:gd name="T181" fmla="*/ 0 h 373"/>
                <a:gd name="T182" fmla="*/ 213 w 213"/>
                <a:gd name="T183" fmla="*/ 373 h 3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3" h="373">
                  <a:moveTo>
                    <a:pt x="125" y="0"/>
                  </a:moveTo>
                  <a:lnTo>
                    <a:pt x="128" y="5"/>
                  </a:lnTo>
                  <a:lnTo>
                    <a:pt x="132" y="13"/>
                  </a:lnTo>
                  <a:lnTo>
                    <a:pt x="139" y="18"/>
                  </a:lnTo>
                  <a:lnTo>
                    <a:pt x="152" y="20"/>
                  </a:lnTo>
                  <a:lnTo>
                    <a:pt x="159" y="20"/>
                  </a:lnTo>
                  <a:lnTo>
                    <a:pt x="164" y="22"/>
                  </a:lnTo>
                  <a:lnTo>
                    <a:pt x="169" y="27"/>
                  </a:lnTo>
                  <a:lnTo>
                    <a:pt x="171" y="31"/>
                  </a:lnTo>
                  <a:lnTo>
                    <a:pt x="164" y="37"/>
                  </a:lnTo>
                  <a:lnTo>
                    <a:pt x="159" y="43"/>
                  </a:lnTo>
                  <a:lnTo>
                    <a:pt x="152" y="47"/>
                  </a:lnTo>
                  <a:lnTo>
                    <a:pt x="147" y="51"/>
                  </a:lnTo>
                  <a:lnTo>
                    <a:pt x="140" y="50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50"/>
                  </a:lnTo>
                  <a:lnTo>
                    <a:pt x="120" y="51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7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2"/>
                  </a:lnTo>
                  <a:lnTo>
                    <a:pt x="108" y="86"/>
                  </a:lnTo>
                  <a:lnTo>
                    <a:pt x="109" y="90"/>
                  </a:lnTo>
                  <a:lnTo>
                    <a:pt x="113" y="93"/>
                  </a:lnTo>
                  <a:lnTo>
                    <a:pt x="116" y="96"/>
                  </a:lnTo>
                  <a:lnTo>
                    <a:pt x="121" y="97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6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9"/>
                  </a:lnTo>
                  <a:lnTo>
                    <a:pt x="179" y="56"/>
                  </a:lnTo>
                  <a:lnTo>
                    <a:pt x="182" y="59"/>
                  </a:lnTo>
                  <a:lnTo>
                    <a:pt x="184" y="62"/>
                  </a:lnTo>
                  <a:lnTo>
                    <a:pt x="186" y="65"/>
                  </a:lnTo>
                  <a:lnTo>
                    <a:pt x="190" y="67"/>
                  </a:lnTo>
                  <a:lnTo>
                    <a:pt x="185" y="74"/>
                  </a:lnTo>
                  <a:lnTo>
                    <a:pt x="182" y="81"/>
                  </a:lnTo>
                  <a:lnTo>
                    <a:pt x="179" y="89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3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6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2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2"/>
                  </a:lnTo>
                  <a:lnTo>
                    <a:pt x="205" y="141"/>
                  </a:lnTo>
                  <a:lnTo>
                    <a:pt x="207" y="138"/>
                  </a:lnTo>
                  <a:lnTo>
                    <a:pt x="212" y="157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8"/>
                  </a:lnTo>
                  <a:lnTo>
                    <a:pt x="175" y="264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70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9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" name="Freeform 389"/>
            <p:cNvSpPr>
              <a:spLocks/>
            </p:cNvSpPr>
            <p:nvPr/>
          </p:nvSpPr>
          <p:spPr bwMode="auto">
            <a:xfrm>
              <a:off x="5243" y="3845"/>
              <a:ext cx="478" cy="309"/>
            </a:xfrm>
            <a:custGeom>
              <a:avLst/>
              <a:gdLst>
                <a:gd name="T0" fmla="*/ 0 w 957"/>
                <a:gd name="T1" fmla="*/ 0 h 619"/>
                <a:gd name="T2" fmla="*/ 0 w 957"/>
                <a:gd name="T3" fmla="*/ 0 h 619"/>
                <a:gd name="T4" fmla="*/ 0 w 957"/>
                <a:gd name="T5" fmla="*/ 0 h 619"/>
                <a:gd name="T6" fmla="*/ 0 w 957"/>
                <a:gd name="T7" fmla="*/ 0 h 619"/>
                <a:gd name="T8" fmla="*/ 0 w 957"/>
                <a:gd name="T9" fmla="*/ 0 h 619"/>
                <a:gd name="T10" fmla="*/ 0 w 957"/>
                <a:gd name="T11" fmla="*/ 0 h 619"/>
                <a:gd name="T12" fmla="*/ 0 w 957"/>
                <a:gd name="T13" fmla="*/ 0 h 619"/>
                <a:gd name="T14" fmla="*/ 0 w 957"/>
                <a:gd name="T15" fmla="*/ 0 h 619"/>
                <a:gd name="T16" fmla="*/ 0 w 957"/>
                <a:gd name="T17" fmla="*/ 0 h 619"/>
                <a:gd name="T18" fmla="*/ 0 w 957"/>
                <a:gd name="T19" fmla="*/ 0 h 619"/>
                <a:gd name="T20" fmla="*/ 0 w 957"/>
                <a:gd name="T21" fmla="*/ 0 h 619"/>
                <a:gd name="T22" fmla="*/ 0 w 957"/>
                <a:gd name="T23" fmla="*/ 0 h 619"/>
                <a:gd name="T24" fmla="*/ 0 w 957"/>
                <a:gd name="T25" fmla="*/ 0 h 619"/>
                <a:gd name="T26" fmla="*/ 0 w 957"/>
                <a:gd name="T27" fmla="*/ 0 h 619"/>
                <a:gd name="T28" fmla="*/ 0 w 957"/>
                <a:gd name="T29" fmla="*/ 0 h 619"/>
                <a:gd name="T30" fmla="*/ 0 w 957"/>
                <a:gd name="T31" fmla="*/ 0 h 619"/>
                <a:gd name="T32" fmla="*/ 0 w 957"/>
                <a:gd name="T33" fmla="*/ 0 h 619"/>
                <a:gd name="T34" fmla="*/ 0 w 957"/>
                <a:gd name="T35" fmla="*/ 0 h 619"/>
                <a:gd name="T36" fmla="*/ 0 w 957"/>
                <a:gd name="T37" fmla="*/ 0 h 619"/>
                <a:gd name="T38" fmla="*/ 0 w 957"/>
                <a:gd name="T39" fmla="*/ 0 h 619"/>
                <a:gd name="T40" fmla="*/ 0 w 957"/>
                <a:gd name="T41" fmla="*/ 0 h 619"/>
                <a:gd name="T42" fmla="*/ 0 w 957"/>
                <a:gd name="T43" fmla="*/ 0 h 619"/>
                <a:gd name="T44" fmla="*/ 0 w 957"/>
                <a:gd name="T45" fmla="*/ 0 h 619"/>
                <a:gd name="T46" fmla="*/ 0 w 957"/>
                <a:gd name="T47" fmla="*/ 0 h 619"/>
                <a:gd name="T48" fmla="*/ 0 w 957"/>
                <a:gd name="T49" fmla="*/ 0 h 619"/>
                <a:gd name="T50" fmla="*/ 0 w 957"/>
                <a:gd name="T51" fmla="*/ 0 h 619"/>
                <a:gd name="T52" fmla="*/ 0 w 957"/>
                <a:gd name="T53" fmla="*/ 0 h 619"/>
                <a:gd name="T54" fmla="*/ 0 w 957"/>
                <a:gd name="T55" fmla="*/ 0 h 619"/>
                <a:gd name="T56" fmla="*/ 0 w 957"/>
                <a:gd name="T57" fmla="*/ 0 h 619"/>
                <a:gd name="T58" fmla="*/ 0 w 957"/>
                <a:gd name="T59" fmla="*/ 0 h 619"/>
                <a:gd name="T60" fmla="*/ 0 w 957"/>
                <a:gd name="T61" fmla="*/ 0 h 619"/>
                <a:gd name="T62" fmla="*/ 0 w 957"/>
                <a:gd name="T63" fmla="*/ 0 h 619"/>
                <a:gd name="T64" fmla="*/ 0 w 957"/>
                <a:gd name="T65" fmla="*/ 0 h 619"/>
                <a:gd name="T66" fmla="*/ 0 w 957"/>
                <a:gd name="T67" fmla="*/ 0 h 619"/>
                <a:gd name="T68" fmla="*/ 0 w 957"/>
                <a:gd name="T69" fmla="*/ 0 h 619"/>
                <a:gd name="T70" fmla="*/ 0 w 957"/>
                <a:gd name="T71" fmla="*/ 0 h 619"/>
                <a:gd name="T72" fmla="*/ 0 w 957"/>
                <a:gd name="T73" fmla="*/ 0 h 619"/>
                <a:gd name="T74" fmla="*/ 0 w 957"/>
                <a:gd name="T75" fmla="*/ 0 h 619"/>
                <a:gd name="T76" fmla="*/ 0 w 957"/>
                <a:gd name="T77" fmla="*/ 0 h 619"/>
                <a:gd name="T78" fmla="*/ 0 w 957"/>
                <a:gd name="T79" fmla="*/ 0 h 619"/>
                <a:gd name="T80" fmla="*/ 0 w 957"/>
                <a:gd name="T81" fmla="*/ 0 h 619"/>
                <a:gd name="T82" fmla="*/ 0 w 957"/>
                <a:gd name="T83" fmla="*/ 0 h 619"/>
                <a:gd name="T84" fmla="*/ 0 w 957"/>
                <a:gd name="T85" fmla="*/ 0 h 619"/>
                <a:gd name="T86" fmla="*/ 0 w 957"/>
                <a:gd name="T87" fmla="*/ 0 h 619"/>
                <a:gd name="T88" fmla="*/ 0 w 957"/>
                <a:gd name="T89" fmla="*/ 0 h 619"/>
                <a:gd name="T90" fmla="*/ 0 w 957"/>
                <a:gd name="T91" fmla="*/ 0 h 619"/>
                <a:gd name="T92" fmla="*/ 0 w 957"/>
                <a:gd name="T93" fmla="*/ 0 h 619"/>
                <a:gd name="T94" fmla="*/ 0 w 957"/>
                <a:gd name="T95" fmla="*/ 0 h 619"/>
                <a:gd name="T96" fmla="*/ 0 w 957"/>
                <a:gd name="T97" fmla="*/ 0 h 619"/>
                <a:gd name="T98" fmla="*/ 0 w 957"/>
                <a:gd name="T99" fmla="*/ 0 h 619"/>
                <a:gd name="T100" fmla="*/ 0 w 957"/>
                <a:gd name="T101" fmla="*/ 0 h 619"/>
                <a:gd name="T102" fmla="*/ 0 w 957"/>
                <a:gd name="T103" fmla="*/ 0 h 619"/>
                <a:gd name="T104" fmla="*/ 0 w 957"/>
                <a:gd name="T105" fmla="*/ 0 h 619"/>
                <a:gd name="T106" fmla="*/ 0 w 957"/>
                <a:gd name="T107" fmla="*/ 0 h 619"/>
                <a:gd name="T108" fmla="*/ 0 w 957"/>
                <a:gd name="T109" fmla="*/ 0 h 619"/>
                <a:gd name="T110" fmla="*/ 0 w 957"/>
                <a:gd name="T111" fmla="*/ 0 h 619"/>
                <a:gd name="T112" fmla="*/ 0 w 957"/>
                <a:gd name="T113" fmla="*/ 0 h 619"/>
                <a:gd name="T114" fmla="*/ 0 w 957"/>
                <a:gd name="T115" fmla="*/ 0 h 619"/>
                <a:gd name="T116" fmla="*/ 0 w 957"/>
                <a:gd name="T117" fmla="*/ 0 h 619"/>
                <a:gd name="T118" fmla="*/ 0 w 957"/>
                <a:gd name="T119" fmla="*/ 0 h 619"/>
                <a:gd name="T120" fmla="*/ 0 w 957"/>
                <a:gd name="T121" fmla="*/ 0 h 6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7"/>
                <a:gd name="T184" fmla="*/ 0 h 619"/>
                <a:gd name="T185" fmla="*/ 957 w 957"/>
                <a:gd name="T186" fmla="*/ 619 h 6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7" h="619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3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8"/>
                  </a:lnTo>
                  <a:lnTo>
                    <a:pt x="573" y="67"/>
                  </a:lnTo>
                  <a:lnTo>
                    <a:pt x="581" y="56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5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1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0"/>
                  </a:lnTo>
                  <a:lnTo>
                    <a:pt x="710" y="236"/>
                  </a:lnTo>
                  <a:lnTo>
                    <a:pt x="704" y="267"/>
                  </a:lnTo>
                  <a:lnTo>
                    <a:pt x="697" y="291"/>
                  </a:lnTo>
                  <a:lnTo>
                    <a:pt x="691" y="303"/>
                  </a:lnTo>
                  <a:lnTo>
                    <a:pt x="684" y="314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1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3"/>
                  </a:lnTo>
                  <a:lnTo>
                    <a:pt x="615" y="413"/>
                  </a:lnTo>
                  <a:lnTo>
                    <a:pt x="615" y="421"/>
                  </a:lnTo>
                  <a:lnTo>
                    <a:pt x="619" y="424"/>
                  </a:lnTo>
                  <a:lnTo>
                    <a:pt x="627" y="419"/>
                  </a:lnTo>
                  <a:lnTo>
                    <a:pt x="633" y="412"/>
                  </a:lnTo>
                  <a:lnTo>
                    <a:pt x="637" y="403"/>
                  </a:lnTo>
                  <a:lnTo>
                    <a:pt x="641" y="395"/>
                  </a:lnTo>
                  <a:lnTo>
                    <a:pt x="646" y="381"/>
                  </a:lnTo>
                  <a:lnTo>
                    <a:pt x="652" y="368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6"/>
                  </a:lnTo>
                  <a:lnTo>
                    <a:pt x="815" y="275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3"/>
                  </a:lnTo>
                  <a:lnTo>
                    <a:pt x="858" y="286"/>
                  </a:lnTo>
                  <a:lnTo>
                    <a:pt x="870" y="291"/>
                  </a:lnTo>
                  <a:lnTo>
                    <a:pt x="880" y="297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5"/>
                  </a:lnTo>
                  <a:lnTo>
                    <a:pt x="957" y="344"/>
                  </a:lnTo>
                  <a:lnTo>
                    <a:pt x="948" y="345"/>
                  </a:lnTo>
                  <a:lnTo>
                    <a:pt x="937" y="348"/>
                  </a:lnTo>
                  <a:lnTo>
                    <a:pt x="924" y="350"/>
                  </a:lnTo>
                  <a:lnTo>
                    <a:pt x="910" y="353"/>
                  </a:lnTo>
                  <a:lnTo>
                    <a:pt x="897" y="358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2"/>
                  </a:lnTo>
                  <a:lnTo>
                    <a:pt x="855" y="398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59"/>
                  </a:lnTo>
                  <a:lnTo>
                    <a:pt x="757" y="466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59"/>
                  </a:lnTo>
                  <a:lnTo>
                    <a:pt x="701" y="457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7"/>
                  </a:lnTo>
                  <a:lnTo>
                    <a:pt x="671" y="459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59"/>
                  </a:lnTo>
                  <a:lnTo>
                    <a:pt x="660" y="454"/>
                  </a:lnTo>
                  <a:lnTo>
                    <a:pt x="668" y="444"/>
                  </a:lnTo>
                  <a:lnTo>
                    <a:pt x="675" y="435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0"/>
                  </a:lnTo>
                  <a:lnTo>
                    <a:pt x="676" y="419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3"/>
                  </a:lnTo>
                  <a:lnTo>
                    <a:pt x="671" y="412"/>
                  </a:lnTo>
                  <a:lnTo>
                    <a:pt x="668" y="411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2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5"/>
                  </a:lnTo>
                  <a:lnTo>
                    <a:pt x="630" y="444"/>
                  </a:lnTo>
                  <a:lnTo>
                    <a:pt x="634" y="451"/>
                  </a:lnTo>
                  <a:lnTo>
                    <a:pt x="636" y="457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8"/>
                  </a:lnTo>
                  <a:lnTo>
                    <a:pt x="625" y="452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6"/>
                  </a:lnTo>
                  <a:lnTo>
                    <a:pt x="589" y="431"/>
                  </a:lnTo>
                  <a:lnTo>
                    <a:pt x="583" y="426"/>
                  </a:lnTo>
                  <a:lnTo>
                    <a:pt x="576" y="423"/>
                  </a:lnTo>
                  <a:lnTo>
                    <a:pt x="568" y="421"/>
                  </a:lnTo>
                  <a:lnTo>
                    <a:pt x="560" y="423"/>
                  </a:lnTo>
                  <a:lnTo>
                    <a:pt x="552" y="426"/>
                  </a:lnTo>
                  <a:lnTo>
                    <a:pt x="545" y="432"/>
                  </a:lnTo>
                  <a:lnTo>
                    <a:pt x="538" y="442"/>
                  </a:lnTo>
                  <a:lnTo>
                    <a:pt x="534" y="443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49"/>
                  </a:lnTo>
                  <a:lnTo>
                    <a:pt x="497" y="450"/>
                  </a:lnTo>
                  <a:lnTo>
                    <a:pt x="488" y="451"/>
                  </a:lnTo>
                  <a:lnTo>
                    <a:pt x="479" y="451"/>
                  </a:lnTo>
                  <a:lnTo>
                    <a:pt x="471" y="454"/>
                  </a:lnTo>
                  <a:lnTo>
                    <a:pt x="464" y="457"/>
                  </a:lnTo>
                  <a:lnTo>
                    <a:pt x="459" y="464"/>
                  </a:lnTo>
                  <a:lnTo>
                    <a:pt x="453" y="473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0"/>
                  </a:lnTo>
                  <a:lnTo>
                    <a:pt x="401" y="566"/>
                  </a:lnTo>
                  <a:lnTo>
                    <a:pt x="389" y="580"/>
                  </a:lnTo>
                  <a:lnTo>
                    <a:pt x="375" y="591"/>
                  </a:lnTo>
                  <a:lnTo>
                    <a:pt x="360" y="600"/>
                  </a:lnTo>
                  <a:lnTo>
                    <a:pt x="345" y="607"/>
                  </a:lnTo>
                  <a:lnTo>
                    <a:pt x="331" y="611"/>
                  </a:lnTo>
                  <a:lnTo>
                    <a:pt x="316" y="615"/>
                  </a:lnTo>
                  <a:lnTo>
                    <a:pt x="302" y="617"/>
                  </a:lnTo>
                  <a:lnTo>
                    <a:pt x="288" y="618"/>
                  </a:lnTo>
                  <a:lnTo>
                    <a:pt x="277" y="619"/>
                  </a:lnTo>
                  <a:lnTo>
                    <a:pt x="265" y="618"/>
                  </a:lnTo>
                  <a:lnTo>
                    <a:pt x="255" y="618"/>
                  </a:lnTo>
                  <a:lnTo>
                    <a:pt x="247" y="617"/>
                  </a:lnTo>
                  <a:lnTo>
                    <a:pt x="241" y="616"/>
                  </a:lnTo>
                  <a:lnTo>
                    <a:pt x="237" y="616"/>
                  </a:lnTo>
                  <a:lnTo>
                    <a:pt x="228" y="615"/>
                  </a:lnTo>
                  <a:lnTo>
                    <a:pt x="218" y="613"/>
                  </a:lnTo>
                  <a:lnTo>
                    <a:pt x="205" y="609"/>
                  </a:lnTo>
                  <a:lnTo>
                    <a:pt x="190" y="604"/>
                  </a:lnTo>
                  <a:lnTo>
                    <a:pt x="176" y="599"/>
                  </a:lnTo>
                  <a:lnTo>
                    <a:pt x="159" y="593"/>
                  </a:lnTo>
                  <a:lnTo>
                    <a:pt x="146" y="585"/>
                  </a:lnTo>
                  <a:lnTo>
                    <a:pt x="132" y="577"/>
                  </a:lnTo>
                  <a:lnTo>
                    <a:pt x="118" y="569"/>
                  </a:lnTo>
                  <a:lnTo>
                    <a:pt x="104" y="562"/>
                  </a:lnTo>
                  <a:lnTo>
                    <a:pt x="89" y="557"/>
                  </a:lnTo>
                  <a:lnTo>
                    <a:pt x="73" y="553"/>
                  </a:lnTo>
                  <a:lnTo>
                    <a:pt x="58" y="550"/>
                  </a:lnTo>
                  <a:lnTo>
                    <a:pt x="43" y="548"/>
                  </a:lnTo>
                  <a:lnTo>
                    <a:pt x="28" y="547"/>
                  </a:lnTo>
                  <a:lnTo>
                    <a:pt x="15" y="547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3"/>
                  </a:lnTo>
                  <a:lnTo>
                    <a:pt x="15" y="527"/>
                  </a:lnTo>
                  <a:lnTo>
                    <a:pt x="32" y="510"/>
                  </a:lnTo>
                  <a:lnTo>
                    <a:pt x="51" y="489"/>
                  </a:lnTo>
                  <a:lnTo>
                    <a:pt x="73" y="465"/>
                  </a:lnTo>
                  <a:lnTo>
                    <a:pt x="96" y="442"/>
                  </a:lnTo>
                  <a:lnTo>
                    <a:pt x="120" y="420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4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59"/>
                  </a:lnTo>
                  <a:lnTo>
                    <a:pt x="319" y="358"/>
                  </a:lnTo>
                  <a:lnTo>
                    <a:pt x="336" y="358"/>
                  </a:lnTo>
                  <a:lnTo>
                    <a:pt x="352" y="360"/>
                  </a:lnTo>
                  <a:lnTo>
                    <a:pt x="369" y="366"/>
                  </a:lnTo>
                  <a:lnTo>
                    <a:pt x="387" y="373"/>
                  </a:lnTo>
                  <a:lnTo>
                    <a:pt x="406" y="381"/>
                  </a:lnTo>
                  <a:lnTo>
                    <a:pt x="422" y="389"/>
                  </a:lnTo>
                  <a:lnTo>
                    <a:pt x="436" y="397"/>
                  </a:lnTo>
                  <a:lnTo>
                    <a:pt x="447" y="403"/>
                  </a:lnTo>
                  <a:lnTo>
                    <a:pt x="453" y="408"/>
                  </a:lnTo>
                  <a:lnTo>
                    <a:pt x="460" y="413"/>
                  </a:lnTo>
                  <a:lnTo>
                    <a:pt x="466" y="419"/>
                  </a:lnTo>
                  <a:lnTo>
                    <a:pt x="473" y="425"/>
                  </a:lnTo>
                  <a:lnTo>
                    <a:pt x="479" y="429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29"/>
                  </a:lnTo>
                  <a:lnTo>
                    <a:pt x="535" y="427"/>
                  </a:lnTo>
                  <a:lnTo>
                    <a:pt x="542" y="423"/>
                  </a:lnTo>
                  <a:lnTo>
                    <a:pt x="544" y="419"/>
                  </a:lnTo>
                  <a:lnTo>
                    <a:pt x="543" y="416"/>
                  </a:lnTo>
                  <a:lnTo>
                    <a:pt x="538" y="411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6"/>
                  </a:lnTo>
                  <a:lnTo>
                    <a:pt x="433" y="403"/>
                  </a:lnTo>
                  <a:lnTo>
                    <a:pt x="418" y="397"/>
                  </a:lnTo>
                  <a:lnTo>
                    <a:pt x="402" y="388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0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0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7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4"/>
                  </a:lnTo>
                  <a:lnTo>
                    <a:pt x="284" y="108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7"/>
                  </a:lnTo>
                  <a:lnTo>
                    <a:pt x="347" y="159"/>
                  </a:lnTo>
                  <a:lnTo>
                    <a:pt x="369" y="169"/>
                  </a:lnTo>
                  <a:lnTo>
                    <a:pt x="392" y="177"/>
                  </a:lnTo>
                  <a:lnTo>
                    <a:pt x="413" y="184"/>
                  </a:lnTo>
                  <a:lnTo>
                    <a:pt x="431" y="190"/>
                  </a:lnTo>
                  <a:lnTo>
                    <a:pt x="443" y="193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0"/>
                  </a:lnTo>
                  <a:lnTo>
                    <a:pt x="517" y="244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7"/>
                  </a:lnTo>
                  <a:lnTo>
                    <a:pt x="544" y="329"/>
                  </a:lnTo>
                  <a:lnTo>
                    <a:pt x="540" y="359"/>
                  </a:lnTo>
                  <a:lnTo>
                    <a:pt x="540" y="368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2"/>
                  </a:lnTo>
                  <a:lnTo>
                    <a:pt x="583" y="416"/>
                  </a:lnTo>
                  <a:lnTo>
                    <a:pt x="591" y="420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19"/>
                  </a:lnTo>
                  <a:lnTo>
                    <a:pt x="605" y="412"/>
                  </a:lnTo>
                  <a:lnTo>
                    <a:pt x="605" y="405"/>
                  </a:lnTo>
                  <a:lnTo>
                    <a:pt x="604" y="397"/>
                  </a:lnTo>
                  <a:lnTo>
                    <a:pt x="600" y="389"/>
                  </a:lnTo>
                  <a:lnTo>
                    <a:pt x="596" y="383"/>
                  </a:lnTo>
                  <a:lnTo>
                    <a:pt x="588" y="374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8"/>
                  </a:lnTo>
                  <a:lnTo>
                    <a:pt x="538" y="307"/>
                  </a:lnTo>
                  <a:lnTo>
                    <a:pt x="528" y="284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" name="Freeform 390"/>
            <p:cNvSpPr>
              <a:spLocks/>
            </p:cNvSpPr>
            <p:nvPr/>
          </p:nvSpPr>
          <p:spPr bwMode="auto">
            <a:xfrm>
              <a:off x="5566" y="4085"/>
              <a:ext cx="123" cy="152"/>
            </a:xfrm>
            <a:custGeom>
              <a:avLst/>
              <a:gdLst>
                <a:gd name="T0" fmla="*/ 0 w 248"/>
                <a:gd name="T1" fmla="*/ 0 h 305"/>
                <a:gd name="T2" fmla="*/ 0 w 248"/>
                <a:gd name="T3" fmla="*/ 0 h 305"/>
                <a:gd name="T4" fmla="*/ 0 w 248"/>
                <a:gd name="T5" fmla="*/ 0 h 305"/>
                <a:gd name="T6" fmla="*/ 0 w 248"/>
                <a:gd name="T7" fmla="*/ 0 h 305"/>
                <a:gd name="T8" fmla="*/ 0 w 248"/>
                <a:gd name="T9" fmla="*/ 0 h 305"/>
                <a:gd name="T10" fmla="*/ 0 w 248"/>
                <a:gd name="T11" fmla="*/ 0 h 305"/>
                <a:gd name="T12" fmla="*/ 0 w 248"/>
                <a:gd name="T13" fmla="*/ 0 h 305"/>
                <a:gd name="T14" fmla="*/ 0 w 248"/>
                <a:gd name="T15" fmla="*/ 0 h 305"/>
                <a:gd name="T16" fmla="*/ 0 w 248"/>
                <a:gd name="T17" fmla="*/ 0 h 305"/>
                <a:gd name="T18" fmla="*/ 0 w 248"/>
                <a:gd name="T19" fmla="*/ 0 h 305"/>
                <a:gd name="T20" fmla="*/ 0 w 248"/>
                <a:gd name="T21" fmla="*/ 0 h 305"/>
                <a:gd name="T22" fmla="*/ 0 w 248"/>
                <a:gd name="T23" fmla="*/ 0 h 305"/>
                <a:gd name="T24" fmla="*/ 0 w 248"/>
                <a:gd name="T25" fmla="*/ 0 h 305"/>
                <a:gd name="T26" fmla="*/ 0 w 248"/>
                <a:gd name="T27" fmla="*/ 0 h 305"/>
                <a:gd name="T28" fmla="*/ 0 w 248"/>
                <a:gd name="T29" fmla="*/ 0 h 305"/>
                <a:gd name="T30" fmla="*/ 0 w 248"/>
                <a:gd name="T31" fmla="*/ 0 h 305"/>
                <a:gd name="T32" fmla="*/ 0 w 248"/>
                <a:gd name="T33" fmla="*/ 0 h 305"/>
                <a:gd name="T34" fmla="*/ 0 w 248"/>
                <a:gd name="T35" fmla="*/ 0 h 305"/>
                <a:gd name="T36" fmla="*/ 0 w 248"/>
                <a:gd name="T37" fmla="*/ 0 h 305"/>
                <a:gd name="T38" fmla="*/ 0 w 248"/>
                <a:gd name="T39" fmla="*/ 0 h 305"/>
                <a:gd name="T40" fmla="*/ 0 w 248"/>
                <a:gd name="T41" fmla="*/ 0 h 305"/>
                <a:gd name="T42" fmla="*/ 0 w 248"/>
                <a:gd name="T43" fmla="*/ 0 h 305"/>
                <a:gd name="T44" fmla="*/ 0 w 248"/>
                <a:gd name="T45" fmla="*/ 0 h 305"/>
                <a:gd name="T46" fmla="*/ 0 w 248"/>
                <a:gd name="T47" fmla="*/ 0 h 305"/>
                <a:gd name="T48" fmla="*/ 0 w 248"/>
                <a:gd name="T49" fmla="*/ 0 h 305"/>
                <a:gd name="T50" fmla="*/ 0 w 248"/>
                <a:gd name="T51" fmla="*/ 0 h 305"/>
                <a:gd name="T52" fmla="*/ 0 w 248"/>
                <a:gd name="T53" fmla="*/ 0 h 305"/>
                <a:gd name="T54" fmla="*/ 0 w 248"/>
                <a:gd name="T55" fmla="*/ 0 h 305"/>
                <a:gd name="T56" fmla="*/ 0 w 248"/>
                <a:gd name="T57" fmla="*/ 0 h 305"/>
                <a:gd name="T58" fmla="*/ 0 w 248"/>
                <a:gd name="T59" fmla="*/ 0 h 305"/>
                <a:gd name="T60" fmla="*/ 0 w 248"/>
                <a:gd name="T61" fmla="*/ 0 h 305"/>
                <a:gd name="T62" fmla="*/ 0 w 248"/>
                <a:gd name="T63" fmla="*/ 0 h 305"/>
                <a:gd name="T64" fmla="*/ 0 w 248"/>
                <a:gd name="T65" fmla="*/ 0 h 305"/>
                <a:gd name="T66" fmla="*/ 0 w 248"/>
                <a:gd name="T67" fmla="*/ 0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8"/>
                <a:gd name="T103" fmla="*/ 0 h 305"/>
                <a:gd name="T104" fmla="*/ 248 w 248"/>
                <a:gd name="T105" fmla="*/ 305 h 3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9"/>
                  </a:lnTo>
                  <a:lnTo>
                    <a:pt x="56" y="24"/>
                  </a:lnTo>
                  <a:lnTo>
                    <a:pt x="48" y="28"/>
                  </a:lnTo>
                  <a:lnTo>
                    <a:pt x="38" y="28"/>
                  </a:lnTo>
                  <a:lnTo>
                    <a:pt x="31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3"/>
                  </a:lnTo>
                  <a:lnTo>
                    <a:pt x="17" y="12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8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5"/>
                  </a:lnTo>
                  <a:lnTo>
                    <a:pt x="44" y="43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5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3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80"/>
                  </a:lnTo>
                  <a:lnTo>
                    <a:pt x="13" y="80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7"/>
                  </a:lnTo>
                  <a:lnTo>
                    <a:pt x="37" y="210"/>
                  </a:lnTo>
                  <a:lnTo>
                    <a:pt x="64" y="232"/>
                  </a:lnTo>
                  <a:lnTo>
                    <a:pt x="97" y="249"/>
                  </a:lnTo>
                  <a:lnTo>
                    <a:pt x="139" y="263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5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2"/>
                  </a:lnTo>
                  <a:lnTo>
                    <a:pt x="202" y="120"/>
                  </a:lnTo>
                  <a:lnTo>
                    <a:pt x="194" y="95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" name="Freeform 391"/>
            <p:cNvSpPr>
              <a:spLocks/>
            </p:cNvSpPr>
            <p:nvPr/>
          </p:nvSpPr>
          <p:spPr bwMode="auto">
            <a:xfrm>
              <a:off x="5535" y="4121"/>
              <a:ext cx="15" cy="15"/>
            </a:xfrm>
            <a:custGeom>
              <a:avLst/>
              <a:gdLst>
                <a:gd name="T0" fmla="*/ 1 w 29"/>
                <a:gd name="T1" fmla="*/ 0 h 31"/>
                <a:gd name="T2" fmla="*/ 1 w 29"/>
                <a:gd name="T3" fmla="*/ 0 h 31"/>
                <a:gd name="T4" fmla="*/ 1 w 29"/>
                <a:gd name="T5" fmla="*/ 0 h 31"/>
                <a:gd name="T6" fmla="*/ 1 w 29"/>
                <a:gd name="T7" fmla="*/ 0 h 31"/>
                <a:gd name="T8" fmla="*/ 1 w 29"/>
                <a:gd name="T9" fmla="*/ 0 h 31"/>
                <a:gd name="T10" fmla="*/ 1 w 29"/>
                <a:gd name="T11" fmla="*/ 0 h 31"/>
                <a:gd name="T12" fmla="*/ 1 w 29"/>
                <a:gd name="T13" fmla="*/ 0 h 31"/>
                <a:gd name="T14" fmla="*/ 1 w 29"/>
                <a:gd name="T15" fmla="*/ 0 h 31"/>
                <a:gd name="T16" fmla="*/ 0 w 29"/>
                <a:gd name="T17" fmla="*/ 0 h 31"/>
                <a:gd name="T18" fmla="*/ 1 w 29"/>
                <a:gd name="T19" fmla="*/ 0 h 31"/>
                <a:gd name="T20" fmla="*/ 1 w 29"/>
                <a:gd name="T21" fmla="*/ 0 h 31"/>
                <a:gd name="T22" fmla="*/ 1 w 29"/>
                <a:gd name="T23" fmla="*/ 0 h 31"/>
                <a:gd name="T24" fmla="*/ 1 w 29"/>
                <a:gd name="T25" fmla="*/ 0 h 31"/>
                <a:gd name="T26" fmla="*/ 1 w 29"/>
                <a:gd name="T27" fmla="*/ 0 h 31"/>
                <a:gd name="T28" fmla="*/ 1 w 29"/>
                <a:gd name="T29" fmla="*/ 0 h 31"/>
                <a:gd name="T30" fmla="*/ 1 w 29"/>
                <a:gd name="T31" fmla="*/ 0 h 31"/>
                <a:gd name="T32" fmla="*/ 1 w 29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1"/>
                <a:gd name="T53" fmla="*/ 29 w 29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1">
                  <a:moveTo>
                    <a:pt x="29" y="19"/>
                  </a:moveTo>
                  <a:lnTo>
                    <a:pt x="27" y="25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3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6" y="7"/>
                  </a:lnTo>
                  <a:lnTo>
                    <a:pt x="29" y="1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" name="Freeform 392"/>
            <p:cNvSpPr>
              <a:spLocks/>
            </p:cNvSpPr>
            <p:nvPr/>
          </p:nvSpPr>
          <p:spPr bwMode="auto">
            <a:xfrm>
              <a:off x="5507" y="4097"/>
              <a:ext cx="16" cy="15"/>
            </a:xfrm>
            <a:custGeom>
              <a:avLst/>
              <a:gdLst>
                <a:gd name="T0" fmla="*/ 1 w 31"/>
                <a:gd name="T1" fmla="*/ 0 h 31"/>
                <a:gd name="T2" fmla="*/ 1 w 31"/>
                <a:gd name="T3" fmla="*/ 0 h 31"/>
                <a:gd name="T4" fmla="*/ 1 w 31"/>
                <a:gd name="T5" fmla="*/ 0 h 31"/>
                <a:gd name="T6" fmla="*/ 1 w 31"/>
                <a:gd name="T7" fmla="*/ 0 h 31"/>
                <a:gd name="T8" fmla="*/ 1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1 w 31"/>
                <a:gd name="T15" fmla="*/ 0 h 31"/>
                <a:gd name="T16" fmla="*/ 1 w 31"/>
                <a:gd name="T17" fmla="*/ 0 h 31"/>
                <a:gd name="T18" fmla="*/ 1 w 31"/>
                <a:gd name="T19" fmla="*/ 0 h 31"/>
                <a:gd name="T20" fmla="*/ 1 w 31"/>
                <a:gd name="T21" fmla="*/ 0 h 31"/>
                <a:gd name="T22" fmla="*/ 1 w 31"/>
                <a:gd name="T23" fmla="*/ 0 h 31"/>
                <a:gd name="T24" fmla="*/ 1 w 31"/>
                <a:gd name="T25" fmla="*/ 0 h 31"/>
                <a:gd name="T26" fmla="*/ 1 w 31"/>
                <a:gd name="T27" fmla="*/ 0 h 31"/>
                <a:gd name="T28" fmla="*/ 1 w 31"/>
                <a:gd name="T29" fmla="*/ 0 h 31"/>
                <a:gd name="T30" fmla="*/ 1 w 31"/>
                <a:gd name="T31" fmla="*/ 0 h 31"/>
                <a:gd name="T32" fmla="*/ 1 w 31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" name="Freeform 393"/>
            <p:cNvSpPr>
              <a:spLocks/>
            </p:cNvSpPr>
            <p:nvPr/>
          </p:nvSpPr>
          <p:spPr bwMode="auto">
            <a:xfrm>
              <a:off x="5544" y="4082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1 w 31"/>
                <a:gd name="T9" fmla="*/ 0 h 33"/>
                <a:gd name="T10" fmla="*/ 0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27" y="28"/>
                  </a:moveTo>
                  <a:lnTo>
                    <a:pt x="23" y="31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" name="Freeform 394"/>
            <p:cNvSpPr>
              <a:spLocks/>
            </p:cNvSpPr>
            <p:nvPr/>
          </p:nvSpPr>
          <p:spPr bwMode="auto">
            <a:xfrm>
              <a:off x="5567" y="4104"/>
              <a:ext cx="16" cy="16"/>
            </a:xfrm>
            <a:custGeom>
              <a:avLst/>
              <a:gdLst>
                <a:gd name="T0" fmla="*/ 1 w 31"/>
                <a:gd name="T1" fmla="*/ 1 h 31"/>
                <a:gd name="T2" fmla="*/ 1 w 31"/>
                <a:gd name="T3" fmla="*/ 1 h 31"/>
                <a:gd name="T4" fmla="*/ 1 w 31"/>
                <a:gd name="T5" fmla="*/ 1 h 31"/>
                <a:gd name="T6" fmla="*/ 1 w 31"/>
                <a:gd name="T7" fmla="*/ 1 h 31"/>
                <a:gd name="T8" fmla="*/ 1 w 31"/>
                <a:gd name="T9" fmla="*/ 1 h 31"/>
                <a:gd name="T10" fmla="*/ 1 w 31"/>
                <a:gd name="T11" fmla="*/ 1 h 31"/>
                <a:gd name="T12" fmla="*/ 1 w 31"/>
                <a:gd name="T13" fmla="*/ 1 h 31"/>
                <a:gd name="T14" fmla="*/ 1 w 31"/>
                <a:gd name="T15" fmla="*/ 0 h 31"/>
                <a:gd name="T16" fmla="*/ 1 w 31"/>
                <a:gd name="T17" fmla="*/ 1 h 31"/>
                <a:gd name="T18" fmla="*/ 1 w 31"/>
                <a:gd name="T19" fmla="*/ 1 h 31"/>
                <a:gd name="T20" fmla="*/ 0 w 31"/>
                <a:gd name="T21" fmla="*/ 1 h 31"/>
                <a:gd name="T22" fmla="*/ 0 w 31"/>
                <a:gd name="T23" fmla="*/ 1 h 31"/>
                <a:gd name="T24" fmla="*/ 0 w 31"/>
                <a:gd name="T25" fmla="*/ 1 h 31"/>
                <a:gd name="T26" fmla="*/ 1 w 31"/>
                <a:gd name="T27" fmla="*/ 1 h 31"/>
                <a:gd name="T28" fmla="*/ 1 w 31"/>
                <a:gd name="T29" fmla="*/ 1 h 31"/>
                <a:gd name="T30" fmla="*/ 1 w 31"/>
                <a:gd name="T31" fmla="*/ 1 h 31"/>
                <a:gd name="T32" fmla="*/ 1 w 31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4" y="31"/>
                  </a:moveTo>
                  <a:lnTo>
                    <a:pt x="29" y="27"/>
                  </a:lnTo>
                  <a:lnTo>
                    <a:pt x="31" y="20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" name="Freeform 395"/>
            <p:cNvSpPr>
              <a:spLocks/>
            </p:cNvSpPr>
            <p:nvPr/>
          </p:nvSpPr>
          <p:spPr bwMode="auto">
            <a:xfrm>
              <a:off x="5582" y="4078"/>
              <a:ext cx="14" cy="13"/>
            </a:xfrm>
            <a:custGeom>
              <a:avLst/>
              <a:gdLst>
                <a:gd name="T0" fmla="*/ 1 w 27"/>
                <a:gd name="T1" fmla="*/ 0 h 28"/>
                <a:gd name="T2" fmla="*/ 1 w 27"/>
                <a:gd name="T3" fmla="*/ 0 h 28"/>
                <a:gd name="T4" fmla="*/ 1 w 27"/>
                <a:gd name="T5" fmla="*/ 0 h 28"/>
                <a:gd name="T6" fmla="*/ 1 w 27"/>
                <a:gd name="T7" fmla="*/ 0 h 28"/>
                <a:gd name="T8" fmla="*/ 1 w 27"/>
                <a:gd name="T9" fmla="*/ 0 h 28"/>
                <a:gd name="T10" fmla="*/ 1 w 27"/>
                <a:gd name="T11" fmla="*/ 0 h 28"/>
                <a:gd name="T12" fmla="*/ 1 w 27"/>
                <a:gd name="T13" fmla="*/ 0 h 28"/>
                <a:gd name="T14" fmla="*/ 1 w 27"/>
                <a:gd name="T15" fmla="*/ 0 h 28"/>
                <a:gd name="T16" fmla="*/ 0 w 27"/>
                <a:gd name="T17" fmla="*/ 0 h 28"/>
                <a:gd name="T18" fmla="*/ 1 w 27"/>
                <a:gd name="T19" fmla="*/ 0 h 28"/>
                <a:gd name="T20" fmla="*/ 1 w 27"/>
                <a:gd name="T21" fmla="*/ 0 h 28"/>
                <a:gd name="T22" fmla="*/ 1 w 27"/>
                <a:gd name="T23" fmla="*/ 0 h 28"/>
                <a:gd name="T24" fmla="*/ 1 w 27"/>
                <a:gd name="T25" fmla="*/ 0 h 28"/>
                <a:gd name="T26" fmla="*/ 1 w 27"/>
                <a:gd name="T27" fmla="*/ 0 h 28"/>
                <a:gd name="T28" fmla="*/ 1 w 27"/>
                <a:gd name="T29" fmla="*/ 0 h 28"/>
                <a:gd name="T30" fmla="*/ 1 w 27"/>
                <a:gd name="T31" fmla="*/ 0 h 28"/>
                <a:gd name="T32" fmla="*/ 1 w 27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27" y="12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6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" name="Freeform 396"/>
            <p:cNvSpPr>
              <a:spLocks/>
            </p:cNvSpPr>
            <p:nvPr/>
          </p:nvSpPr>
          <p:spPr bwMode="auto">
            <a:xfrm>
              <a:off x="5562" y="4052"/>
              <a:ext cx="12" cy="15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w 25"/>
                <a:gd name="T17" fmla="*/ 0 h 31"/>
                <a:gd name="T18" fmla="*/ 0 w 25"/>
                <a:gd name="T19" fmla="*/ 0 h 31"/>
                <a:gd name="T20" fmla="*/ 0 w 25"/>
                <a:gd name="T21" fmla="*/ 0 h 31"/>
                <a:gd name="T22" fmla="*/ 0 w 25"/>
                <a:gd name="T23" fmla="*/ 0 h 31"/>
                <a:gd name="T24" fmla="*/ 0 w 25"/>
                <a:gd name="T25" fmla="*/ 0 h 31"/>
                <a:gd name="T26" fmla="*/ 0 w 25"/>
                <a:gd name="T27" fmla="*/ 0 h 31"/>
                <a:gd name="T28" fmla="*/ 0 w 25"/>
                <a:gd name="T29" fmla="*/ 0 h 31"/>
                <a:gd name="T30" fmla="*/ 0 w 25"/>
                <a:gd name="T31" fmla="*/ 0 h 31"/>
                <a:gd name="T32" fmla="*/ 0 w 25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7"/>
                  </a:lnTo>
                  <a:lnTo>
                    <a:pt x="12" y="29"/>
                  </a:lnTo>
                  <a:lnTo>
                    <a:pt x="7" y="31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6" name="Freeform 397"/>
            <p:cNvSpPr>
              <a:spLocks/>
            </p:cNvSpPr>
            <p:nvPr/>
          </p:nvSpPr>
          <p:spPr bwMode="auto">
            <a:xfrm>
              <a:off x="5536" y="4063"/>
              <a:ext cx="15" cy="16"/>
            </a:xfrm>
            <a:custGeom>
              <a:avLst/>
              <a:gdLst>
                <a:gd name="T0" fmla="*/ 1 w 30"/>
                <a:gd name="T1" fmla="*/ 0 h 34"/>
                <a:gd name="T2" fmla="*/ 1 w 30"/>
                <a:gd name="T3" fmla="*/ 0 h 34"/>
                <a:gd name="T4" fmla="*/ 1 w 30"/>
                <a:gd name="T5" fmla="*/ 0 h 34"/>
                <a:gd name="T6" fmla="*/ 1 w 30"/>
                <a:gd name="T7" fmla="*/ 0 h 34"/>
                <a:gd name="T8" fmla="*/ 1 w 30"/>
                <a:gd name="T9" fmla="*/ 0 h 34"/>
                <a:gd name="T10" fmla="*/ 1 w 30"/>
                <a:gd name="T11" fmla="*/ 0 h 34"/>
                <a:gd name="T12" fmla="*/ 0 w 30"/>
                <a:gd name="T13" fmla="*/ 0 h 34"/>
                <a:gd name="T14" fmla="*/ 0 w 30"/>
                <a:gd name="T15" fmla="*/ 0 h 34"/>
                <a:gd name="T16" fmla="*/ 1 w 30"/>
                <a:gd name="T17" fmla="*/ 0 h 34"/>
                <a:gd name="T18" fmla="*/ 1 w 30"/>
                <a:gd name="T19" fmla="*/ 0 h 34"/>
                <a:gd name="T20" fmla="*/ 1 w 30"/>
                <a:gd name="T21" fmla="*/ 0 h 34"/>
                <a:gd name="T22" fmla="*/ 1 w 30"/>
                <a:gd name="T23" fmla="*/ 0 h 34"/>
                <a:gd name="T24" fmla="*/ 1 w 30"/>
                <a:gd name="T25" fmla="*/ 0 h 34"/>
                <a:gd name="T26" fmla="*/ 1 w 30"/>
                <a:gd name="T27" fmla="*/ 0 h 34"/>
                <a:gd name="T28" fmla="*/ 1 w 30"/>
                <a:gd name="T29" fmla="*/ 0 h 34"/>
                <a:gd name="T30" fmla="*/ 1 w 30"/>
                <a:gd name="T31" fmla="*/ 0 h 34"/>
                <a:gd name="T32" fmla="*/ 1 w 30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4"/>
                <a:gd name="T53" fmla="*/ 30 w 30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4">
                  <a:moveTo>
                    <a:pt x="27" y="18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3"/>
                  </a:lnTo>
                  <a:lnTo>
                    <a:pt x="9" y="34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" name="Freeform 398"/>
            <p:cNvSpPr>
              <a:spLocks/>
            </p:cNvSpPr>
            <p:nvPr/>
          </p:nvSpPr>
          <p:spPr bwMode="auto">
            <a:xfrm>
              <a:off x="5518" y="4060"/>
              <a:ext cx="15" cy="14"/>
            </a:xfrm>
            <a:custGeom>
              <a:avLst/>
              <a:gdLst>
                <a:gd name="T0" fmla="*/ 1 w 29"/>
                <a:gd name="T1" fmla="*/ 1 h 28"/>
                <a:gd name="T2" fmla="*/ 1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1 w 29"/>
                <a:gd name="T9" fmla="*/ 1 h 28"/>
                <a:gd name="T10" fmla="*/ 1 w 29"/>
                <a:gd name="T11" fmla="*/ 1 h 28"/>
                <a:gd name="T12" fmla="*/ 1 w 29"/>
                <a:gd name="T13" fmla="*/ 1 h 28"/>
                <a:gd name="T14" fmla="*/ 1 w 29"/>
                <a:gd name="T15" fmla="*/ 0 h 28"/>
                <a:gd name="T16" fmla="*/ 1 w 29"/>
                <a:gd name="T17" fmla="*/ 1 h 28"/>
                <a:gd name="T18" fmla="*/ 1 w 29"/>
                <a:gd name="T19" fmla="*/ 1 h 28"/>
                <a:gd name="T20" fmla="*/ 1 w 29"/>
                <a:gd name="T21" fmla="*/ 1 h 28"/>
                <a:gd name="T22" fmla="*/ 1 w 29"/>
                <a:gd name="T23" fmla="*/ 1 h 28"/>
                <a:gd name="T24" fmla="*/ 1 w 29"/>
                <a:gd name="T25" fmla="*/ 1 h 28"/>
                <a:gd name="T26" fmla="*/ 1 w 29"/>
                <a:gd name="T27" fmla="*/ 1 h 28"/>
                <a:gd name="T28" fmla="*/ 1 w 29"/>
                <a:gd name="T29" fmla="*/ 1 h 28"/>
                <a:gd name="T30" fmla="*/ 1 w 29"/>
                <a:gd name="T31" fmla="*/ 1 h 28"/>
                <a:gd name="T32" fmla="*/ 1 w 29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8"/>
                <a:gd name="T53" fmla="*/ 29 w 29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8">
                  <a:moveTo>
                    <a:pt x="5" y="25"/>
                  </a:moveTo>
                  <a:lnTo>
                    <a:pt x="1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9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7"/>
                  </a:lnTo>
                  <a:lnTo>
                    <a:pt x="12" y="28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" name="Freeform 399"/>
            <p:cNvSpPr>
              <a:spLocks/>
            </p:cNvSpPr>
            <p:nvPr/>
          </p:nvSpPr>
          <p:spPr bwMode="auto">
            <a:xfrm>
              <a:off x="5577" y="3986"/>
              <a:ext cx="123" cy="80"/>
            </a:xfrm>
            <a:custGeom>
              <a:avLst/>
              <a:gdLst>
                <a:gd name="T0" fmla="*/ 0 w 247"/>
                <a:gd name="T1" fmla="*/ 1 h 159"/>
                <a:gd name="T2" fmla="*/ 0 w 247"/>
                <a:gd name="T3" fmla="*/ 1 h 159"/>
                <a:gd name="T4" fmla="*/ 0 w 247"/>
                <a:gd name="T5" fmla="*/ 1 h 159"/>
                <a:gd name="T6" fmla="*/ 0 w 247"/>
                <a:gd name="T7" fmla="*/ 1 h 159"/>
                <a:gd name="T8" fmla="*/ 0 w 247"/>
                <a:gd name="T9" fmla="*/ 1 h 159"/>
                <a:gd name="T10" fmla="*/ 0 w 247"/>
                <a:gd name="T11" fmla="*/ 1 h 159"/>
                <a:gd name="T12" fmla="*/ 0 w 247"/>
                <a:gd name="T13" fmla="*/ 1 h 159"/>
                <a:gd name="T14" fmla="*/ 0 w 247"/>
                <a:gd name="T15" fmla="*/ 1 h 159"/>
                <a:gd name="T16" fmla="*/ 0 w 247"/>
                <a:gd name="T17" fmla="*/ 1 h 159"/>
                <a:gd name="T18" fmla="*/ 0 w 247"/>
                <a:gd name="T19" fmla="*/ 1 h 159"/>
                <a:gd name="T20" fmla="*/ 0 w 247"/>
                <a:gd name="T21" fmla="*/ 1 h 159"/>
                <a:gd name="T22" fmla="*/ 0 w 247"/>
                <a:gd name="T23" fmla="*/ 1 h 159"/>
                <a:gd name="T24" fmla="*/ 0 w 247"/>
                <a:gd name="T25" fmla="*/ 1 h 159"/>
                <a:gd name="T26" fmla="*/ 0 w 247"/>
                <a:gd name="T27" fmla="*/ 1 h 159"/>
                <a:gd name="T28" fmla="*/ 0 w 247"/>
                <a:gd name="T29" fmla="*/ 1 h 159"/>
                <a:gd name="T30" fmla="*/ 0 w 247"/>
                <a:gd name="T31" fmla="*/ 1 h 159"/>
                <a:gd name="T32" fmla="*/ 0 w 247"/>
                <a:gd name="T33" fmla="*/ 1 h 159"/>
                <a:gd name="T34" fmla="*/ 0 w 247"/>
                <a:gd name="T35" fmla="*/ 1 h 159"/>
                <a:gd name="T36" fmla="*/ 0 w 247"/>
                <a:gd name="T37" fmla="*/ 1 h 159"/>
                <a:gd name="T38" fmla="*/ 0 w 247"/>
                <a:gd name="T39" fmla="*/ 1 h 159"/>
                <a:gd name="T40" fmla="*/ 0 w 247"/>
                <a:gd name="T41" fmla="*/ 1 h 159"/>
                <a:gd name="T42" fmla="*/ 0 w 247"/>
                <a:gd name="T43" fmla="*/ 1 h 159"/>
                <a:gd name="T44" fmla="*/ 0 w 247"/>
                <a:gd name="T45" fmla="*/ 1 h 159"/>
                <a:gd name="T46" fmla="*/ 0 w 247"/>
                <a:gd name="T47" fmla="*/ 1 h 159"/>
                <a:gd name="T48" fmla="*/ 0 w 247"/>
                <a:gd name="T49" fmla="*/ 1 h 159"/>
                <a:gd name="T50" fmla="*/ 0 w 247"/>
                <a:gd name="T51" fmla="*/ 1 h 159"/>
                <a:gd name="T52" fmla="*/ 0 w 247"/>
                <a:gd name="T53" fmla="*/ 1 h 159"/>
                <a:gd name="T54" fmla="*/ 0 w 247"/>
                <a:gd name="T55" fmla="*/ 1 h 159"/>
                <a:gd name="T56" fmla="*/ 0 w 247"/>
                <a:gd name="T57" fmla="*/ 1 h 159"/>
                <a:gd name="T58" fmla="*/ 0 w 247"/>
                <a:gd name="T59" fmla="*/ 1 h 159"/>
                <a:gd name="T60" fmla="*/ 0 w 247"/>
                <a:gd name="T61" fmla="*/ 1 h 159"/>
                <a:gd name="T62" fmla="*/ 0 w 247"/>
                <a:gd name="T63" fmla="*/ 1 h 159"/>
                <a:gd name="T64" fmla="*/ 0 w 247"/>
                <a:gd name="T65" fmla="*/ 1 h 159"/>
                <a:gd name="T66" fmla="*/ 0 w 247"/>
                <a:gd name="T67" fmla="*/ 1 h 159"/>
                <a:gd name="T68" fmla="*/ 0 w 247"/>
                <a:gd name="T69" fmla="*/ 1 h 159"/>
                <a:gd name="T70" fmla="*/ 0 w 247"/>
                <a:gd name="T71" fmla="*/ 1 h 159"/>
                <a:gd name="T72" fmla="*/ 0 w 247"/>
                <a:gd name="T73" fmla="*/ 1 h 159"/>
                <a:gd name="T74" fmla="*/ 0 w 247"/>
                <a:gd name="T75" fmla="*/ 1 h 159"/>
                <a:gd name="T76" fmla="*/ 0 w 247"/>
                <a:gd name="T77" fmla="*/ 1 h 159"/>
                <a:gd name="T78" fmla="*/ 0 w 247"/>
                <a:gd name="T79" fmla="*/ 1 h 159"/>
                <a:gd name="T80" fmla="*/ 0 w 247"/>
                <a:gd name="T81" fmla="*/ 1 h 159"/>
                <a:gd name="T82" fmla="*/ 0 w 247"/>
                <a:gd name="T83" fmla="*/ 1 h 159"/>
                <a:gd name="T84" fmla="*/ 0 w 247"/>
                <a:gd name="T85" fmla="*/ 1 h 159"/>
                <a:gd name="T86" fmla="*/ 0 w 247"/>
                <a:gd name="T87" fmla="*/ 1 h 159"/>
                <a:gd name="T88" fmla="*/ 0 w 247"/>
                <a:gd name="T89" fmla="*/ 1 h 159"/>
                <a:gd name="T90" fmla="*/ 0 w 247"/>
                <a:gd name="T91" fmla="*/ 1 h 159"/>
                <a:gd name="T92" fmla="*/ 0 w 247"/>
                <a:gd name="T93" fmla="*/ 1 h 159"/>
                <a:gd name="T94" fmla="*/ 0 w 247"/>
                <a:gd name="T95" fmla="*/ 1 h 159"/>
                <a:gd name="T96" fmla="*/ 0 w 247"/>
                <a:gd name="T97" fmla="*/ 1 h 159"/>
                <a:gd name="T98" fmla="*/ 0 w 247"/>
                <a:gd name="T99" fmla="*/ 1 h 159"/>
                <a:gd name="T100" fmla="*/ 0 w 247"/>
                <a:gd name="T101" fmla="*/ 1 h 159"/>
                <a:gd name="T102" fmla="*/ 0 w 247"/>
                <a:gd name="T103" fmla="*/ 1 h 159"/>
                <a:gd name="T104" fmla="*/ 0 w 247"/>
                <a:gd name="T105" fmla="*/ 1 h 159"/>
                <a:gd name="T106" fmla="*/ 0 w 247"/>
                <a:gd name="T107" fmla="*/ 1 h 159"/>
                <a:gd name="T108" fmla="*/ 0 w 247"/>
                <a:gd name="T109" fmla="*/ 1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7"/>
                <a:gd name="T166" fmla="*/ 0 h 159"/>
                <a:gd name="T167" fmla="*/ 247 w 247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2"/>
                  </a:lnTo>
                  <a:lnTo>
                    <a:pt x="7" y="134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40"/>
                  </a:lnTo>
                  <a:lnTo>
                    <a:pt x="9" y="142"/>
                  </a:lnTo>
                  <a:lnTo>
                    <a:pt x="14" y="137"/>
                  </a:lnTo>
                  <a:lnTo>
                    <a:pt x="19" y="134"/>
                  </a:lnTo>
                  <a:lnTo>
                    <a:pt x="22" y="132"/>
                  </a:lnTo>
                  <a:lnTo>
                    <a:pt x="24" y="129"/>
                  </a:lnTo>
                  <a:lnTo>
                    <a:pt x="34" y="134"/>
                  </a:lnTo>
                  <a:lnTo>
                    <a:pt x="46" y="140"/>
                  </a:lnTo>
                  <a:lnTo>
                    <a:pt x="61" y="145"/>
                  </a:lnTo>
                  <a:lnTo>
                    <a:pt x="77" y="150"/>
                  </a:lnTo>
                  <a:lnTo>
                    <a:pt x="95" y="155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7"/>
                  </a:lnTo>
                  <a:lnTo>
                    <a:pt x="144" y="156"/>
                  </a:lnTo>
                  <a:lnTo>
                    <a:pt x="140" y="155"/>
                  </a:lnTo>
                  <a:lnTo>
                    <a:pt x="133" y="155"/>
                  </a:lnTo>
                  <a:lnTo>
                    <a:pt x="120" y="155"/>
                  </a:lnTo>
                  <a:lnTo>
                    <a:pt x="106" y="152"/>
                  </a:lnTo>
                  <a:lnTo>
                    <a:pt x="92" y="148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3"/>
                  </a:lnTo>
                  <a:lnTo>
                    <a:pt x="45" y="127"/>
                  </a:lnTo>
                  <a:lnTo>
                    <a:pt x="38" y="121"/>
                  </a:lnTo>
                  <a:lnTo>
                    <a:pt x="36" y="118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10"/>
                  </a:lnTo>
                  <a:lnTo>
                    <a:pt x="62" y="107"/>
                  </a:lnTo>
                  <a:lnTo>
                    <a:pt x="69" y="104"/>
                  </a:lnTo>
                  <a:lnTo>
                    <a:pt x="74" y="102"/>
                  </a:lnTo>
                  <a:lnTo>
                    <a:pt x="81" y="105"/>
                  </a:lnTo>
                  <a:lnTo>
                    <a:pt x="92" y="110"/>
                  </a:lnTo>
                  <a:lnTo>
                    <a:pt x="105" y="114"/>
                  </a:lnTo>
                  <a:lnTo>
                    <a:pt x="119" y="119"/>
                  </a:lnTo>
                  <a:lnTo>
                    <a:pt x="133" y="123"/>
                  </a:lnTo>
                  <a:lnTo>
                    <a:pt x="147" y="126"/>
                  </a:lnTo>
                  <a:lnTo>
                    <a:pt x="159" y="127"/>
                  </a:lnTo>
                  <a:lnTo>
                    <a:pt x="168" y="126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9"/>
                  </a:lnTo>
                  <a:lnTo>
                    <a:pt x="144" y="118"/>
                  </a:lnTo>
                  <a:lnTo>
                    <a:pt x="137" y="117"/>
                  </a:lnTo>
                  <a:lnTo>
                    <a:pt x="130" y="114"/>
                  </a:lnTo>
                  <a:lnTo>
                    <a:pt x="123" y="111"/>
                  </a:lnTo>
                  <a:lnTo>
                    <a:pt x="117" y="108"/>
                  </a:lnTo>
                  <a:lnTo>
                    <a:pt x="105" y="104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5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8"/>
                  </a:lnTo>
                  <a:lnTo>
                    <a:pt x="107" y="87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2"/>
                  </a:lnTo>
                  <a:lnTo>
                    <a:pt x="133" y="81"/>
                  </a:lnTo>
                  <a:lnTo>
                    <a:pt x="138" y="82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8"/>
                  </a:lnTo>
                  <a:lnTo>
                    <a:pt x="161" y="91"/>
                  </a:lnTo>
                  <a:lnTo>
                    <a:pt x="167" y="94"/>
                  </a:lnTo>
                  <a:lnTo>
                    <a:pt x="172" y="96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81" y="91"/>
                  </a:lnTo>
                  <a:lnTo>
                    <a:pt x="175" y="88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1"/>
                  </a:lnTo>
                  <a:lnTo>
                    <a:pt x="157" y="79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3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6"/>
                  </a:lnTo>
                  <a:lnTo>
                    <a:pt x="226" y="64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9"/>
                  </a:lnTo>
                  <a:lnTo>
                    <a:pt x="247" y="57"/>
                  </a:lnTo>
                  <a:lnTo>
                    <a:pt x="243" y="56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6"/>
                  </a:lnTo>
                  <a:lnTo>
                    <a:pt x="188" y="57"/>
                  </a:lnTo>
                  <a:lnTo>
                    <a:pt x="174" y="59"/>
                  </a:lnTo>
                  <a:lnTo>
                    <a:pt x="163" y="61"/>
                  </a:lnTo>
                  <a:lnTo>
                    <a:pt x="152" y="64"/>
                  </a:lnTo>
                  <a:lnTo>
                    <a:pt x="145" y="66"/>
                  </a:lnTo>
                  <a:lnTo>
                    <a:pt x="149" y="52"/>
                  </a:lnTo>
                  <a:lnTo>
                    <a:pt x="155" y="35"/>
                  </a:lnTo>
                  <a:lnTo>
                    <a:pt x="161" y="18"/>
                  </a:lnTo>
                  <a:lnTo>
                    <a:pt x="170" y="7"/>
                  </a:lnTo>
                  <a:lnTo>
                    <a:pt x="173" y="3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5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4"/>
                  </a:lnTo>
                  <a:lnTo>
                    <a:pt x="138" y="43"/>
                  </a:lnTo>
                  <a:lnTo>
                    <a:pt x="133" y="52"/>
                  </a:lnTo>
                  <a:lnTo>
                    <a:pt x="129" y="59"/>
                  </a:lnTo>
                  <a:lnTo>
                    <a:pt x="128" y="65"/>
                  </a:lnTo>
                  <a:lnTo>
                    <a:pt x="122" y="66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3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80"/>
                  </a:lnTo>
                  <a:lnTo>
                    <a:pt x="73" y="81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8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0" y="6"/>
                  </a:lnTo>
                  <a:lnTo>
                    <a:pt x="85" y="13"/>
                  </a:lnTo>
                  <a:lnTo>
                    <a:pt x="77" y="27"/>
                  </a:lnTo>
                  <a:lnTo>
                    <a:pt x="67" y="45"/>
                  </a:lnTo>
                  <a:lnTo>
                    <a:pt x="60" y="66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10"/>
                  </a:lnTo>
                  <a:lnTo>
                    <a:pt x="23" y="112"/>
                  </a:lnTo>
                  <a:lnTo>
                    <a:pt x="20" y="112"/>
                  </a:lnTo>
                  <a:lnTo>
                    <a:pt x="19" y="110"/>
                  </a:lnTo>
                  <a:lnTo>
                    <a:pt x="20" y="104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9"/>
                  </a:lnTo>
                  <a:lnTo>
                    <a:pt x="34" y="35"/>
                  </a:lnTo>
                  <a:lnTo>
                    <a:pt x="23" y="51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9" name="Freeform 400"/>
            <p:cNvSpPr>
              <a:spLocks/>
            </p:cNvSpPr>
            <p:nvPr/>
          </p:nvSpPr>
          <p:spPr bwMode="auto">
            <a:xfrm>
              <a:off x="5584" y="4115"/>
              <a:ext cx="85" cy="100"/>
            </a:xfrm>
            <a:custGeom>
              <a:avLst/>
              <a:gdLst>
                <a:gd name="T0" fmla="*/ 0 w 171"/>
                <a:gd name="T1" fmla="*/ 1 h 200"/>
                <a:gd name="T2" fmla="*/ 0 w 171"/>
                <a:gd name="T3" fmla="*/ 1 h 200"/>
                <a:gd name="T4" fmla="*/ 0 w 171"/>
                <a:gd name="T5" fmla="*/ 1 h 200"/>
                <a:gd name="T6" fmla="*/ 0 w 171"/>
                <a:gd name="T7" fmla="*/ 1 h 200"/>
                <a:gd name="T8" fmla="*/ 0 w 171"/>
                <a:gd name="T9" fmla="*/ 1 h 200"/>
                <a:gd name="T10" fmla="*/ 0 w 171"/>
                <a:gd name="T11" fmla="*/ 1 h 200"/>
                <a:gd name="T12" fmla="*/ 0 w 171"/>
                <a:gd name="T13" fmla="*/ 1 h 200"/>
                <a:gd name="T14" fmla="*/ 0 w 171"/>
                <a:gd name="T15" fmla="*/ 1 h 200"/>
                <a:gd name="T16" fmla="*/ 0 w 171"/>
                <a:gd name="T17" fmla="*/ 1 h 200"/>
                <a:gd name="T18" fmla="*/ 0 w 171"/>
                <a:gd name="T19" fmla="*/ 1 h 200"/>
                <a:gd name="T20" fmla="*/ 0 w 171"/>
                <a:gd name="T21" fmla="*/ 1 h 200"/>
                <a:gd name="T22" fmla="*/ 0 w 171"/>
                <a:gd name="T23" fmla="*/ 1 h 200"/>
                <a:gd name="T24" fmla="*/ 0 w 171"/>
                <a:gd name="T25" fmla="*/ 1 h 200"/>
                <a:gd name="T26" fmla="*/ 0 w 171"/>
                <a:gd name="T27" fmla="*/ 1 h 200"/>
                <a:gd name="T28" fmla="*/ 0 w 171"/>
                <a:gd name="T29" fmla="*/ 1 h 200"/>
                <a:gd name="T30" fmla="*/ 0 w 171"/>
                <a:gd name="T31" fmla="*/ 1 h 200"/>
                <a:gd name="T32" fmla="*/ 0 w 171"/>
                <a:gd name="T33" fmla="*/ 1 h 200"/>
                <a:gd name="T34" fmla="*/ 0 w 171"/>
                <a:gd name="T35" fmla="*/ 1 h 200"/>
                <a:gd name="T36" fmla="*/ 0 w 171"/>
                <a:gd name="T37" fmla="*/ 1 h 200"/>
                <a:gd name="T38" fmla="*/ 0 w 171"/>
                <a:gd name="T39" fmla="*/ 1 h 200"/>
                <a:gd name="T40" fmla="*/ 0 w 171"/>
                <a:gd name="T41" fmla="*/ 1 h 200"/>
                <a:gd name="T42" fmla="*/ 0 w 171"/>
                <a:gd name="T43" fmla="*/ 1 h 200"/>
                <a:gd name="T44" fmla="*/ 0 w 171"/>
                <a:gd name="T45" fmla="*/ 1 h 200"/>
                <a:gd name="T46" fmla="*/ 0 w 171"/>
                <a:gd name="T47" fmla="*/ 1 h 200"/>
                <a:gd name="T48" fmla="*/ 0 w 171"/>
                <a:gd name="T49" fmla="*/ 1 h 200"/>
                <a:gd name="T50" fmla="*/ 0 w 171"/>
                <a:gd name="T51" fmla="*/ 1 h 200"/>
                <a:gd name="T52" fmla="*/ 0 w 171"/>
                <a:gd name="T53" fmla="*/ 1 h 200"/>
                <a:gd name="T54" fmla="*/ 0 w 171"/>
                <a:gd name="T55" fmla="*/ 1 h 200"/>
                <a:gd name="T56" fmla="*/ 0 w 171"/>
                <a:gd name="T57" fmla="*/ 1 h 200"/>
                <a:gd name="T58" fmla="*/ 0 w 171"/>
                <a:gd name="T59" fmla="*/ 1 h 200"/>
                <a:gd name="T60" fmla="*/ 0 w 171"/>
                <a:gd name="T61" fmla="*/ 1 h 200"/>
                <a:gd name="T62" fmla="*/ 0 w 171"/>
                <a:gd name="T63" fmla="*/ 1 h 200"/>
                <a:gd name="T64" fmla="*/ 0 w 171"/>
                <a:gd name="T65" fmla="*/ 1 h 200"/>
                <a:gd name="T66" fmla="*/ 0 w 171"/>
                <a:gd name="T67" fmla="*/ 1 h 200"/>
                <a:gd name="T68" fmla="*/ 0 w 171"/>
                <a:gd name="T69" fmla="*/ 1 h 200"/>
                <a:gd name="T70" fmla="*/ 0 w 171"/>
                <a:gd name="T71" fmla="*/ 1 h 200"/>
                <a:gd name="T72" fmla="*/ 0 w 171"/>
                <a:gd name="T73" fmla="*/ 1 h 200"/>
                <a:gd name="T74" fmla="*/ 0 w 171"/>
                <a:gd name="T75" fmla="*/ 1 h 200"/>
                <a:gd name="T76" fmla="*/ 0 w 171"/>
                <a:gd name="T77" fmla="*/ 1 h 200"/>
                <a:gd name="T78" fmla="*/ 0 w 171"/>
                <a:gd name="T79" fmla="*/ 1 h 200"/>
                <a:gd name="T80" fmla="*/ 0 w 171"/>
                <a:gd name="T81" fmla="*/ 1 h 200"/>
                <a:gd name="T82" fmla="*/ 0 w 171"/>
                <a:gd name="T83" fmla="*/ 1 h 200"/>
                <a:gd name="T84" fmla="*/ 0 w 171"/>
                <a:gd name="T85" fmla="*/ 1 h 200"/>
                <a:gd name="T86" fmla="*/ 0 w 171"/>
                <a:gd name="T87" fmla="*/ 1 h 200"/>
                <a:gd name="T88" fmla="*/ 0 w 171"/>
                <a:gd name="T89" fmla="*/ 1 h 200"/>
                <a:gd name="T90" fmla="*/ 0 w 171"/>
                <a:gd name="T91" fmla="*/ 1 h 200"/>
                <a:gd name="T92" fmla="*/ 0 w 171"/>
                <a:gd name="T93" fmla="*/ 1 h 200"/>
                <a:gd name="T94" fmla="*/ 0 w 171"/>
                <a:gd name="T95" fmla="*/ 1 h 200"/>
                <a:gd name="T96" fmla="*/ 0 w 171"/>
                <a:gd name="T97" fmla="*/ 1 h 200"/>
                <a:gd name="T98" fmla="*/ 0 w 171"/>
                <a:gd name="T99" fmla="*/ 1 h 200"/>
                <a:gd name="T100" fmla="*/ 0 w 171"/>
                <a:gd name="T101" fmla="*/ 1 h 200"/>
                <a:gd name="T102" fmla="*/ 0 w 171"/>
                <a:gd name="T103" fmla="*/ 1 h 200"/>
                <a:gd name="T104" fmla="*/ 0 w 171"/>
                <a:gd name="T105" fmla="*/ 1 h 200"/>
                <a:gd name="T106" fmla="*/ 0 w 171"/>
                <a:gd name="T107" fmla="*/ 1 h 200"/>
                <a:gd name="T108" fmla="*/ 0 w 171"/>
                <a:gd name="T109" fmla="*/ 1 h 200"/>
                <a:gd name="T110" fmla="*/ 0 w 171"/>
                <a:gd name="T111" fmla="*/ 1 h 200"/>
                <a:gd name="T112" fmla="*/ 0 w 171"/>
                <a:gd name="T113" fmla="*/ 1 h 200"/>
                <a:gd name="T114" fmla="*/ 0 w 171"/>
                <a:gd name="T115" fmla="*/ 1 h 200"/>
                <a:gd name="T116" fmla="*/ 0 w 171"/>
                <a:gd name="T117" fmla="*/ 1 h 200"/>
                <a:gd name="T118" fmla="*/ 0 w 171"/>
                <a:gd name="T119" fmla="*/ 1 h 200"/>
                <a:gd name="T120" fmla="*/ 0 w 171"/>
                <a:gd name="T121" fmla="*/ 1 h 200"/>
                <a:gd name="T122" fmla="*/ 0 w 171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"/>
                <a:gd name="T187" fmla="*/ 0 h 200"/>
                <a:gd name="T188" fmla="*/ 171 w 171"/>
                <a:gd name="T189" fmla="*/ 200 h 2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" h="200">
                  <a:moveTo>
                    <a:pt x="8" y="0"/>
                  </a:moveTo>
                  <a:lnTo>
                    <a:pt x="6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7"/>
                  </a:lnTo>
                  <a:lnTo>
                    <a:pt x="18" y="35"/>
                  </a:lnTo>
                  <a:lnTo>
                    <a:pt x="18" y="42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3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8"/>
                  </a:lnTo>
                  <a:lnTo>
                    <a:pt x="42" y="61"/>
                  </a:lnTo>
                  <a:lnTo>
                    <a:pt x="47" y="65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3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7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4"/>
                  </a:lnTo>
                  <a:lnTo>
                    <a:pt x="82" y="156"/>
                  </a:lnTo>
                  <a:lnTo>
                    <a:pt x="84" y="149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7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3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10"/>
                  </a:lnTo>
                  <a:lnTo>
                    <a:pt x="110" y="104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6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4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1"/>
                  </a:lnTo>
                  <a:lnTo>
                    <a:pt x="105" y="76"/>
                  </a:lnTo>
                  <a:lnTo>
                    <a:pt x="95" y="72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5"/>
                  </a:lnTo>
                  <a:lnTo>
                    <a:pt x="66" y="62"/>
                  </a:lnTo>
                  <a:lnTo>
                    <a:pt x="61" y="58"/>
                  </a:lnTo>
                  <a:lnTo>
                    <a:pt x="56" y="54"/>
                  </a:lnTo>
                  <a:lnTo>
                    <a:pt x="51" y="50"/>
                  </a:lnTo>
                  <a:lnTo>
                    <a:pt x="46" y="45"/>
                  </a:lnTo>
                  <a:lnTo>
                    <a:pt x="43" y="42"/>
                  </a:lnTo>
                  <a:lnTo>
                    <a:pt x="39" y="37"/>
                  </a:lnTo>
                  <a:lnTo>
                    <a:pt x="45" y="35"/>
                  </a:lnTo>
                  <a:lnTo>
                    <a:pt x="52" y="34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4"/>
                  </a:lnTo>
                  <a:lnTo>
                    <a:pt x="99" y="35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8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20"/>
                  </a:lnTo>
                  <a:lnTo>
                    <a:pt x="27" y="20"/>
                  </a:lnTo>
                  <a:lnTo>
                    <a:pt x="20" y="17"/>
                  </a:lnTo>
                  <a:lnTo>
                    <a:pt x="15" y="13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0" name="Freeform 401"/>
            <p:cNvSpPr>
              <a:spLocks/>
            </p:cNvSpPr>
            <p:nvPr/>
          </p:nvSpPr>
          <p:spPr bwMode="auto">
            <a:xfrm>
              <a:off x="5476" y="4097"/>
              <a:ext cx="63" cy="131"/>
            </a:xfrm>
            <a:custGeom>
              <a:avLst/>
              <a:gdLst>
                <a:gd name="T0" fmla="*/ 1 w 125"/>
                <a:gd name="T1" fmla="*/ 0 h 263"/>
                <a:gd name="T2" fmla="*/ 1 w 125"/>
                <a:gd name="T3" fmla="*/ 0 h 263"/>
                <a:gd name="T4" fmla="*/ 1 w 125"/>
                <a:gd name="T5" fmla="*/ 0 h 263"/>
                <a:gd name="T6" fmla="*/ 1 w 125"/>
                <a:gd name="T7" fmla="*/ 0 h 263"/>
                <a:gd name="T8" fmla="*/ 1 w 125"/>
                <a:gd name="T9" fmla="*/ 0 h 263"/>
                <a:gd name="T10" fmla="*/ 1 w 125"/>
                <a:gd name="T11" fmla="*/ 0 h 263"/>
                <a:gd name="T12" fmla="*/ 1 w 125"/>
                <a:gd name="T13" fmla="*/ 0 h 263"/>
                <a:gd name="T14" fmla="*/ 1 w 125"/>
                <a:gd name="T15" fmla="*/ 0 h 263"/>
                <a:gd name="T16" fmla="*/ 1 w 125"/>
                <a:gd name="T17" fmla="*/ 0 h 263"/>
                <a:gd name="T18" fmla="*/ 1 w 125"/>
                <a:gd name="T19" fmla="*/ 0 h 263"/>
                <a:gd name="T20" fmla="*/ 1 w 125"/>
                <a:gd name="T21" fmla="*/ 0 h 263"/>
                <a:gd name="T22" fmla="*/ 1 w 125"/>
                <a:gd name="T23" fmla="*/ 0 h 263"/>
                <a:gd name="T24" fmla="*/ 1 w 125"/>
                <a:gd name="T25" fmla="*/ 0 h 263"/>
                <a:gd name="T26" fmla="*/ 1 w 125"/>
                <a:gd name="T27" fmla="*/ 0 h 263"/>
                <a:gd name="T28" fmla="*/ 1 w 125"/>
                <a:gd name="T29" fmla="*/ 0 h 263"/>
                <a:gd name="T30" fmla="*/ 1 w 125"/>
                <a:gd name="T31" fmla="*/ 0 h 263"/>
                <a:gd name="T32" fmla="*/ 1 w 125"/>
                <a:gd name="T33" fmla="*/ 0 h 263"/>
                <a:gd name="T34" fmla="*/ 1 w 125"/>
                <a:gd name="T35" fmla="*/ 0 h 263"/>
                <a:gd name="T36" fmla="*/ 1 w 125"/>
                <a:gd name="T37" fmla="*/ 0 h 263"/>
                <a:gd name="T38" fmla="*/ 1 w 125"/>
                <a:gd name="T39" fmla="*/ 0 h 263"/>
                <a:gd name="T40" fmla="*/ 1 w 125"/>
                <a:gd name="T41" fmla="*/ 0 h 263"/>
                <a:gd name="T42" fmla="*/ 1 w 125"/>
                <a:gd name="T43" fmla="*/ 0 h 263"/>
                <a:gd name="T44" fmla="*/ 1 w 125"/>
                <a:gd name="T45" fmla="*/ 0 h 263"/>
                <a:gd name="T46" fmla="*/ 1 w 125"/>
                <a:gd name="T47" fmla="*/ 0 h 263"/>
                <a:gd name="T48" fmla="*/ 1 w 125"/>
                <a:gd name="T49" fmla="*/ 0 h 263"/>
                <a:gd name="T50" fmla="*/ 1 w 125"/>
                <a:gd name="T51" fmla="*/ 0 h 263"/>
                <a:gd name="T52" fmla="*/ 1 w 125"/>
                <a:gd name="T53" fmla="*/ 0 h 263"/>
                <a:gd name="T54" fmla="*/ 1 w 125"/>
                <a:gd name="T55" fmla="*/ 0 h 263"/>
                <a:gd name="T56" fmla="*/ 1 w 125"/>
                <a:gd name="T57" fmla="*/ 0 h 263"/>
                <a:gd name="T58" fmla="*/ 1 w 125"/>
                <a:gd name="T59" fmla="*/ 0 h 263"/>
                <a:gd name="T60" fmla="*/ 1 w 125"/>
                <a:gd name="T61" fmla="*/ 0 h 263"/>
                <a:gd name="T62" fmla="*/ 1 w 125"/>
                <a:gd name="T63" fmla="*/ 0 h 263"/>
                <a:gd name="T64" fmla="*/ 1 w 125"/>
                <a:gd name="T65" fmla="*/ 0 h 263"/>
                <a:gd name="T66" fmla="*/ 1 w 125"/>
                <a:gd name="T67" fmla="*/ 0 h 263"/>
                <a:gd name="T68" fmla="*/ 1 w 125"/>
                <a:gd name="T69" fmla="*/ 0 h 263"/>
                <a:gd name="T70" fmla="*/ 1 w 125"/>
                <a:gd name="T71" fmla="*/ 0 h 263"/>
                <a:gd name="T72" fmla="*/ 1 w 125"/>
                <a:gd name="T73" fmla="*/ 0 h 263"/>
                <a:gd name="T74" fmla="*/ 1 w 125"/>
                <a:gd name="T75" fmla="*/ 0 h 263"/>
                <a:gd name="T76" fmla="*/ 1 w 125"/>
                <a:gd name="T77" fmla="*/ 0 h 263"/>
                <a:gd name="T78" fmla="*/ 1 w 125"/>
                <a:gd name="T79" fmla="*/ 0 h 263"/>
                <a:gd name="T80" fmla="*/ 1 w 125"/>
                <a:gd name="T81" fmla="*/ 0 h 263"/>
                <a:gd name="T82" fmla="*/ 1 w 125"/>
                <a:gd name="T83" fmla="*/ 0 h 263"/>
                <a:gd name="T84" fmla="*/ 1 w 125"/>
                <a:gd name="T85" fmla="*/ 0 h 263"/>
                <a:gd name="T86" fmla="*/ 1 w 125"/>
                <a:gd name="T87" fmla="*/ 0 h 263"/>
                <a:gd name="T88" fmla="*/ 1 w 125"/>
                <a:gd name="T89" fmla="*/ 0 h 263"/>
                <a:gd name="T90" fmla="*/ 1 w 125"/>
                <a:gd name="T91" fmla="*/ 0 h 263"/>
                <a:gd name="T92" fmla="*/ 1 w 125"/>
                <a:gd name="T93" fmla="*/ 0 h 263"/>
                <a:gd name="T94" fmla="*/ 1 w 125"/>
                <a:gd name="T95" fmla="*/ 0 h 263"/>
                <a:gd name="T96" fmla="*/ 1 w 125"/>
                <a:gd name="T97" fmla="*/ 0 h 263"/>
                <a:gd name="T98" fmla="*/ 1 w 125"/>
                <a:gd name="T99" fmla="*/ 0 h 263"/>
                <a:gd name="T100" fmla="*/ 1 w 125"/>
                <a:gd name="T101" fmla="*/ 0 h 263"/>
                <a:gd name="T102" fmla="*/ 1 w 125"/>
                <a:gd name="T103" fmla="*/ 0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5"/>
                <a:gd name="T157" fmla="*/ 0 h 263"/>
                <a:gd name="T158" fmla="*/ 125 w 125"/>
                <a:gd name="T159" fmla="*/ 263 h 2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7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5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40"/>
                  </a:lnTo>
                  <a:lnTo>
                    <a:pt x="110" y="155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7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2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8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30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8"/>
                  </a:lnTo>
                  <a:lnTo>
                    <a:pt x="39" y="218"/>
                  </a:lnTo>
                  <a:lnTo>
                    <a:pt x="34" y="230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1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5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2"/>
                  </a:lnTo>
                  <a:lnTo>
                    <a:pt x="28" y="192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4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4"/>
                  </a:lnTo>
                  <a:lnTo>
                    <a:pt x="56" y="132"/>
                  </a:lnTo>
                  <a:lnTo>
                    <a:pt x="63" y="112"/>
                  </a:lnTo>
                  <a:lnTo>
                    <a:pt x="68" y="102"/>
                  </a:lnTo>
                  <a:lnTo>
                    <a:pt x="60" y="101"/>
                  </a:lnTo>
                  <a:lnTo>
                    <a:pt x="51" y="101"/>
                  </a:lnTo>
                  <a:lnTo>
                    <a:pt x="41" y="101"/>
                  </a:lnTo>
                  <a:lnTo>
                    <a:pt x="33" y="101"/>
                  </a:lnTo>
                  <a:lnTo>
                    <a:pt x="24" y="102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9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1"/>
                  </a:lnTo>
                  <a:lnTo>
                    <a:pt x="17" y="97"/>
                  </a:lnTo>
                  <a:lnTo>
                    <a:pt x="26" y="94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5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8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7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7"/>
                  </a:lnTo>
                  <a:lnTo>
                    <a:pt x="45" y="49"/>
                  </a:lnTo>
                  <a:lnTo>
                    <a:pt x="38" y="52"/>
                  </a:lnTo>
                  <a:lnTo>
                    <a:pt x="30" y="55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4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6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5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6"/>
                  </a:lnTo>
                  <a:lnTo>
                    <a:pt x="54" y="30"/>
                  </a:lnTo>
                  <a:lnTo>
                    <a:pt x="55" y="34"/>
                  </a:lnTo>
                  <a:lnTo>
                    <a:pt x="59" y="37"/>
                  </a:lnTo>
                  <a:lnTo>
                    <a:pt x="62" y="40"/>
                  </a:lnTo>
                  <a:lnTo>
                    <a:pt x="67" y="41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40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3"/>
                  </a:lnTo>
                  <a:lnTo>
                    <a:pt x="125" y="0"/>
                  </a:lnTo>
                  <a:lnTo>
                    <a:pt x="119" y="9"/>
                  </a:lnTo>
                  <a:lnTo>
                    <a:pt x="110" y="17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4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1" name="Freeform 402"/>
            <p:cNvSpPr>
              <a:spLocks/>
            </p:cNvSpPr>
            <p:nvPr/>
          </p:nvSpPr>
          <p:spPr bwMode="auto">
            <a:xfrm>
              <a:off x="5537" y="4142"/>
              <a:ext cx="10" cy="17"/>
            </a:xfrm>
            <a:custGeom>
              <a:avLst/>
              <a:gdLst>
                <a:gd name="T0" fmla="*/ 0 w 20"/>
                <a:gd name="T1" fmla="*/ 0 h 34"/>
                <a:gd name="T2" fmla="*/ 1 w 20"/>
                <a:gd name="T3" fmla="*/ 1 h 34"/>
                <a:gd name="T4" fmla="*/ 1 w 20"/>
                <a:gd name="T5" fmla="*/ 1 h 34"/>
                <a:gd name="T6" fmla="*/ 1 w 20"/>
                <a:gd name="T7" fmla="*/ 1 h 34"/>
                <a:gd name="T8" fmla="*/ 1 w 20"/>
                <a:gd name="T9" fmla="*/ 0 h 34"/>
                <a:gd name="T10" fmla="*/ 1 w 20"/>
                <a:gd name="T11" fmla="*/ 1 h 34"/>
                <a:gd name="T12" fmla="*/ 1 w 20"/>
                <a:gd name="T13" fmla="*/ 1 h 34"/>
                <a:gd name="T14" fmla="*/ 1 w 20"/>
                <a:gd name="T15" fmla="*/ 1 h 34"/>
                <a:gd name="T16" fmla="*/ 1 w 20"/>
                <a:gd name="T17" fmla="*/ 1 h 34"/>
                <a:gd name="T18" fmla="*/ 1 w 20"/>
                <a:gd name="T19" fmla="*/ 1 h 34"/>
                <a:gd name="T20" fmla="*/ 1 w 20"/>
                <a:gd name="T21" fmla="*/ 1 h 34"/>
                <a:gd name="T22" fmla="*/ 1 w 20"/>
                <a:gd name="T23" fmla="*/ 1 h 34"/>
                <a:gd name="T24" fmla="*/ 1 w 20"/>
                <a:gd name="T25" fmla="*/ 1 h 34"/>
                <a:gd name="T26" fmla="*/ 1 w 20"/>
                <a:gd name="T27" fmla="*/ 1 h 34"/>
                <a:gd name="T28" fmla="*/ 1 w 20"/>
                <a:gd name="T29" fmla="*/ 1 h 34"/>
                <a:gd name="T30" fmla="*/ 1 w 20"/>
                <a:gd name="T31" fmla="*/ 1 h 34"/>
                <a:gd name="T32" fmla="*/ 0 w 20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4"/>
                <a:gd name="T53" fmla="*/ 20 w 20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4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2" name="Freeform 403"/>
            <p:cNvSpPr>
              <a:spLocks/>
            </p:cNvSpPr>
            <p:nvPr/>
          </p:nvSpPr>
          <p:spPr bwMode="auto">
            <a:xfrm>
              <a:off x="5284" y="4030"/>
              <a:ext cx="192" cy="116"/>
            </a:xfrm>
            <a:custGeom>
              <a:avLst/>
              <a:gdLst>
                <a:gd name="T0" fmla="*/ 0 w 386"/>
                <a:gd name="T1" fmla="*/ 1 h 231"/>
                <a:gd name="T2" fmla="*/ 0 w 386"/>
                <a:gd name="T3" fmla="*/ 1 h 231"/>
                <a:gd name="T4" fmla="*/ 0 w 386"/>
                <a:gd name="T5" fmla="*/ 1 h 231"/>
                <a:gd name="T6" fmla="*/ 0 w 386"/>
                <a:gd name="T7" fmla="*/ 1 h 231"/>
                <a:gd name="T8" fmla="*/ 0 w 386"/>
                <a:gd name="T9" fmla="*/ 1 h 231"/>
                <a:gd name="T10" fmla="*/ 0 w 386"/>
                <a:gd name="T11" fmla="*/ 1 h 231"/>
                <a:gd name="T12" fmla="*/ 0 w 386"/>
                <a:gd name="T13" fmla="*/ 1 h 231"/>
                <a:gd name="T14" fmla="*/ 0 w 386"/>
                <a:gd name="T15" fmla="*/ 1 h 231"/>
                <a:gd name="T16" fmla="*/ 0 w 386"/>
                <a:gd name="T17" fmla="*/ 1 h 231"/>
                <a:gd name="T18" fmla="*/ 0 w 386"/>
                <a:gd name="T19" fmla="*/ 1 h 231"/>
                <a:gd name="T20" fmla="*/ 0 w 386"/>
                <a:gd name="T21" fmla="*/ 1 h 231"/>
                <a:gd name="T22" fmla="*/ 0 w 386"/>
                <a:gd name="T23" fmla="*/ 1 h 231"/>
                <a:gd name="T24" fmla="*/ 0 w 386"/>
                <a:gd name="T25" fmla="*/ 1 h 231"/>
                <a:gd name="T26" fmla="*/ 0 w 386"/>
                <a:gd name="T27" fmla="*/ 1 h 231"/>
                <a:gd name="T28" fmla="*/ 0 w 386"/>
                <a:gd name="T29" fmla="*/ 1 h 231"/>
                <a:gd name="T30" fmla="*/ 0 w 386"/>
                <a:gd name="T31" fmla="*/ 1 h 231"/>
                <a:gd name="T32" fmla="*/ 0 w 386"/>
                <a:gd name="T33" fmla="*/ 1 h 231"/>
                <a:gd name="T34" fmla="*/ 0 w 386"/>
                <a:gd name="T35" fmla="*/ 1 h 231"/>
                <a:gd name="T36" fmla="*/ 0 w 386"/>
                <a:gd name="T37" fmla="*/ 1 h 231"/>
                <a:gd name="T38" fmla="*/ 0 w 386"/>
                <a:gd name="T39" fmla="*/ 1 h 231"/>
                <a:gd name="T40" fmla="*/ 0 w 386"/>
                <a:gd name="T41" fmla="*/ 1 h 231"/>
                <a:gd name="T42" fmla="*/ 0 w 386"/>
                <a:gd name="T43" fmla="*/ 1 h 231"/>
                <a:gd name="T44" fmla="*/ 0 w 386"/>
                <a:gd name="T45" fmla="*/ 1 h 231"/>
                <a:gd name="T46" fmla="*/ 0 w 386"/>
                <a:gd name="T47" fmla="*/ 1 h 231"/>
                <a:gd name="T48" fmla="*/ 0 w 386"/>
                <a:gd name="T49" fmla="*/ 1 h 231"/>
                <a:gd name="T50" fmla="*/ 0 w 386"/>
                <a:gd name="T51" fmla="*/ 1 h 231"/>
                <a:gd name="T52" fmla="*/ 0 w 386"/>
                <a:gd name="T53" fmla="*/ 1 h 231"/>
                <a:gd name="T54" fmla="*/ 0 w 386"/>
                <a:gd name="T55" fmla="*/ 1 h 231"/>
                <a:gd name="T56" fmla="*/ 0 w 386"/>
                <a:gd name="T57" fmla="*/ 1 h 231"/>
                <a:gd name="T58" fmla="*/ 0 w 386"/>
                <a:gd name="T59" fmla="*/ 1 h 231"/>
                <a:gd name="T60" fmla="*/ 0 w 386"/>
                <a:gd name="T61" fmla="*/ 1 h 231"/>
                <a:gd name="T62" fmla="*/ 0 w 386"/>
                <a:gd name="T63" fmla="*/ 1 h 231"/>
                <a:gd name="T64" fmla="*/ 0 w 386"/>
                <a:gd name="T65" fmla="*/ 1 h 231"/>
                <a:gd name="T66" fmla="*/ 0 w 386"/>
                <a:gd name="T67" fmla="*/ 1 h 231"/>
                <a:gd name="T68" fmla="*/ 0 w 386"/>
                <a:gd name="T69" fmla="*/ 1 h 231"/>
                <a:gd name="T70" fmla="*/ 0 w 386"/>
                <a:gd name="T71" fmla="*/ 1 h 231"/>
                <a:gd name="T72" fmla="*/ 0 w 386"/>
                <a:gd name="T73" fmla="*/ 1 h 231"/>
                <a:gd name="T74" fmla="*/ 0 w 386"/>
                <a:gd name="T75" fmla="*/ 1 h 231"/>
                <a:gd name="T76" fmla="*/ 0 w 386"/>
                <a:gd name="T77" fmla="*/ 1 h 231"/>
                <a:gd name="T78" fmla="*/ 0 w 386"/>
                <a:gd name="T79" fmla="*/ 1 h 231"/>
                <a:gd name="T80" fmla="*/ 0 w 386"/>
                <a:gd name="T81" fmla="*/ 1 h 231"/>
                <a:gd name="T82" fmla="*/ 0 w 386"/>
                <a:gd name="T83" fmla="*/ 1 h 231"/>
                <a:gd name="T84" fmla="*/ 0 w 386"/>
                <a:gd name="T85" fmla="*/ 1 h 231"/>
                <a:gd name="T86" fmla="*/ 0 w 386"/>
                <a:gd name="T87" fmla="*/ 1 h 231"/>
                <a:gd name="T88" fmla="*/ 0 w 386"/>
                <a:gd name="T89" fmla="*/ 1 h 231"/>
                <a:gd name="T90" fmla="*/ 0 w 386"/>
                <a:gd name="T91" fmla="*/ 1 h 231"/>
                <a:gd name="T92" fmla="*/ 0 w 386"/>
                <a:gd name="T93" fmla="*/ 1 h 231"/>
                <a:gd name="T94" fmla="*/ 0 w 386"/>
                <a:gd name="T95" fmla="*/ 1 h 231"/>
                <a:gd name="T96" fmla="*/ 0 w 386"/>
                <a:gd name="T97" fmla="*/ 1 h 231"/>
                <a:gd name="T98" fmla="*/ 0 w 386"/>
                <a:gd name="T99" fmla="*/ 1 h 231"/>
                <a:gd name="T100" fmla="*/ 0 w 386"/>
                <a:gd name="T101" fmla="*/ 1 h 231"/>
                <a:gd name="T102" fmla="*/ 0 w 386"/>
                <a:gd name="T103" fmla="*/ 1 h 231"/>
                <a:gd name="T104" fmla="*/ 0 w 386"/>
                <a:gd name="T105" fmla="*/ 1 h 231"/>
                <a:gd name="T106" fmla="*/ 0 w 386"/>
                <a:gd name="T107" fmla="*/ 1 h 231"/>
                <a:gd name="T108" fmla="*/ 0 w 386"/>
                <a:gd name="T109" fmla="*/ 1 h 231"/>
                <a:gd name="T110" fmla="*/ 0 w 386"/>
                <a:gd name="T111" fmla="*/ 1 h 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6"/>
                <a:gd name="T169" fmla="*/ 0 h 231"/>
                <a:gd name="T170" fmla="*/ 386 w 386"/>
                <a:gd name="T171" fmla="*/ 231 h 2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6" h="231">
                  <a:moveTo>
                    <a:pt x="370" y="74"/>
                  </a:moveTo>
                  <a:lnTo>
                    <a:pt x="364" y="77"/>
                  </a:lnTo>
                  <a:lnTo>
                    <a:pt x="356" y="82"/>
                  </a:lnTo>
                  <a:lnTo>
                    <a:pt x="347" y="86"/>
                  </a:lnTo>
                  <a:lnTo>
                    <a:pt x="335" y="91"/>
                  </a:lnTo>
                  <a:lnTo>
                    <a:pt x="325" y="95"/>
                  </a:lnTo>
                  <a:lnTo>
                    <a:pt x="316" y="100"/>
                  </a:lnTo>
                  <a:lnTo>
                    <a:pt x="310" y="104"/>
                  </a:lnTo>
                  <a:lnTo>
                    <a:pt x="307" y="107"/>
                  </a:lnTo>
                  <a:lnTo>
                    <a:pt x="302" y="117"/>
                  </a:lnTo>
                  <a:lnTo>
                    <a:pt x="293" y="136"/>
                  </a:lnTo>
                  <a:lnTo>
                    <a:pt x="282" y="155"/>
                  </a:lnTo>
                  <a:lnTo>
                    <a:pt x="273" y="170"/>
                  </a:lnTo>
                  <a:lnTo>
                    <a:pt x="267" y="177"/>
                  </a:lnTo>
                  <a:lnTo>
                    <a:pt x="259" y="185"/>
                  </a:lnTo>
                  <a:lnTo>
                    <a:pt x="250" y="194"/>
                  </a:lnTo>
                  <a:lnTo>
                    <a:pt x="239" y="204"/>
                  </a:lnTo>
                  <a:lnTo>
                    <a:pt x="228" y="213"/>
                  </a:lnTo>
                  <a:lnTo>
                    <a:pt x="219" y="221"/>
                  </a:lnTo>
                  <a:lnTo>
                    <a:pt x="210" y="227"/>
                  </a:lnTo>
                  <a:lnTo>
                    <a:pt x="204" y="230"/>
                  </a:lnTo>
                  <a:lnTo>
                    <a:pt x="198" y="231"/>
                  </a:lnTo>
                  <a:lnTo>
                    <a:pt x="196" y="230"/>
                  </a:lnTo>
                  <a:lnTo>
                    <a:pt x="198" y="228"/>
                  </a:lnTo>
                  <a:lnTo>
                    <a:pt x="202" y="224"/>
                  </a:lnTo>
                  <a:lnTo>
                    <a:pt x="206" y="221"/>
                  </a:lnTo>
                  <a:lnTo>
                    <a:pt x="213" y="214"/>
                  </a:lnTo>
                  <a:lnTo>
                    <a:pt x="224" y="205"/>
                  </a:lnTo>
                  <a:lnTo>
                    <a:pt x="234" y="196"/>
                  </a:lnTo>
                  <a:lnTo>
                    <a:pt x="244" y="185"/>
                  </a:lnTo>
                  <a:lnTo>
                    <a:pt x="255" y="176"/>
                  </a:lnTo>
                  <a:lnTo>
                    <a:pt x="263" y="167"/>
                  </a:lnTo>
                  <a:lnTo>
                    <a:pt x="267" y="161"/>
                  </a:lnTo>
                  <a:lnTo>
                    <a:pt x="273" y="151"/>
                  </a:lnTo>
                  <a:lnTo>
                    <a:pt x="278" y="138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6"/>
                  </a:lnTo>
                  <a:lnTo>
                    <a:pt x="282" y="115"/>
                  </a:lnTo>
                  <a:lnTo>
                    <a:pt x="279" y="116"/>
                  </a:lnTo>
                  <a:lnTo>
                    <a:pt x="273" y="118"/>
                  </a:lnTo>
                  <a:lnTo>
                    <a:pt x="269" y="121"/>
                  </a:lnTo>
                  <a:lnTo>
                    <a:pt x="262" y="125"/>
                  </a:lnTo>
                  <a:lnTo>
                    <a:pt x="255" y="129"/>
                  </a:lnTo>
                  <a:lnTo>
                    <a:pt x="247" y="133"/>
                  </a:lnTo>
                  <a:lnTo>
                    <a:pt x="239" y="138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5"/>
                  </a:lnTo>
                  <a:lnTo>
                    <a:pt x="211" y="159"/>
                  </a:lnTo>
                  <a:lnTo>
                    <a:pt x="198" y="171"/>
                  </a:lnTo>
                  <a:lnTo>
                    <a:pt x="183" y="183"/>
                  </a:lnTo>
                  <a:lnTo>
                    <a:pt x="167" y="194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5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6"/>
                  </a:lnTo>
                  <a:lnTo>
                    <a:pt x="112" y="214"/>
                  </a:lnTo>
                  <a:lnTo>
                    <a:pt x="123" y="208"/>
                  </a:lnTo>
                  <a:lnTo>
                    <a:pt x="137" y="200"/>
                  </a:lnTo>
                  <a:lnTo>
                    <a:pt x="152" y="191"/>
                  </a:lnTo>
                  <a:lnTo>
                    <a:pt x="166" y="180"/>
                  </a:lnTo>
                  <a:lnTo>
                    <a:pt x="180" y="168"/>
                  </a:lnTo>
                  <a:lnTo>
                    <a:pt x="191" y="158"/>
                  </a:lnTo>
                  <a:lnTo>
                    <a:pt x="199" y="148"/>
                  </a:lnTo>
                  <a:lnTo>
                    <a:pt x="203" y="142"/>
                  </a:lnTo>
                  <a:lnTo>
                    <a:pt x="203" y="139"/>
                  </a:lnTo>
                  <a:lnTo>
                    <a:pt x="201" y="138"/>
                  </a:lnTo>
                  <a:lnTo>
                    <a:pt x="196" y="138"/>
                  </a:lnTo>
                  <a:lnTo>
                    <a:pt x="188" y="138"/>
                  </a:lnTo>
                  <a:lnTo>
                    <a:pt x="182" y="138"/>
                  </a:lnTo>
                  <a:lnTo>
                    <a:pt x="176" y="139"/>
                  </a:lnTo>
                  <a:lnTo>
                    <a:pt x="169" y="140"/>
                  </a:lnTo>
                  <a:lnTo>
                    <a:pt x="164" y="140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6"/>
                  </a:lnTo>
                  <a:lnTo>
                    <a:pt x="104" y="163"/>
                  </a:lnTo>
                  <a:lnTo>
                    <a:pt x="88" y="169"/>
                  </a:lnTo>
                  <a:lnTo>
                    <a:pt x="72" y="175"/>
                  </a:lnTo>
                  <a:lnTo>
                    <a:pt x="58" y="180"/>
                  </a:lnTo>
                  <a:lnTo>
                    <a:pt x="47" y="183"/>
                  </a:lnTo>
                  <a:lnTo>
                    <a:pt x="41" y="185"/>
                  </a:lnTo>
                  <a:lnTo>
                    <a:pt x="34" y="186"/>
                  </a:lnTo>
                  <a:lnTo>
                    <a:pt x="30" y="184"/>
                  </a:lnTo>
                  <a:lnTo>
                    <a:pt x="32" y="181"/>
                  </a:lnTo>
                  <a:lnTo>
                    <a:pt x="42" y="177"/>
                  </a:lnTo>
                  <a:lnTo>
                    <a:pt x="52" y="175"/>
                  </a:lnTo>
                  <a:lnTo>
                    <a:pt x="64" y="171"/>
                  </a:lnTo>
                  <a:lnTo>
                    <a:pt x="76" y="167"/>
                  </a:lnTo>
                  <a:lnTo>
                    <a:pt x="88" y="161"/>
                  </a:lnTo>
                  <a:lnTo>
                    <a:pt x="99" y="155"/>
                  </a:lnTo>
                  <a:lnTo>
                    <a:pt x="108" y="148"/>
                  </a:lnTo>
                  <a:lnTo>
                    <a:pt x="115" y="143"/>
                  </a:lnTo>
                  <a:lnTo>
                    <a:pt x="120" y="137"/>
                  </a:lnTo>
                  <a:lnTo>
                    <a:pt x="107" y="135"/>
                  </a:lnTo>
                  <a:lnTo>
                    <a:pt x="94" y="133"/>
                  </a:lnTo>
                  <a:lnTo>
                    <a:pt x="77" y="133"/>
                  </a:lnTo>
                  <a:lnTo>
                    <a:pt x="62" y="135"/>
                  </a:lnTo>
                  <a:lnTo>
                    <a:pt x="47" y="137"/>
                  </a:lnTo>
                  <a:lnTo>
                    <a:pt x="34" y="139"/>
                  </a:lnTo>
                  <a:lnTo>
                    <a:pt x="23" y="140"/>
                  </a:lnTo>
                  <a:lnTo>
                    <a:pt x="15" y="143"/>
                  </a:lnTo>
                  <a:lnTo>
                    <a:pt x="6" y="145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6" y="140"/>
                  </a:lnTo>
                  <a:lnTo>
                    <a:pt x="13" y="137"/>
                  </a:lnTo>
                  <a:lnTo>
                    <a:pt x="22" y="132"/>
                  </a:lnTo>
                  <a:lnTo>
                    <a:pt x="35" y="128"/>
                  </a:lnTo>
                  <a:lnTo>
                    <a:pt x="50" y="124"/>
                  </a:lnTo>
                  <a:lnTo>
                    <a:pt x="66" y="121"/>
                  </a:lnTo>
                  <a:lnTo>
                    <a:pt x="83" y="118"/>
                  </a:lnTo>
                  <a:lnTo>
                    <a:pt x="100" y="118"/>
                  </a:lnTo>
                  <a:lnTo>
                    <a:pt x="117" y="121"/>
                  </a:lnTo>
                  <a:lnTo>
                    <a:pt x="112" y="115"/>
                  </a:lnTo>
                  <a:lnTo>
                    <a:pt x="104" y="107"/>
                  </a:lnTo>
                  <a:lnTo>
                    <a:pt x="95" y="100"/>
                  </a:lnTo>
                  <a:lnTo>
                    <a:pt x="84" y="92"/>
                  </a:lnTo>
                  <a:lnTo>
                    <a:pt x="74" y="85"/>
                  </a:lnTo>
                  <a:lnTo>
                    <a:pt x="65" y="79"/>
                  </a:lnTo>
                  <a:lnTo>
                    <a:pt x="57" y="74"/>
                  </a:lnTo>
                  <a:lnTo>
                    <a:pt x="51" y="70"/>
                  </a:lnTo>
                  <a:lnTo>
                    <a:pt x="43" y="66"/>
                  </a:lnTo>
                  <a:lnTo>
                    <a:pt x="41" y="62"/>
                  </a:lnTo>
                  <a:lnTo>
                    <a:pt x="43" y="60"/>
                  </a:lnTo>
                  <a:lnTo>
                    <a:pt x="51" y="62"/>
                  </a:lnTo>
                  <a:lnTo>
                    <a:pt x="59" y="66"/>
                  </a:lnTo>
                  <a:lnTo>
                    <a:pt x="70" y="71"/>
                  </a:lnTo>
                  <a:lnTo>
                    <a:pt x="83" y="78"/>
                  </a:lnTo>
                  <a:lnTo>
                    <a:pt x="98" y="86"/>
                  </a:lnTo>
                  <a:lnTo>
                    <a:pt x="112" y="94"/>
                  </a:lnTo>
                  <a:lnTo>
                    <a:pt x="125" y="102"/>
                  </a:lnTo>
                  <a:lnTo>
                    <a:pt x="135" y="109"/>
                  </a:lnTo>
                  <a:lnTo>
                    <a:pt x="141" y="115"/>
                  </a:lnTo>
                  <a:lnTo>
                    <a:pt x="146" y="115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9" y="116"/>
                  </a:lnTo>
                  <a:lnTo>
                    <a:pt x="178" y="116"/>
                  </a:lnTo>
                  <a:lnTo>
                    <a:pt x="186" y="116"/>
                  </a:lnTo>
                  <a:lnTo>
                    <a:pt x="191" y="116"/>
                  </a:lnTo>
                  <a:lnTo>
                    <a:pt x="196" y="116"/>
                  </a:lnTo>
                  <a:lnTo>
                    <a:pt x="194" y="109"/>
                  </a:lnTo>
                  <a:lnTo>
                    <a:pt x="188" y="102"/>
                  </a:lnTo>
                  <a:lnTo>
                    <a:pt x="182" y="94"/>
                  </a:lnTo>
                  <a:lnTo>
                    <a:pt x="175" y="86"/>
                  </a:lnTo>
                  <a:lnTo>
                    <a:pt x="168" y="79"/>
                  </a:lnTo>
                  <a:lnTo>
                    <a:pt x="161" y="72"/>
                  </a:lnTo>
                  <a:lnTo>
                    <a:pt x="156" y="67"/>
                  </a:lnTo>
                  <a:lnTo>
                    <a:pt x="151" y="62"/>
                  </a:lnTo>
                  <a:lnTo>
                    <a:pt x="146" y="59"/>
                  </a:lnTo>
                  <a:lnTo>
                    <a:pt x="142" y="55"/>
                  </a:lnTo>
                  <a:lnTo>
                    <a:pt x="136" y="52"/>
                  </a:lnTo>
                  <a:lnTo>
                    <a:pt x="131" y="48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0"/>
                  </a:lnTo>
                  <a:lnTo>
                    <a:pt x="115" y="38"/>
                  </a:lnTo>
                  <a:lnTo>
                    <a:pt x="111" y="32"/>
                  </a:lnTo>
                  <a:lnTo>
                    <a:pt x="110" y="26"/>
                  </a:lnTo>
                  <a:lnTo>
                    <a:pt x="112" y="25"/>
                  </a:lnTo>
                  <a:lnTo>
                    <a:pt x="123" y="33"/>
                  </a:lnTo>
                  <a:lnTo>
                    <a:pt x="133" y="40"/>
                  </a:lnTo>
                  <a:lnTo>
                    <a:pt x="144" y="49"/>
                  </a:lnTo>
                  <a:lnTo>
                    <a:pt x="158" y="60"/>
                  </a:lnTo>
                  <a:lnTo>
                    <a:pt x="171" y="70"/>
                  </a:lnTo>
                  <a:lnTo>
                    <a:pt x="183" y="80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2"/>
                  </a:lnTo>
                  <a:lnTo>
                    <a:pt x="216" y="108"/>
                  </a:lnTo>
                  <a:lnTo>
                    <a:pt x="221" y="109"/>
                  </a:lnTo>
                  <a:lnTo>
                    <a:pt x="227" y="108"/>
                  </a:lnTo>
                  <a:lnTo>
                    <a:pt x="234" y="107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1"/>
                  </a:lnTo>
                  <a:lnTo>
                    <a:pt x="267" y="100"/>
                  </a:lnTo>
                  <a:lnTo>
                    <a:pt x="273" y="99"/>
                  </a:lnTo>
                  <a:lnTo>
                    <a:pt x="278" y="97"/>
                  </a:lnTo>
                  <a:lnTo>
                    <a:pt x="281" y="95"/>
                  </a:lnTo>
                  <a:lnTo>
                    <a:pt x="285" y="92"/>
                  </a:lnTo>
                  <a:lnTo>
                    <a:pt x="285" y="89"/>
                  </a:lnTo>
                  <a:lnTo>
                    <a:pt x="282" y="85"/>
                  </a:lnTo>
                  <a:lnTo>
                    <a:pt x="277" y="78"/>
                  </a:lnTo>
                  <a:lnTo>
                    <a:pt x="271" y="72"/>
                  </a:lnTo>
                  <a:lnTo>
                    <a:pt x="262" y="64"/>
                  </a:lnTo>
                  <a:lnTo>
                    <a:pt x="251" y="54"/>
                  </a:lnTo>
                  <a:lnTo>
                    <a:pt x="239" y="43"/>
                  </a:lnTo>
                  <a:lnTo>
                    <a:pt x="226" y="32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9"/>
                  </a:lnTo>
                  <a:lnTo>
                    <a:pt x="190" y="3"/>
                  </a:lnTo>
                  <a:lnTo>
                    <a:pt x="193" y="0"/>
                  </a:lnTo>
                  <a:lnTo>
                    <a:pt x="199" y="2"/>
                  </a:lnTo>
                  <a:lnTo>
                    <a:pt x="212" y="9"/>
                  </a:lnTo>
                  <a:lnTo>
                    <a:pt x="220" y="16"/>
                  </a:lnTo>
                  <a:lnTo>
                    <a:pt x="232" y="26"/>
                  </a:lnTo>
                  <a:lnTo>
                    <a:pt x="245" y="37"/>
                  </a:lnTo>
                  <a:lnTo>
                    <a:pt x="259" y="47"/>
                  </a:lnTo>
                  <a:lnTo>
                    <a:pt x="273" y="57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2"/>
                  </a:lnTo>
                  <a:lnTo>
                    <a:pt x="340" y="70"/>
                  </a:lnTo>
                  <a:lnTo>
                    <a:pt x="354" y="67"/>
                  </a:lnTo>
                  <a:lnTo>
                    <a:pt x="366" y="64"/>
                  </a:lnTo>
                  <a:lnTo>
                    <a:pt x="377" y="62"/>
                  </a:lnTo>
                  <a:lnTo>
                    <a:pt x="382" y="62"/>
                  </a:lnTo>
                  <a:lnTo>
                    <a:pt x="386" y="63"/>
                  </a:lnTo>
                  <a:lnTo>
                    <a:pt x="384" y="64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3" name="Freeform 404"/>
            <p:cNvSpPr>
              <a:spLocks/>
            </p:cNvSpPr>
            <p:nvPr/>
          </p:nvSpPr>
          <p:spPr bwMode="auto">
            <a:xfrm>
              <a:off x="5390" y="3918"/>
              <a:ext cx="127" cy="127"/>
            </a:xfrm>
            <a:custGeom>
              <a:avLst/>
              <a:gdLst>
                <a:gd name="T0" fmla="*/ 1 w 254"/>
                <a:gd name="T1" fmla="*/ 0 h 255"/>
                <a:gd name="T2" fmla="*/ 1 w 254"/>
                <a:gd name="T3" fmla="*/ 0 h 255"/>
                <a:gd name="T4" fmla="*/ 1 w 254"/>
                <a:gd name="T5" fmla="*/ 0 h 255"/>
                <a:gd name="T6" fmla="*/ 1 w 254"/>
                <a:gd name="T7" fmla="*/ 0 h 255"/>
                <a:gd name="T8" fmla="*/ 1 w 254"/>
                <a:gd name="T9" fmla="*/ 0 h 255"/>
                <a:gd name="T10" fmla="*/ 1 w 254"/>
                <a:gd name="T11" fmla="*/ 0 h 255"/>
                <a:gd name="T12" fmla="*/ 1 w 254"/>
                <a:gd name="T13" fmla="*/ 0 h 255"/>
                <a:gd name="T14" fmla="*/ 1 w 254"/>
                <a:gd name="T15" fmla="*/ 0 h 255"/>
                <a:gd name="T16" fmla="*/ 1 w 254"/>
                <a:gd name="T17" fmla="*/ 0 h 255"/>
                <a:gd name="T18" fmla="*/ 1 w 254"/>
                <a:gd name="T19" fmla="*/ 0 h 255"/>
                <a:gd name="T20" fmla="*/ 1 w 254"/>
                <a:gd name="T21" fmla="*/ 0 h 255"/>
                <a:gd name="T22" fmla="*/ 1 w 254"/>
                <a:gd name="T23" fmla="*/ 0 h 255"/>
                <a:gd name="T24" fmla="*/ 1 w 254"/>
                <a:gd name="T25" fmla="*/ 0 h 255"/>
                <a:gd name="T26" fmla="*/ 1 w 254"/>
                <a:gd name="T27" fmla="*/ 0 h 255"/>
                <a:gd name="T28" fmla="*/ 1 w 254"/>
                <a:gd name="T29" fmla="*/ 0 h 255"/>
                <a:gd name="T30" fmla="*/ 1 w 254"/>
                <a:gd name="T31" fmla="*/ 0 h 255"/>
                <a:gd name="T32" fmla="*/ 1 w 254"/>
                <a:gd name="T33" fmla="*/ 0 h 255"/>
                <a:gd name="T34" fmla="*/ 1 w 254"/>
                <a:gd name="T35" fmla="*/ 0 h 255"/>
                <a:gd name="T36" fmla="*/ 1 w 254"/>
                <a:gd name="T37" fmla="*/ 0 h 255"/>
                <a:gd name="T38" fmla="*/ 1 w 254"/>
                <a:gd name="T39" fmla="*/ 0 h 255"/>
                <a:gd name="T40" fmla="*/ 1 w 254"/>
                <a:gd name="T41" fmla="*/ 0 h 255"/>
                <a:gd name="T42" fmla="*/ 1 w 254"/>
                <a:gd name="T43" fmla="*/ 0 h 255"/>
                <a:gd name="T44" fmla="*/ 0 w 254"/>
                <a:gd name="T45" fmla="*/ 0 h 255"/>
                <a:gd name="T46" fmla="*/ 1 w 254"/>
                <a:gd name="T47" fmla="*/ 0 h 255"/>
                <a:gd name="T48" fmla="*/ 1 w 254"/>
                <a:gd name="T49" fmla="*/ 0 h 255"/>
                <a:gd name="T50" fmla="*/ 1 w 254"/>
                <a:gd name="T51" fmla="*/ 0 h 255"/>
                <a:gd name="T52" fmla="*/ 1 w 254"/>
                <a:gd name="T53" fmla="*/ 0 h 255"/>
                <a:gd name="T54" fmla="*/ 1 w 254"/>
                <a:gd name="T55" fmla="*/ 0 h 255"/>
                <a:gd name="T56" fmla="*/ 1 w 254"/>
                <a:gd name="T57" fmla="*/ 0 h 255"/>
                <a:gd name="T58" fmla="*/ 1 w 254"/>
                <a:gd name="T59" fmla="*/ 0 h 255"/>
                <a:gd name="T60" fmla="*/ 1 w 254"/>
                <a:gd name="T61" fmla="*/ 0 h 255"/>
                <a:gd name="T62" fmla="*/ 1 w 254"/>
                <a:gd name="T63" fmla="*/ 0 h 255"/>
                <a:gd name="T64" fmla="*/ 1 w 254"/>
                <a:gd name="T65" fmla="*/ 0 h 255"/>
                <a:gd name="T66" fmla="*/ 1 w 254"/>
                <a:gd name="T67" fmla="*/ 0 h 255"/>
                <a:gd name="T68" fmla="*/ 1 w 254"/>
                <a:gd name="T69" fmla="*/ 0 h 255"/>
                <a:gd name="T70" fmla="*/ 1 w 254"/>
                <a:gd name="T71" fmla="*/ 0 h 255"/>
                <a:gd name="T72" fmla="*/ 1 w 254"/>
                <a:gd name="T73" fmla="*/ 0 h 255"/>
                <a:gd name="T74" fmla="*/ 1 w 254"/>
                <a:gd name="T75" fmla="*/ 0 h 255"/>
                <a:gd name="T76" fmla="*/ 1 w 254"/>
                <a:gd name="T77" fmla="*/ 0 h 255"/>
                <a:gd name="T78" fmla="*/ 1 w 254"/>
                <a:gd name="T79" fmla="*/ 0 h 255"/>
                <a:gd name="T80" fmla="*/ 1 w 254"/>
                <a:gd name="T81" fmla="*/ 0 h 255"/>
                <a:gd name="T82" fmla="*/ 1 w 254"/>
                <a:gd name="T83" fmla="*/ 0 h 255"/>
                <a:gd name="T84" fmla="*/ 1 w 254"/>
                <a:gd name="T85" fmla="*/ 0 h 255"/>
                <a:gd name="T86" fmla="*/ 1 w 254"/>
                <a:gd name="T87" fmla="*/ 0 h 255"/>
                <a:gd name="T88" fmla="*/ 1 w 254"/>
                <a:gd name="T89" fmla="*/ 0 h 255"/>
                <a:gd name="T90" fmla="*/ 1 w 254"/>
                <a:gd name="T91" fmla="*/ 0 h 255"/>
                <a:gd name="T92" fmla="*/ 1 w 254"/>
                <a:gd name="T93" fmla="*/ 0 h 255"/>
                <a:gd name="T94" fmla="*/ 1 w 254"/>
                <a:gd name="T95" fmla="*/ 0 h 255"/>
                <a:gd name="T96" fmla="*/ 1 w 254"/>
                <a:gd name="T97" fmla="*/ 0 h 255"/>
                <a:gd name="T98" fmla="*/ 1 w 254"/>
                <a:gd name="T99" fmla="*/ 0 h 255"/>
                <a:gd name="T100" fmla="*/ 1 w 254"/>
                <a:gd name="T101" fmla="*/ 0 h 255"/>
                <a:gd name="T102" fmla="*/ 1 w 254"/>
                <a:gd name="T103" fmla="*/ 0 h 255"/>
                <a:gd name="T104" fmla="*/ 1 w 254"/>
                <a:gd name="T105" fmla="*/ 0 h 255"/>
                <a:gd name="T106" fmla="*/ 1 w 254"/>
                <a:gd name="T107" fmla="*/ 0 h 255"/>
                <a:gd name="T108" fmla="*/ 1 w 254"/>
                <a:gd name="T109" fmla="*/ 0 h 255"/>
                <a:gd name="T110" fmla="*/ 1 w 254"/>
                <a:gd name="T111" fmla="*/ 0 h 255"/>
                <a:gd name="T112" fmla="*/ 1 w 254"/>
                <a:gd name="T113" fmla="*/ 0 h 255"/>
                <a:gd name="T114" fmla="*/ 1 w 254"/>
                <a:gd name="T115" fmla="*/ 0 h 255"/>
                <a:gd name="T116" fmla="*/ 1 w 254"/>
                <a:gd name="T117" fmla="*/ 0 h 2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255"/>
                <a:gd name="T179" fmla="*/ 254 w 254"/>
                <a:gd name="T180" fmla="*/ 255 h 2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255">
                  <a:moveTo>
                    <a:pt x="244" y="250"/>
                  </a:moveTo>
                  <a:lnTo>
                    <a:pt x="240" y="247"/>
                  </a:lnTo>
                  <a:lnTo>
                    <a:pt x="235" y="242"/>
                  </a:lnTo>
                  <a:lnTo>
                    <a:pt x="229" y="238"/>
                  </a:lnTo>
                  <a:lnTo>
                    <a:pt x="225" y="233"/>
                  </a:lnTo>
                  <a:lnTo>
                    <a:pt x="219" y="228"/>
                  </a:lnTo>
                  <a:lnTo>
                    <a:pt x="213" y="225"/>
                  </a:lnTo>
                  <a:lnTo>
                    <a:pt x="209" y="223"/>
                  </a:lnTo>
                  <a:lnTo>
                    <a:pt x="203" y="223"/>
                  </a:lnTo>
                  <a:lnTo>
                    <a:pt x="189" y="225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4"/>
                  </a:lnTo>
                  <a:lnTo>
                    <a:pt x="84" y="221"/>
                  </a:lnTo>
                  <a:lnTo>
                    <a:pt x="75" y="218"/>
                  </a:lnTo>
                  <a:lnTo>
                    <a:pt x="68" y="212"/>
                  </a:lnTo>
                  <a:lnTo>
                    <a:pt x="68" y="210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5"/>
                  </a:lnTo>
                  <a:lnTo>
                    <a:pt x="108" y="216"/>
                  </a:lnTo>
                  <a:lnTo>
                    <a:pt x="125" y="216"/>
                  </a:lnTo>
                  <a:lnTo>
                    <a:pt x="141" y="216"/>
                  </a:lnTo>
                  <a:lnTo>
                    <a:pt x="157" y="216"/>
                  </a:lnTo>
                  <a:lnTo>
                    <a:pt x="172" y="215"/>
                  </a:lnTo>
                  <a:lnTo>
                    <a:pt x="183" y="212"/>
                  </a:lnTo>
                  <a:lnTo>
                    <a:pt x="190" y="210"/>
                  </a:lnTo>
                  <a:lnTo>
                    <a:pt x="186" y="205"/>
                  </a:lnTo>
                  <a:lnTo>
                    <a:pt x="179" y="202"/>
                  </a:lnTo>
                  <a:lnTo>
                    <a:pt x="172" y="197"/>
                  </a:lnTo>
                  <a:lnTo>
                    <a:pt x="164" y="193"/>
                  </a:lnTo>
                  <a:lnTo>
                    <a:pt x="157" y="189"/>
                  </a:lnTo>
                  <a:lnTo>
                    <a:pt x="150" y="186"/>
                  </a:lnTo>
                  <a:lnTo>
                    <a:pt x="144" y="182"/>
                  </a:lnTo>
                  <a:lnTo>
                    <a:pt x="141" y="180"/>
                  </a:lnTo>
                  <a:lnTo>
                    <a:pt x="127" y="181"/>
                  </a:lnTo>
                  <a:lnTo>
                    <a:pt x="110" y="179"/>
                  </a:lnTo>
                  <a:lnTo>
                    <a:pt x="90" y="177"/>
                  </a:lnTo>
                  <a:lnTo>
                    <a:pt x="72" y="172"/>
                  </a:lnTo>
                  <a:lnTo>
                    <a:pt x="53" y="167"/>
                  </a:lnTo>
                  <a:lnTo>
                    <a:pt x="37" y="162"/>
                  </a:lnTo>
                  <a:lnTo>
                    <a:pt x="24" y="155"/>
                  </a:lnTo>
                  <a:lnTo>
                    <a:pt x="16" y="149"/>
                  </a:lnTo>
                  <a:lnTo>
                    <a:pt x="11" y="141"/>
                  </a:lnTo>
                  <a:lnTo>
                    <a:pt x="11" y="137"/>
                  </a:lnTo>
                  <a:lnTo>
                    <a:pt x="15" y="140"/>
                  </a:lnTo>
                  <a:lnTo>
                    <a:pt x="24" y="144"/>
                  </a:lnTo>
                  <a:lnTo>
                    <a:pt x="32" y="148"/>
                  </a:lnTo>
                  <a:lnTo>
                    <a:pt x="44" y="152"/>
                  </a:lnTo>
                  <a:lnTo>
                    <a:pt x="58" y="157"/>
                  </a:lnTo>
                  <a:lnTo>
                    <a:pt x="73" y="160"/>
                  </a:lnTo>
                  <a:lnTo>
                    <a:pt x="89" y="164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5"/>
                  </a:lnTo>
                  <a:lnTo>
                    <a:pt x="103" y="147"/>
                  </a:lnTo>
                  <a:lnTo>
                    <a:pt x="96" y="141"/>
                  </a:lnTo>
                  <a:lnTo>
                    <a:pt x="92" y="135"/>
                  </a:lnTo>
                  <a:lnTo>
                    <a:pt x="83" y="133"/>
                  </a:lnTo>
                  <a:lnTo>
                    <a:pt x="70" y="131"/>
                  </a:lnTo>
                  <a:lnTo>
                    <a:pt x="57" y="127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4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4"/>
                  </a:lnTo>
                  <a:lnTo>
                    <a:pt x="45" y="110"/>
                  </a:lnTo>
                  <a:lnTo>
                    <a:pt x="57" y="113"/>
                  </a:lnTo>
                  <a:lnTo>
                    <a:pt x="66" y="116"/>
                  </a:lnTo>
                  <a:lnTo>
                    <a:pt x="76" y="117"/>
                  </a:lnTo>
                  <a:lnTo>
                    <a:pt x="66" y="103"/>
                  </a:lnTo>
                  <a:lnTo>
                    <a:pt x="56" y="89"/>
                  </a:lnTo>
                  <a:lnTo>
                    <a:pt x="45" y="76"/>
                  </a:lnTo>
                  <a:lnTo>
                    <a:pt x="36" y="64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4"/>
                  </a:lnTo>
                  <a:lnTo>
                    <a:pt x="13" y="27"/>
                  </a:lnTo>
                  <a:lnTo>
                    <a:pt x="12" y="19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2"/>
                  </a:lnTo>
                  <a:lnTo>
                    <a:pt x="23" y="27"/>
                  </a:lnTo>
                  <a:lnTo>
                    <a:pt x="35" y="44"/>
                  </a:lnTo>
                  <a:lnTo>
                    <a:pt x="47" y="63"/>
                  </a:lnTo>
                  <a:lnTo>
                    <a:pt x="59" y="80"/>
                  </a:lnTo>
                  <a:lnTo>
                    <a:pt x="70" y="96"/>
                  </a:lnTo>
                  <a:lnTo>
                    <a:pt x="80" y="106"/>
                  </a:lnTo>
                  <a:lnTo>
                    <a:pt x="85" y="112"/>
                  </a:lnTo>
                  <a:lnTo>
                    <a:pt x="91" y="113"/>
                  </a:lnTo>
                  <a:lnTo>
                    <a:pt x="94" y="110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6"/>
                  </a:lnTo>
                  <a:lnTo>
                    <a:pt x="85" y="66"/>
                  </a:lnTo>
                  <a:lnTo>
                    <a:pt x="80" y="46"/>
                  </a:lnTo>
                  <a:lnTo>
                    <a:pt x="76" y="34"/>
                  </a:lnTo>
                  <a:lnTo>
                    <a:pt x="76" y="29"/>
                  </a:lnTo>
                  <a:lnTo>
                    <a:pt x="79" y="28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9"/>
                  </a:lnTo>
                  <a:lnTo>
                    <a:pt x="105" y="105"/>
                  </a:lnTo>
                  <a:lnTo>
                    <a:pt x="104" y="125"/>
                  </a:lnTo>
                  <a:lnTo>
                    <a:pt x="111" y="132"/>
                  </a:lnTo>
                  <a:lnTo>
                    <a:pt x="118" y="139"/>
                  </a:lnTo>
                  <a:lnTo>
                    <a:pt x="125" y="143"/>
                  </a:lnTo>
                  <a:lnTo>
                    <a:pt x="130" y="149"/>
                  </a:lnTo>
                  <a:lnTo>
                    <a:pt x="136" y="152"/>
                  </a:lnTo>
                  <a:lnTo>
                    <a:pt x="141" y="156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3"/>
                  </a:lnTo>
                  <a:lnTo>
                    <a:pt x="151" y="164"/>
                  </a:lnTo>
                  <a:lnTo>
                    <a:pt x="153" y="162"/>
                  </a:lnTo>
                  <a:lnTo>
                    <a:pt x="156" y="156"/>
                  </a:lnTo>
                  <a:lnTo>
                    <a:pt x="157" y="141"/>
                  </a:lnTo>
                  <a:lnTo>
                    <a:pt x="155" y="117"/>
                  </a:lnTo>
                  <a:lnTo>
                    <a:pt x="149" y="89"/>
                  </a:lnTo>
                  <a:lnTo>
                    <a:pt x="137" y="67"/>
                  </a:lnTo>
                  <a:lnTo>
                    <a:pt x="133" y="58"/>
                  </a:lnTo>
                  <a:lnTo>
                    <a:pt x="133" y="55"/>
                  </a:lnTo>
                  <a:lnTo>
                    <a:pt x="137" y="56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8"/>
                  </a:lnTo>
                  <a:lnTo>
                    <a:pt x="157" y="90"/>
                  </a:lnTo>
                  <a:lnTo>
                    <a:pt x="161" y="104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6"/>
                  </a:lnTo>
                  <a:lnTo>
                    <a:pt x="164" y="173"/>
                  </a:lnTo>
                  <a:lnTo>
                    <a:pt x="168" y="178"/>
                  </a:lnTo>
                  <a:lnTo>
                    <a:pt x="173" y="182"/>
                  </a:lnTo>
                  <a:lnTo>
                    <a:pt x="179" y="187"/>
                  </a:lnTo>
                  <a:lnTo>
                    <a:pt x="184" y="190"/>
                  </a:lnTo>
                  <a:lnTo>
                    <a:pt x="189" y="194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1"/>
                  </a:lnTo>
                  <a:lnTo>
                    <a:pt x="206" y="192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1"/>
                  </a:lnTo>
                  <a:lnTo>
                    <a:pt x="203" y="112"/>
                  </a:lnTo>
                  <a:lnTo>
                    <a:pt x="201" y="95"/>
                  </a:lnTo>
                  <a:lnTo>
                    <a:pt x="198" y="83"/>
                  </a:lnTo>
                  <a:lnTo>
                    <a:pt x="198" y="80"/>
                  </a:lnTo>
                  <a:lnTo>
                    <a:pt x="202" y="82"/>
                  </a:lnTo>
                  <a:lnTo>
                    <a:pt x="207" y="89"/>
                  </a:lnTo>
                  <a:lnTo>
                    <a:pt x="211" y="102"/>
                  </a:lnTo>
                  <a:lnTo>
                    <a:pt x="212" y="124"/>
                  </a:lnTo>
                  <a:lnTo>
                    <a:pt x="214" y="156"/>
                  </a:lnTo>
                  <a:lnTo>
                    <a:pt x="217" y="187"/>
                  </a:lnTo>
                  <a:lnTo>
                    <a:pt x="218" y="206"/>
                  </a:lnTo>
                  <a:lnTo>
                    <a:pt x="225" y="215"/>
                  </a:lnTo>
                  <a:lnTo>
                    <a:pt x="232" y="223"/>
                  </a:lnTo>
                  <a:lnTo>
                    <a:pt x="236" y="230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6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4"/>
                  </a:lnTo>
                  <a:lnTo>
                    <a:pt x="252" y="255"/>
                  </a:lnTo>
                  <a:lnTo>
                    <a:pt x="249" y="254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4" name="Freeform 405"/>
            <p:cNvSpPr>
              <a:spLocks/>
            </p:cNvSpPr>
            <p:nvPr/>
          </p:nvSpPr>
          <p:spPr bwMode="auto">
            <a:xfrm>
              <a:off x="5504" y="3879"/>
              <a:ext cx="93" cy="156"/>
            </a:xfrm>
            <a:custGeom>
              <a:avLst/>
              <a:gdLst>
                <a:gd name="T0" fmla="*/ 1 w 186"/>
                <a:gd name="T1" fmla="*/ 1 h 312"/>
                <a:gd name="T2" fmla="*/ 1 w 186"/>
                <a:gd name="T3" fmla="*/ 1 h 312"/>
                <a:gd name="T4" fmla="*/ 1 w 186"/>
                <a:gd name="T5" fmla="*/ 1 h 312"/>
                <a:gd name="T6" fmla="*/ 1 w 186"/>
                <a:gd name="T7" fmla="*/ 1 h 312"/>
                <a:gd name="T8" fmla="*/ 1 w 186"/>
                <a:gd name="T9" fmla="*/ 1 h 312"/>
                <a:gd name="T10" fmla="*/ 1 w 186"/>
                <a:gd name="T11" fmla="*/ 1 h 312"/>
                <a:gd name="T12" fmla="*/ 1 w 186"/>
                <a:gd name="T13" fmla="*/ 1 h 312"/>
                <a:gd name="T14" fmla="*/ 1 w 186"/>
                <a:gd name="T15" fmla="*/ 1 h 312"/>
                <a:gd name="T16" fmla="*/ 1 w 186"/>
                <a:gd name="T17" fmla="*/ 1 h 312"/>
                <a:gd name="T18" fmla="*/ 1 w 186"/>
                <a:gd name="T19" fmla="*/ 1 h 312"/>
                <a:gd name="T20" fmla="*/ 1 w 186"/>
                <a:gd name="T21" fmla="*/ 1 h 312"/>
                <a:gd name="T22" fmla="*/ 1 w 186"/>
                <a:gd name="T23" fmla="*/ 1 h 312"/>
                <a:gd name="T24" fmla="*/ 1 w 186"/>
                <a:gd name="T25" fmla="*/ 1 h 312"/>
                <a:gd name="T26" fmla="*/ 1 w 186"/>
                <a:gd name="T27" fmla="*/ 1 h 312"/>
                <a:gd name="T28" fmla="*/ 1 w 186"/>
                <a:gd name="T29" fmla="*/ 1 h 312"/>
                <a:gd name="T30" fmla="*/ 1 w 186"/>
                <a:gd name="T31" fmla="*/ 1 h 312"/>
                <a:gd name="T32" fmla="*/ 1 w 186"/>
                <a:gd name="T33" fmla="*/ 1 h 312"/>
                <a:gd name="T34" fmla="*/ 1 w 186"/>
                <a:gd name="T35" fmla="*/ 1 h 312"/>
                <a:gd name="T36" fmla="*/ 1 w 186"/>
                <a:gd name="T37" fmla="*/ 1 h 312"/>
                <a:gd name="T38" fmla="*/ 1 w 186"/>
                <a:gd name="T39" fmla="*/ 1 h 312"/>
                <a:gd name="T40" fmla="*/ 1 w 186"/>
                <a:gd name="T41" fmla="*/ 1 h 312"/>
                <a:gd name="T42" fmla="*/ 1 w 186"/>
                <a:gd name="T43" fmla="*/ 1 h 312"/>
                <a:gd name="T44" fmla="*/ 1 w 186"/>
                <a:gd name="T45" fmla="*/ 1 h 312"/>
                <a:gd name="T46" fmla="*/ 1 w 186"/>
                <a:gd name="T47" fmla="*/ 1 h 312"/>
                <a:gd name="T48" fmla="*/ 1 w 186"/>
                <a:gd name="T49" fmla="*/ 1 h 312"/>
                <a:gd name="T50" fmla="*/ 1 w 186"/>
                <a:gd name="T51" fmla="*/ 1 h 312"/>
                <a:gd name="T52" fmla="*/ 1 w 186"/>
                <a:gd name="T53" fmla="*/ 1 h 312"/>
                <a:gd name="T54" fmla="*/ 1 w 186"/>
                <a:gd name="T55" fmla="*/ 1 h 312"/>
                <a:gd name="T56" fmla="*/ 1 w 186"/>
                <a:gd name="T57" fmla="*/ 1 h 312"/>
                <a:gd name="T58" fmla="*/ 1 w 186"/>
                <a:gd name="T59" fmla="*/ 1 h 312"/>
                <a:gd name="T60" fmla="*/ 1 w 186"/>
                <a:gd name="T61" fmla="*/ 0 h 312"/>
                <a:gd name="T62" fmla="*/ 1 w 186"/>
                <a:gd name="T63" fmla="*/ 1 h 312"/>
                <a:gd name="T64" fmla="*/ 1 w 186"/>
                <a:gd name="T65" fmla="*/ 1 h 312"/>
                <a:gd name="T66" fmla="*/ 1 w 186"/>
                <a:gd name="T67" fmla="*/ 1 h 312"/>
                <a:gd name="T68" fmla="*/ 1 w 186"/>
                <a:gd name="T69" fmla="*/ 1 h 312"/>
                <a:gd name="T70" fmla="*/ 1 w 186"/>
                <a:gd name="T71" fmla="*/ 1 h 312"/>
                <a:gd name="T72" fmla="*/ 1 w 186"/>
                <a:gd name="T73" fmla="*/ 1 h 312"/>
                <a:gd name="T74" fmla="*/ 1 w 186"/>
                <a:gd name="T75" fmla="*/ 1 h 312"/>
                <a:gd name="T76" fmla="*/ 1 w 186"/>
                <a:gd name="T77" fmla="*/ 1 h 312"/>
                <a:gd name="T78" fmla="*/ 1 w 186"/>
                <a:gd name="T79" fmla="*/ 1 h 312"/>
                <a:gd name="T80" fmla="*/ 1 w 186"/>
                <a:gd name="T81" fmla="*/ 1 h 312"/>
                <a:gd name="T82" fmla="*/ 1 w 186"/>
                <a:gd name="T83" fmla="*/ 1 h 312"/>
                <a:gd name="T84" fmla="*/ 1 w 186"/>
                <a:gd name="T85" fmla="*/ 1 h 312"/>
                <a:gd name="T86" fmla="*/ 1 w 186"/>
                <a:gd name="T87" fmla="*/ 1 h 312"/>
                <a:gd name="T88" fmla="*/ 1 w 186"/>
                <a:gd name="T89" fmla="*/ 1 h 312"/>
                <a:gd name="T90" fmla="*/ 1 w 186"/>
                <a:gd name="T91" fmla="*/ 1 h 312"/>
                <a:gd name="T92" fmla="*/ 1 w 186"/>
                <a:gd name="T93" fmla="*/ 1 h 312"/>
                <a:gd name="T94" fmla="*/ 1 w 186"/>
                <a:gd name="T95" fmla="*/ 1 h 312"/>
                <a:gd name="T96" fmla="*/ 1 w 186"/>
                <a:gd name="T97" fmla="*/ 1 h 312"/>
                <a:gd name="T98" fmla="*/ 1 w 186"/>
                <a:gd name="T99" fmla="*/ 1 h 312"/>
                <a:gd name="T100" fmla="*/ 1 w 186"/>
                <a:gd name="T101" fmla="*/ 1 h 312"/>
                <a:gd name="T102" fmla="*/ 1 w 186"/>
                <a:gd name="T103" fmla="*/ 1 h 312"/>
                <a:gd name="T104" fmla="*/ 1 w 186"/>
                <a:gd name="T105" fmla="*/ 1 h 312"/>
                <a:gd name="T106" fmla="*/ 1 w 186"/>
                <a:gd name="T107" fmla="*/ 1 h 312"/>
                <a:gd name="T108" fmla="*/ 1 w 186"/>
                <a:gd name="T109" fmla="*/ 1 h 312"/>
                <a:gd name="T110" fmla="*/ 1 w 186"/>
                <a:gd name="T111" fmla="*/ 1 h 312"/>
                <a:gd name="T112" fmla="*/ 1 w 186"/>
                <a:gd name="T113" fmla="*/ 1 h 312"/>
                <a:gd name="T114" fmla="*/ 1 w 186"/>
                <a:gd name="T115" fmla="*/ 1 h 312"/>
                <a:gd name="T116" fmla="*/ 1 w 186"/>
                <a:gd name="T117" fmla="*/ 1 h 312"/>
                <a:gd name="T118" fmla="*/ 1 w 186"/>
                <a:gd name="T119" fmla="*/ 1 h 3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"/>
                <a:gd name="T181" fmla="*/ 0 h 312"/>
                <a:gd name="T182" fmla="*/ 186 w 186"/>
                <a:gd name="T183" fmla="*/ 312 h 3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" h="312">
                  <a:moveTo>
                    <a:pt x="88" y="312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6"/>
                  </a:lnTo>
                  <a:lnTo>
                    <a:pt x="82" y="266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1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6"/>
                  </a:lnTo>
                  <a:lnTo>
                    <a:pt x="28" y="191"/>
                  </a:lnTo>
                  <a:lnTo>
                    <a:pt x="17" y="166"/>
                  </a:lnTo>
                  <a:lnTo>
                    <a:pt x="8" y="147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2"/>
                  </a:lnTo>
                  <a:lnTo>
                    <a:pt x="4" y="120"/>
                  </a:lnTo>
                  <a:lnTo>
                    <a:pt x="6" y="123"/>
                  </a:lnTo>
                  <a:lnTo>
                    <a:pt x="9" y="131"/>
                  </a:lnTo>
                  <a:lnTo>
                    <a:pt x="12" y="138"/>
                  </a:lnTo>
                  <a:lnTo>
                    <a:pt x="16" y="149"/>
                  </a:lnTo>
                  <a:lnTo>
                    <a:pt x="22" y="161"/>
                  </a:lnTo>
                  <a:lnTo>
                    <a:pt x="29" y="175"/>
                  </a:lnTo>
                  <a:lnTo>
                    <a:pt x="35" y="189"/>
                  </a:lnTo>
                  <a:lnTo>
                    <a:pt x="42" y="200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6" y="236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4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4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8" y="62"/>
                  </a:lnTo>
                  <a:lnTo>
                    <a:pt x="34" y="82"/>
                  </a:lnTo>
                  <a:lnTo>
                    <a:pt x="37" y="93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4"/>
                  </a:lnTo>
                  <a:lnTo>
                    <a:pt x="62" y="133"/>
                  </a:lnTo>
                  <a:lnTo>
                    <a:pt x="69" y="139"/>
                  </a:lnTo>
                  <a:lnTo>
                    <a:pt x="76" y="144"/>
                  </a:lnTo>
                  <a:lnTo>
                    <a:pt x="82" y="147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0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3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2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7"/>
                  </a:lnTo>
                  <a:lnTo>
                    <a:pt x="106" y="156"/>
                  </a:lnTo>
                  <a:lnTo>
                    <a:pt x="102" y="160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2"/>
                  </a:lnTo>
                  <a:lnTo>
                    <a:pt x="91" y="235"/>
                  </a:lnTo>
                  <a:lnTo>
                    <a:pt x="102" y="229"/>
                  </a:lnTo>
                  <a:lnTo>
                    <a:pt x="114" y="221"/>
                  </a:lnTo>
                  <a:lnTo>
                    <a:pt x="128" y="210"/>
                  </a:lnTo>
                  <a:lnTo>
                    <a:pt x="141" y="198"/>
                  </a:lnTo>
                  <a:lnTo>
                    <a:pt x="153" y="185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6"/>
                  </a:lnTo>
                  <a:lnTo>
                    <a:pt x="183" y="141"/>
                  </a:lnTo>
                  <a:lnTo>
                    <a:pt x="186" y="139"/>
                  </a:lnTo>
                  <a:lnTo>
                    <a:pt x="186" y="145"/>
                  </a:lnTo>
                  <a:lnTo>
                    <a:pt x="183" y="154"/>
                  </a:lnTo>
                  <a:lnTo>
                    <a:pt x="179" y="162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1"/>
                  </a:lnTo>
                  <a:lnTo>
                    <a:pt x="121" y="236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4"/>
                  </a:lnTo>
                  <a:lnTo>
                    <a:pt x="91" y="306"/>
                  </a:lnTo>
                  <a:lnTo>
                    <a:pt x="90" y="309"/>
                  </a:lnTo>
                  <a:lnTo>
                    <a:pt x="88" y="31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5" name="Freeform 406"/>
            <p:cNvSpPr>
              <a:spLocks/>
            </p:cNvSpPr>
            <p:nvPr/>
          </p:nvSpPr>
          <p:spPr bwMode="auto">
            <a:xfrm>
              <a:off x="5363" y="4070"/>
              <a:ext cx="127" cy="149"/>
            </a:xfrm>
            <a:custGeom>
              <a:avLst/>
              <a:gdLst>
                <a:gd name="T0" fmla="*/ 1 w 253"/>
                <a:gd name="T1" fmla="*/ 0 h 300"/>
                <a:gd name="T2" fmla="*/ 1 w 253"/>
                <a:gd name="T3" fmla="*/ 0 h 300"/>
                <a:gd name="T4" fmla="*/ 1 w 253"/>
                <a:gd name="T5" fmla="*/ 0 h 300"/>
                <a:gd name="T6" fmla="*/ 1 w 253"/>
                <a:gd name="T7" fmla="*/ 0 h 300"/>
                <a:gd name="T8" fmla="*/ 1 w 253"/>
                <a:gd name="T9" fmla="*/ 0 h 300"/>
                <a:gd name="T10" fmla="*/ 1 w 253"/>
                <a:gd name="T11" fmla="*/ 0 h 300"/>
                <a:gd name="T12" fmla="*/ 1 w 253"/>
                <a:gd name="T13" fmla="*/ 0 h 300"/>
                <a:gd name="T14" fmla="*/ 1 w 253"/>
                <a:gd name="T15" fmla="*/ 0 h 300"/>
                <a:gd name="T16" fmla="*/ 1 w 253"/>
                <a:gd name="T17" fmla="*/ 0 h 300"/>
                <a:gd name="T18" fmla="*/ 1 w 253"/>
                <a:gd name="T19" fmla="*/ 0 h 300"/>
                <a:gd name="T20" fmla="*/ 1 w 253"/>
                <a:gd name="T21" fmla="*/ 0 h 300"/>
                <a:gd name="T22" fmla="*/ 1 w 253"/>
                <a:gd name="T23" fmla="*/ 0 h 300"/>
                <a:gd name="T24" fmla="*/ 1 w 253"/>
                <a:gd name="T25" fmla="*/ 0 h 300"/>
                <a:gd name="T26" fmla="*/ 1 w 253"/>
                <a:gd name="T27" fmla="*/ 0 h 300"/>
                <a:gd name="T28" fmla="*/ 1 w 253"/>
                <a:gd name="T29" fmla="*/ 0 h 300"/>
                <a:gd name="T30" fmla="*/ 1 w 253"/>
                <a:gd name="T31" fmla="*/ 0 h 300"/>
                <a:gd name="T32" fmla="*/ 1 w 253"/>
                <a:gd name="T33" fmla="*/ 0 h 300"/>
                <a:gd name="T34" fmla="*/ 1 w 253"/>
                <a:gd name="T35" fmla="*/ 0 h 300"/>
                <a:gd name="T36" fmla="*/ 1 w 253"/>
                <a:gd name="T37" fmla="*/ 0 h 300"/>
                <a:gd name="T38" fmla="*/ 1 w 253"/>
                <a:gd name="T39" fmla="*/ 0 h 300"/>
                <a:gd name="T40" fmla="*/ 1 w 253"/>
                <a:gd name="T41" fmla="*/ 0 h 300"/>
                <a:gd name="T42" fmla="*/ 1 w 253"/>
                <a:gd name="T43" fmla="*/ 0 h 300"/>
                <a:gd name="T44" fmla="*/ 1 w 253"/>
                <a:gd name="T45" fmla="*/ 0 h 300"/>
                <a:gd name="T46" fmla="*/ 1 w 253"/>
                <a:gd name="T47" fmla="*/ 0 h 300"/>
                <a:gd name="T48" fmla="*/ 1 w 253"/>
                <a:gd name="T49" fmla="*/ 0 h 300"/>
                <a:gd name="T50" fmla="*/ 1 w 253"/>
                <a:gd name="T51" fmla="*/ 0 h 300"/>
                <a:gd name="T52" fmla="*/ 1 w 253"/>
                <a:gd name="T53" fmla="*/ 0 h 300"/>
                <a:gd name="T54" fmla="*/ 1 w 253"/>
                <a:gd name="T55" fmla="*/ 0 h 300"/>
                <a:gd name="T56" fmla="*/ 1 w 253"/>
                <a:gd name="T57" fmla="*/ 0 h 300"/>
                <a:gd name="T58" fmla="*/ 1 w 253"/>
                <a:gd name="T59" fmla="*/ 0 h 300"/>
                <a:gd name="T60" fmla="*/ 1 w 253"/>
                <a:gd name="T61" fmla="*/ 0 h 300"/>
                <a:gd name="T62" fmla="*/ 1 w 253"/>
                <a:gd name="T63" fmla="*/ 0 h 300"/>
                <a:gd name="T64" fmla="*/ 1 w 253"/>
                <a:gd name="T65" fmla="*/ 0 h 300"/>
                <a:gd name="T66" fmla="*/ 1 w 253"/>
                <a:gd name="T67" fmla="*/ 0 h 300"/>
                <a:gd name="T68" fmla="*/ 1 w 253"/>
                <a:gd name="T69" fmla="*/ 0 h 300"/>
                <a:gd name="T70" fmla="*/ 1 w 253"/>
                <a:gd name="T71" fmla="*/ 0 h 300"/>
                <a:gd name="T72" fmla="*/ 1 w 253"/>
                <a:gd name="T73" fmla="*/ 0 h 300"/>
                <a:gd name="T74" fmla="*/ 1 w 253"/>
                <a:gd name="T75" fmla="*/ 0 h 300"/>
                <a:gd name="T76" fmla="*/ 1 w 253"/>
                <a:gd name="T77" fmla="*/ 0 h 300"/>
                <a:gd name="T78" fmla="*/ 0 w 253"/>
                <a:gd name="T79" fmla="*/ 0 h 300"/>
                <a:gd name="T80" fmla="*/ 1 w 253"/>
                <a:gd name="T81" fmla="*/ 0 h 300"/>
                <a:gd name="T82" fmla="*/ 1 w 253"/>
                <a:gd name="T83" fmla="*/ 0 h 300"/>
                <a:gd name="T84" fmla="*/ 1 w 253"/>
                <a:gd name="T85" fmla="*/ 0 h 300"/>
                <a:gd name="T86" fmla="*/ 1 w 253"/>
                <a:gd name="T87" fmla="*/ 0 h 300"/>
                <a:gd name="T88" fmla="*/ 1 w 253"/>
                <a:gd name="T89" fmla="*/ 0 h 300"/>
                <a:gd name="T90" fmla="*/ 1 w 253"/>
                <a:gd name="T91" fmla="*/ 0 h 300"/>
                <a:gd name="T92" fmla="*/ 1 w 253"/>
                <a:gd name="T93" fmla="*/ 0 h 300"/>
                <a:gd name="T94" fmla="*/ 1 w 253"/>
                <a:gd name="T95" fmla="*/ 0 h 300"/>
                <a:gd name="T96" fmla="*/ 1 w 253"/>
                <a:gd name="T97" fmla="*/ 0 h 300"/>
                <a:gd name="T98" fmla="*/ 1 w 253"/>
                <a:gd name="T99" fmla="*/ 0 h 300"/>
                <a:gd name="T100" fmla="*/ 1 w 253"/>
                <a:gd name="T101" fmla="*/ 0 h 300"/>
                <a:gd name="T102" fmla="*/ 1 w 253"/>
                <a:gd name="T103" fmla="*/ 0 h 300"/>
                <a:gd name="T104" fmla="*/ 1 w 253"/>
                <a:gd name="T105" fmla="*/ 0 h 300"/>
                <a:gd name="T106" fmla="*/ 1 w 253"/>
                <a:gd name="T107" fmla="*/ 0 h 300"/>
                <a:gd name="T108" fmla="*/ 1 w 253"/>
                <a:gd name="T109" fmla="*/ 0 h 300"/>
                <a:gd name="T110" fmla="*/ 1 w 253"/>
                <a:gd name="T111" fmla="*/ 0 h 300"/>
                <a:gd name="T112" fmla="*/ 1 w 253"/>
                <a:gd name="T113" fmla="*/ 0 h 300"/>
                <a:gd name="T114" fmla="*/ 1 w 253"/>
                <a:gd name="T115" fmla="*/ 0 h 300"/>
                <a:gd name="T116" fmla="*/ 1 w 253"/>
                <a:gd name="T117" fmla="*/ 0 h 300"/>
                <a:gd name="T118" fmla="*/ 1 w 253"/>
                <a:gd name="T119" fmla="*/ 0 h 300"/>
                <a:gd name="T120" fmla="*/ 1 w 253"/>
                <a:gd name="T121" fmla="*/ 0 h 300"/>
                <a:gd name="T122" fmla="*/ 1 w 253"/>
                <a:gd name="T123" fmla="*/ 0 h 3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3"/>
                <a:gd name="T187" fmla="*/ 0 h 300"/>
                <a:gd name="T188" fmla="*/ 253 w 253"/>
                <a:gd name="T189" fmla="*/ 300 h 3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3" h="300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5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4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4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4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3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4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7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40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8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300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3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4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2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5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10"/>
                  </a:lnTo>
                  <a:lnTo>
                    <a:pt x="62" y="204"/>
                  </a:lnTo>
                  <a:lnTo>
                    <a:pt x="75" y="201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7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4"/>
                  </a:lnTo>
                  <a:lnTo>
                    <a:pt x="130" y="160"/>
                  </a:lnTo>
                  <a:lnTo>
                    <a:pt x="128" y="157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8"/>
                  </a:lnTo>
                  <a:lnTo>
                    <a:pt x="129" y="144"/>
                  </a:lnTo>
                  <a:lnTo>
                    <a:pt x="134" y="141"/>
                  </a:lnTo>
                  <a:lnTo>
                    <a:pt x="138" y="137"/>
                  </a:lnTo>
                  <a:lnTo>
                    <a:pt x="142" y="140"/>
                  </a:lnTo>
                  <a:lnTo>
                    <a:pt x="144" y="141"/>
                  </a:lnTo>
                  <a:lnTo>
                    <a:pt x="145" y="141"/>
                  </a:lnTo>
                  <a:lnTo>
                    <a:pt x="146" y="141"/>
                  </a:lnTo>
                  <a:lnTo>
                    <a:pt x="152" y="134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2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1"/>
                  </a:lnTo>
                  <a:lnTo>
                    <a:pt x="225" y="6"/>
                  </a:lnTo>
                  <a:lnTo>
                    <a:pt x="230" y="4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6" name="Freeform 407"/>
            <p:cNvSpPr>
              <a:spLocks/>
            </p:cNvSpPr>
            <p:nvPr/>
          </p:nvSpPr>
          <p:spPr bwMode="auto">
            <a:xfrm>
              <a:off x="5597" y="3865"/>
              <a:ext cx="73" cy="122"/>
            </a:xfrm>
            <a:custGeom>
              <a:avLst/>
              <a:gdLst>
                <a:gd name="T0" fmla="*/ 1 w 146"/>
                <a:gd name="T1" fmla="*/ 1 h 244"/>
                <a:gd name="T2" fmla="*/ 1 w 146"/>
                <a:gd name="T3" fmla="*/ 1 h 244"/>
                <a:gd name="T4" fmla="*/ 1 w 146"/>
                <a:gd name="T5" fmla="*/ 1 h 244"/>
                <a:gd name="T6" fmla="*/ 1 w 146"/>
                <a:gd name="T7" fmla="*/ 1 h 244"/>
                <a:gd name="T8" fmla="*/ 1 w 146"/>
                <a:gd name="T9" fmla="*/ 1 h 244"/>
                <a:gd name="T10" fmla="*/ 1 w 146"/>
                <a:gd name="T11" fmla="*/ 1 h 244"/>
                <a:gd name="T12" fmla="*/ 1 w 146"/>
                <a:gd name="T13" fmla="*/ 1 h 244"/>
                <a:gd name="T14" fmla="*/ 1 w 146"/>
                <a:gd name="T15" fmla="*/ 1 h 244"/>
                <a:gd name="T16" fmla="*/ 1 w 146"/>
                <a:gd name="T17" fmla="*/ 1 h 244"/>
                <a:gd name="T18" fmla="*/ 1 w 146"/>
                <a:gd name="T19" fmla="*/ 1 h 244"/>
                <a:gd name="T20" fmla="*/ 1 w 146"/>
                <a:gd name="T21" fmla="*/ 1 h 244"/>
                <a:gd name="T22" fmla="*/ 1 w 146"/>
                <a:gd name="T23" fmla="*/ 1 h 244"/>
                <a:gd name="T24" fmla="*/ 1 w 146"/>
                <a:gd name="T25" fmla="*/ 1 h 244"/>
                <a:gd name="T26" fmla="*/ 1 w 146"/>
                <a:gd name="T27" fmla="*/ 1 h 244"/>
                <a:gd name="T28" fmla="*/ 1 w 146"/>
                <a:gd name="T29" fmla="*/ 1 h 244"/>
                <a:gd name="T30" fmla="*/ 1 w 146"/>
                <a:gd name="T31" fmla="*/ 1 h 244"/>
                <a:gd name="T32" fmla="*/ 1 w 146"/>
                <a:gd name="T33" fmla="*/ 1 h 244"/>
                <a:gd name="T34" fmla="*/ 1 w 146"/>
                <a:gd name="T35" fmla="*/ 1 h 244"/>
                <a:gd name="T36" fmla="*/ 1 w 146"/>
                <a:gd name="T37" fmla="*/ 1 h 244"/>
                <a:gd name="T38" fmla="*/ 1 w 146"/>
                <a:gd name="T39" fmla="*/ 1 h 244"/>
                <a:gd name="T40" fmla="*/ 1 w 146"/>
                <a:gd name="T41" fmla="*/ 1 h 244"/>
                <a:gd name="T42" fmla="*/ 1 w 146"/>
                <a:gd name="T43" fmla="*/ 1 h 244"/>
                <a:gd name="T44" fmla="*/ 1 w 146"/>
                <a:gd name="T45" fmla="*/ 1 h 244"/>
                <a:gd name="T46" fmla="*/ 1 w 146"/>
                <a:gd name="T47" fmla="*/ 1 h 244"/>
                <a:gd name="T48" fmla="*/ 1 w 146"/>
                <a:gd name="T49" fmla="*/ 1 h 244"/>
                <a:gd name="T50" fmla="*/ 1 w 146"/>
                <a:gd name="T51" fmla="*/ 1 h 244"/>
                <a:gd name="T52" fmla="*/ 1 w 146"/>
                <a:gd name="T53" fmla="*/ 1 h 244"/>
                <a:gd name="T54" fmla="*/ 1 w 146"/>
                <a:gd name="T55" fmla="*/ 1 h 244"/>
                <a:gd name="T56" fmla="*/ 1 w 146"/>
                <a:gd name="T57" fmla="*/ 1 h 244"/>
                <a:gd name="T58" fmla="*/ 1 w 146"/>
                <a:gd name="T59" fmla="*/ 1 h 244"/>
                <a:gd name="T60" fmla="*/ 1 w 146"/>
                <a:gd name="T61" fmla="*/ 1 h 244"/>
                <a:gd name="T62" fmla="*/ 1 w 146"/>
                <a:gd name="T63" fmla="*/ 1 h 244"/>
                <a:gd name="T64" fmla="*/ 1 w 146"/>
                <a:gd name="T65" fmla="*/ 1 h 244"/>
                <a:gd name="T66" fmla="*/ 1 w 146"/>
                <a:gd name="T67" fmla="*/ 1 h 244"/>
                <a:gd name="T68" fmla="*/ 1 w 146"/>
                <a:gd name="T69" fmla="*/ 1 h 244"/>
                <a:gd name="T70" fmla="*/ 1 w 146"/>
                <a:gd name="T71" fmla="*/ 1 h 244"/>
                <a:gd name="T72" fmla="*/ 1 w 146"/>
                <a:gd name="T73" fmla="*/ 1 h 244"/>
                <a:gd name="T74" fmla="*/ 1 w 146"/>
                <a:gd name="T75" fmla="*/ 1 h 244"/>
                <a:gd name="T76" fmla="*/ 1 w 146"/>
                <a:gd name="T77" fmla="*/ 1 h 244"/>
                <a:gd name="T78" fmla="*/ 1 w 146"/>
                <a:gd name="T79" fmla="*/ 1 h 244"/>
                <a:gd name="T80" fmla="*/ 1 w 146"/>
                <a:gd name="T81" fmla="*/ 1 h 244"/>
                <a:gd name="T82" fmla="*/ 1 w 146"/>
                <a:gd name="T83" fmla="*/ 1 h 244"/>
                <a:gd name="T84" fmla="*/ 1 w 146"/>
                <a:gd name="T85" fmla="*/ 1 h 244"/>
                <a:gd name="T86" fmla="*/ 1 w 146"/>
                <a:gd name="T87" fmla="*/ 1 h 244"/>
                <a:gd name="T88" fmla="*/ 1 w 146"/>
                <a:gd name="T89" fmla="*/ 1 h 244"/>
                <a:gd name="T90" fmla="*/ 1 w 146"/>
                <a:gd name="T91" fmla="*/ 1 h 244"/>
                <a:gd name="T92" fmla="*/ 1 w 146"/>
                <a:gd name="T93" fmla="*/ 1 h 244"/>
                <a:gd name="T94" fmla="*/ 1 w 146"/>
                <a:gd name="T95" fmla="*/ 1 h 244"/>
                <a:gd name="T96" fmla="*/ 0 w 146"/>
                <a:gd name="T97" fmla="*/ 1 h 244"/>
                <a:gd name="T98" fmla="*/ 1 w 146"/>
                <a:gd name="T99" fmla="*/ 1 h 244"/>
                <a:gd name="T100" fmla="*/ 1 w 146"/>
                <a:gd name="T101" fmla="*/ 1 h 244"/>
                <a:gd name="T102" fmla="*/ 1 w 146"/>
                <a:gd name="T103" fmla="*/ 1 h 244"/>
                <a:gd name="T104" fmla="*/ 1 w 146"/>
                <a:gd name="T105" fmla="*/ 1 h 244"/>
                <a:gd name="T106" fmla="*/ 1 w 146"/>
                <a:gd name="T107" fmla="*/ 1 h 244"/>
                <a:gd name="T108" fmla="*/ 1 w 146"/>
                <a:gd name="T109" fmla="*/ 1 h 244"/>
                <a:gd name="T110" fmla="*/ 1 w 146"/>
                <a:gd name="T111" fmla="*/ 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244"/>
                <a:gd name="T170" fmla="*/ 146 w 146"/>
                <a:gd name="T171" fmla="*/ 244 h 2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244">
                  <a:moveTo>
                    <a:pt x="31" y="241"/>
                  </a:moveTo>
                  <a:lnTo>
                    <a:pt x="39" y="231"/>
                  </a:lnTo>
                  <a:lnTo>
                    <a:pt x="48" y="217"/>
                  </a:lnTo>
                  <a:lnTo>
                    <a:pt x="57" y="204"/>
                  </a:lnTo>
                  <a:lnTo>
                    <a:pt x="61" y="196"/>
                  </a:lnTo>
                  <a:lnTo>
                    <a:pt x="69" y="196"/>
                  </a:lnTo>
                  <a:lnTo>
                    <a:pt x="80" y="194"/>
                  </a:lnTo>
                  <a:lnTo>
                    <a:pt x="92" y="190"/>
                  </a:lnTo>
                  <a:lnTo>
                    <a:pt x="106" y="186"/>
                  </a:lnTo>
                  <a:lnTo>
                    <a:pt x="117" y="181"/>
                  </a:lnTo>
                  <a:lnTo>
                    <a:pt x="128" y="175"/>
                  </a:lnTo>
                  <a:lnTo>
                    <a:pt x="136" y="171"/>
                  </a:lnTo>
                  <a:lnTo>
                    <a:pt x="139" y="167"/>
                  </a:lnTo>
                  <a:lnTo>
                    <a:pt x="141" y="162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2"/>
                  </a:lnTo>
                  <a:lnTo>
                    <a:pt x="131" y="164"/>
                  </a:lnTo>
                  <a:lnTo>
                    <a:pt x="123" y="167"/>
                  </a:lnTo>
                  <a:lnTo>
                    <a:pt x="114" y="171"/>
                  </a:lnTo>
                  <a:lnTo>
                    <a:pt x="103" y="175"/>
                  </a:lnTo>
                  <a:lnTo>
                    <a:pt x="92" y="180"/>
                  </a:lnTo>
                  <a:lnTo>
                    <a:pt x="81" y="183"/>
                  </a:lnTo>
                  <a:lnTo>
                    <a:pt x="73" y="186"/>
                  </a:lnTo>
                  <a:lnTo>
                    <a:pt x="67" y="187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3"/>
                  </a:lnTo>
                  <a:lnTo>
                    <a:pt x="85" y="134"/>
                  </a:lnTo>
                  <a:lnTo>
                    <a:pt x="92" y="128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5"/>
                  </a:lnTo>
                  <a:lnTo>
                    <a:pt x="128" y="97"/>
                  </a:lnTo>
                  <a:lnTo>
                    <a:pt x="136" y="90"/>
                  </a:lnTo>
                  <a:lnTo>
                    <a:pt x="141" y="84"/>
                  </a:lnTo>
                  <a:lnTo>
                    <a:pt x="145" y="80"/>
                  </a:lnTo>
                  <a:lnTo>
                    <a:pt x="146" y="75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39" y="76"/>
                  </a:lnTo>
                  <a:lnTo>
                    <a:pt x="134" y="80"/>
                  </a:lnTo>
                  <a:lnTo>
                    <a:pt x="129" y="86"/>
                  </a:lnTo>
                  <a:lnTo>
                    <a:pt x="122" y="91"/>
                  </a:lnTo>
                  <a:lnTo>
                    <a:pt x="114" y="97"/>
                  </a:lnTo>
                  <a:lnTo>
                    <a:pt x="106" y="103"/>
                  </a:lnTo>
                  <a:lnTo>
                    <a:pt x="98" y="109"/>
                  </a:lnTo>
                  <a:lnTo>
                    <a:pt x="91" y="113"/>
                  </a:lnTo>
                  <a:lnTo>
                    <a:pt x="86" y="115"/>
                  </a:lnTo>
                  <a:lnTo>
                    <a:pt x="87" y="95"/>
                  </a:lnTo>
                  <a:lnTo>
                    <a:pt x="88" y="61"/>
                  </a:lnTo>
                  <a:lnTo>
                    <a:pt x="90" y="28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4" y="11"/>
                  </a:lnTo>
                  <a:lnTo>
                    <a:pt x="81" y="33"/>
                  </a:lnTo>
                  <a:lnTo>
                    <a:pt x="79" y="68"/>
                  </a:lnTo>
                  <a:lnTo>
                    <a:pt x="76" y="104"/>
                  </a:lnTo>
                  <a:lnTo>
                    <a:pt x="71" y="126"/>
                  </a:lnTo>
                  <a:lnTo>
                    <a:pt x="69" y="128"/>
                  </a:lnTo>
                  <a:lnTo>
                    <a:pt x="67" y="127"/>
                  </a:lnTo>
                  <a:lnTo>
                    <a:pt x="65" y="124"/>
                  </a:lnTo>
                  <a:lnTo>
                    <a:pt x="64" y="118"/>
                  </a:lnTo>
                  <a:lnTo>
                    <a:pt x="63" y="112"/>
                  </a:lnTo>
                  <a:lnTo>
                    <a:pt x="58" y="104"/>
                  </a:lnTo>
                  <a:lnTo>
                    <a:pt x="54" y="95"/>
                  </a:lnTo>
                  <a:lnTo>
                    <a:pt x="47" y="84"/>
                  </a:lnTo>
                  <a:lnTo>
                    <a:pt x="40" y="74"/>
                  </a:lnTo>
                  <a:lnTo>
                    <a:pt x="33" y="65"/>
                  </a:lnTo>
                  <a:lnTo>
                    <a:pt x="26" y="59"/>
                  </a:lnTo>
                  <a:lnTo>
                    <a:pt x="22" y="56"/>
                  </a:lnTo>
                  <a:lnTo>
                    <a:pt x="17" y="56"/>
                  </a:lnTo>
                  <a:lnTo>
                    <a:pt x="18" y="59"/>
                  </a:lnTo>
                  <a:lnTo>
                    <a:pt x="23" y="65"/>
                  </a:lnTo>
                  <a:lnTo>
                    <a:pt x="29" y="74"/>
                  </a:lnTo>
                  <a:lnTo>
                    <a:pt x="37" y="87"/>
                  </a:lnTo>
                  <a:lnTo>
                    <a:pt x="46" y="104"/>
                  </a:lnTo>
                  <a:lnTo>
                    <a:pt x="55" y="120"/>
                  </a:lnTo>
                  <a:lnTo>
                    <a:pt x="60" y="133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3"/>
                  </a:lnTo>
                  <a:lnTo>
                    <a:pt x="50" y="181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80"/>
                  </a:lnTo>
                  <a:lnTo>
                    <a:pt x="39" y="174"/>
                  </a:lnTo>
                  <a:lnTo>
                    <a:pt x="35" y="170"/>
                  </a:lnTo>
                  <a:lnTo>
                    <a:pt x="31" y="165"/>
                  </a:lnTo>
                  <a:lnTo>
                    <a:pt x="25" y="158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40"/>
                  </a:lnTo>
                  <a:lnTo>
                    <a:pt x="3" y="135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5"/>
                  </a:lnTo>
                  <a:lnTo>
                    <a:pt x="19" y="164"/>
                  </a:lnTo>
                  <a:lnTo>
                    <a:pt x="26" y="173"/>
                  </a:lnTo>
                  <a:lnTo>
                    <a:pt x="32" y="182"/>
                  </a:lnTo>
                  <a:lnTo>
                    <a:pt x="34" y="188"/>
                  </a:lnTo>
                  <a:lnTo>
                    <a:pt x="35" y="195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2"/>
                  </a:lnTo>
                  <a:lnTo>
                    <a:pt x="23" y="240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1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7" name="Freeform 408"/>
            <p:cNvSpPr>
              <a:spLocks/>
            </p:cNvSpPr>
            <p:nvPr/>
          </p:nvSpPr>
          <p:spPr bwMode="auto">
            <a:xfrm>
              <a:off x="5264" y="3898"/>
              <a:ext cx="139" cy="113"/>
            </a:xfrm>
            <a:custGeom>
              <a:avLst/>
              <a:gdLst>
                <a:gd name="T0" fmla="*/ 0 w 279"/>
                <a:gd name="T1" fmla="*/ 0 h 227"/>
                <a:gd name="T2" fmla="*/ 0 w 279"/>
                <a:gd name="T3" fmla="*/ 0 h 227"/>
                <a:gd name="T4" fmla="*/ 0 w 279"/>
                <a:gd name="T5" fmla="*/ 0 h 227"/>
                <a:gd name="T6" fmla="*/ 0 w 279"/>
                <a:gd name="T7" fmla="*/ 0 h 227"/>
                <a:gd name="T8" fmla="*/ 0 w 279"/>
                <a:gd name="T9" fmla="*/ 0 h 227"/>
                <a:gd name="T10" fmla="*/ 0 w 279"/>
                <a:gd name="T11" fmla="*/ 0 h 227"/>
                <a:gd name="T12" fmla="*/ 0 w 279"/>
                <a:gd name="T13" fmla="*/ 0 h 227"/>
                <a:gd name="T14" fmla="*/ 0 w 279"/>
                <a:gd name="T15" fmla="*/ 0 h 227"/>
                <a:gd name="T16" fmla="*/ 0 w 279"/>
                <a:gd name="T17" fmla="*/ 0 h 227"/>
                <a:gd name="T18" fmla="*/ 0 w 279"/>
                <a:gd name="T19" fmla="*/ 0 h 227"/>
                <a:gd name="T20" fmla="*/ 0 w 279"/>
                <a:gd name="T21" fmla="*/ 0 h 227"/>
                <a:gd name="T22" fmla="*/ 0 w 279"/>
                <a:gd name="T23" fmla="*/ 0 h 227"/>
                <a:gd name="T24" fmla="*/ 0 w 279"/>
                <a:gd name="T25" fmla="*/ 0 h 227"/>
                <a:gd name="T26" fmla="*/ 0 w 279"/>
                <a:gd name="T27" fmla="*/ 0 h 227"/>
                <a:gd name="T28" fmla="*/ 0 w 279"/>
                <a:gd name="T29" fmla="*/ 0 h 227"/>
                <a:gd name="T30" fmla="*/ 0 w 279"/>
                <a:gd name="T31" fmla="*/ 0 h 227"/>
                <a:gd name="T32" fmla="*/ 0 w 279"/>
                <a:gd name="T33" fmla="*/ 0 h 227"/>
                <a:gd name="T34" fmla="*/ 0 w 279"/>
                <a:gd name="T35" fmla="*/ 0 h 227"/>
                <a:gd name="T36" fmla="*/ 0 w 279"/>
                <a:gd name="T37" fmla="*/ 0 h 227"/>
                <a:gd name="T38" fmla="*/ 0 w 279"/>
                <a:gd name="T39" fmla="*/ 0 h 227"/>
                <a:gd name="T40" fmla="*/ 0 w 279"/>
                <a:gd name="T41" fmla="*/ 0 h 227"/>
                <a:gd name="T42" fmla="*/ 0 w 279"/>
                <a:gd name="T43" fmla="*/ 0 h 227"/>
                <a:gd name="T44" fmla="*/ 0 w 279"/>
                <a:gd name="T45" fmla="*/ 0 h 227"/>
                <a:gd name="T46" fmla="*/ 0 w 279"/>
                <a:gd name="T47" fmla="*/ 0 h 227"/>
                <a:gd name="T48" fmla="*/ 0 w 279"/>
                <a:gd name="T49" fmla="*/ 0 h 227"/>
                <a:gd name="T50" fmla="*/ 0 w 279"/>
                <a:gd name="T51" fmla="*/ 0 h 227"/>
                <a:gd name="T52" fmla="*/ 0 w 279"/>
                <a:gd name="T53" fmla="*/ 0 h 227"/>
                <a:gd name="T54" fmla="*/ 0 w 279"/>
                <a:gd name="T55" fmla="*/ 0 h 227"/>
                <a:gd name="T56" fmla="*/ 0 w 279"/>
                <a:gd name="T57" fmla="*/ 0 h 227"/>
                <a:gd name="T58" fmla="*/ 0 w 279"/>
                <a:gd name="T59" fmla="*/ 0 h 227"/>
                <a:gd name="T60" fmla="*/ 0 w 279"/>
                <a:gd name="T61" fmla="*/ 0 h 227"/>
                <a:gd name="T62" fmla="*/ 0 w 279"/>
                <a:gd name="T63" fmla="*/ 0 h 227"/>
                <a:gd name="T64" fmla="*/ 0 w 279"/>
                <a:gd name="T65" fmla="*/ 0 h 227"/>
                <a:gd name="T66" fmla="*/ 0 w 279"/>
                <a:gd name="T67" fmla="*/ 0 h 227"/>
                <a:gd name="T68" fmla="*/ 0 w 279"/>
                <a:gd name="T69" fmla="*/ 0 h 227"/>
                <a:gd name="T70" fmla="*/ 0 w 279"/>
                <a:gd name="T71" fmla="*/ 0 h 227"/>
                <a:gd name="T72" fmla="*/ 0 w 279"/>
                <a:gd name="T73" fmla="*/ 0 h 227"/>
                <a:gd name="T74" fmla="*/ 0 w 279"/>
                <a:gd name="T75" fmla="*/ 0 h 227"/>
                <a:gd name="T76" fmla="*/ 0 w 279"/>
                <a:gd name="T77" fmla="*/ 0 h 227"/>
                <a:gd name="T78" fmla="*/ 0 w 279"/>
                <a:gd name="T79" fmla="*/ 0 h 227"/>
                <a:gd name="T80" fmla="*/ 0 w 279"/>
                <a:gd name="T81" fmla="*/ 0 h 227"/>
                <a:gd name="T82" fmla="*/ 0 w 279"/>
                <a:gd name="T83" fmla="*/ 0 h 227"/>
                <a:gd name="T84" fmla="*/ 0 w 279"/>
                <a:gd name="T85" fmla="*/ 0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9"/>
                <a:gd name="T130" fmla="*/ 0 h 227"/>
                <a:gd name="T131" fmla="*/ 279 w 279"/>
                <a:gd name="T132" fmla="*/ 227 h 2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9" h="227">
                  <a:moveTo>
                    <a:pt x="279" y="227"/>
                  </a:moveTo>
                  <a:lnTo>
                    <a:pt x="273" y="221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0"/>
                  </a:lnTo>
                  <a:lnTo>
                    <a:pt x="252" y="199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0"/>
                  </a:lnTo>
                  <a:lnTo>
                    <a:pt x="232" y="187"/>
                  </a:lnTo>
                  <a:lnTo>
                    <a:pt x="226" y="183"/>
                  </a:lnTo>
                  <a:lnTo>
                    <a:pt x="221" y="180"/>
                  </a:lnTo>
                  <a:lnTo>
                    <a:pt x="219" y="176"/>
                  </a:lnTo>
                  <a:lnTo>
                    <a:pt x="221" y="156"/>
                  </a:lnTo>
                  <a:lnTo>
                    <a:pt x="225" y="131"/>
                  </a:lnTo>
                  <a:lnTo>
                    <a:pt x="226" y="109"/>
                  </a:lnTo>
                  <a:lnTo>
                    <a:pt x="225" y="93"/>
                  </a:lnTo>
                  <a:lnTo>
                    <a:pt x="222" y="86"/>
                  </a:lnTo>
                  <a:lnTo>
                    <a:pt x="221" y="86"/>
                  </a:lnTo>
                  <a:lnTo>
                    <a:pt x="220" y="92"/>
                  </a:lnTo>
                  <a:lnTo>
                    <a:pt x="221" y="100"/>
                  </a:lnTo>
                  <a:lnTo>
                    <a:pt x="219" y="115"/>
                  </a:lnTo>
                  <a:lnTo>
                    <a:pt x="214" y="138"/>
                  </a:lnTo>
                  <a:lnTo>
                    <a:pt x="208" y="160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7"/>
                  </a:lnTo>
                  <a:lnTo>
                    <a:pt x="173" y="139"/>
                  </a:lnTo>
                  <a:lnTo>
                    <a:pt x="166" y="131"/>
                  </a:lnTo>
                  <a:lnTo>
                    <a:pt x="160" y="127"/>
                  </a:lnTo>
                  <a:lnTo>
                    <a:pt x="157" y="123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2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39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2"/>
                  </a:lnTo>
                  <a:lnTo>
                    <a:pt x="95" y="78"/>
                  </a:lnTo>
                  <a:lnTo>
                    <a:pt x="74" y="62"/>
                  </a:lnTo>
                  <a:lnTo>
                    <a:pt x="53" y="48"/>
                  </a:lnTo>
                  <a:lnTo>
                    <a:pt x="36" y="35"/>
                  </a:lnTo>
                  <a:lnTo>
                    <a:pt x="22" y="25"/>
                  </a:lnTo>
                  <a:lnTo>
                    <a:pt x="16" y="20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39"/>
                  </a:lnTo>
                  <a:lnTo>
                    <a:pt x="42" y="50"/>
                  </a:lnTo>
                  <a:lnTo>
                    <a:pt x="59" y="63"/>
                  </a:lnTo>
                  <a:lnTo>
                    <a:pt x="77" y="78"/>
                  </a:lnTo>
                  <a:lnTo>
                    <a:pt x="97" y="93"/>
                  </a:lnTo>
                  <a:lnTo>
                    <a:pt x="113" y="106"/>
                  </a:lnTo>
                  <a:lnTo>
                    <a:pt x="127" y="116"/>
                  </a:lnTo>
                  <a:lnTo>
                    <a:pt x="136" y="122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0"/>
                  </a:lnTo>
                  <a:lnTo>
                    <a:pt x="98" y="131"/>
                  </a:lnTo>
                  <a:lnTo>
                    <a:pt x="82" y="133"/>
                  </a:lnTo>
                  <a:lnTo>
                    <a:pt x="63" y="131"/>
                  </a:lnTo>
                  <a:lnTo>
                    <a:pt x="46" y="130"/>
                  </a:lnTo>
                  <a:lnTo>
                    <a:pt x="31" y="128"/>
                  </a:lnTo>
                  <a:lnTo>
                    <a:pt x="17" y="124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3"/>
                  </a:lnTo>
                  <a:lnTo>
                    <a:pt x="12" y="130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7"/>
                  </a:lnTo>
                  <a:lnTo>
                    <a:pt x="74" y="139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2"/>
                  </a:lnTo>
                  <a:lnTo>
                    <a:pt x="172" y="171"/>
                  </a:lnTo>
                  <a:lnTo>
                    <a:pt x="179" y="177"/>
                  </a:lnTo>
                  <a:lnTo>
                    <a:pt x="183" y="182"/>
                  </a:lnTo>
                  <a:lnTo>
                    <a:pt x="187" y="185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199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4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2"/>
                  </a:lnTo>
                  <a:lnTo>
                    <a:pt x="100" y="225"/>
                  </a:lnTo>
                  <a:lnTo>
                    <a:pt x="113" y="223"/>
                  </a:lnTo>
                  <a:lnTo>
                    <a:pt x="121" y="221"/>
                  </a:lnTo>
                  <a:lnTo>
                    <a:pt x="133" y="219"/>
                  </a:lnTo>
                  <a:lnTo>
                    <a:pt x="145" y="214"/>
                  </a:lnTo>
                  <a:lnTo>
                    <a:pt x="159" y="210"/>
                  </a:lnTo>
                  <a:lnTo>
                    <a:pt x="172" y="206"/>
                  </a:lnTo>
                  <a:lnTo>
                    <a:pt x="183" y="202"/>
                  </a:lnTo>
                  <a:lnTo>
                    <a:pt x="192" y="198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6"/>
                  </a:lnTo>
                  <a:lnTo>
                    <a:pt x="241" y="211"/>
                  </a:lnTo>
                  <a:lnTo>
                    <a:pt x="249" y="214"/>
                  </a:lnTo>
                  <a:lnTo>
                    <a:pt x="257" y="219"/>
                  </a:lnTo>
                  <a:lnTo>
                    <a:pt x="264" y="222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5" name="Group 409"/>
          <p:cNvGrpSpPr>
            <a:grpSpLocks/>
          </p:cNvGrpSpPr>
          <p:nvPr/>
        </p:nvGrpSpPr>
        <p:grpSpPr bwMode="auto">
          <a:xfrm rot="-5400000">
            <a:off x="10362937" y="281253"/>
            <a:ext cx="1998662" cy="1655233"/>
            <a:chOff x="4560" y="3538"/>
            <a:chExt cx="1259" cy="782"/>
          </a:xfrm>
        </p:grpSpPr>
        <p:sp>
          <p:nvSpPr>
            <p:cNvPr id="4112" name="Freeform 410"/>
            <p:cNvSpPr>
              <a:spLocks/>
            </p:cNvSpPr>
            <p:nvPr/>
          </p:nvSpPr>
          <p:spPr bwMode="auto">
            <a:xfrm>
              <a:off x="4971" y="4101"/>
              <a:ext cx="29" cy="35"/>
            </a:xfrm>
            <a:custGeom>
              <a:avLst/>
              <a:gdLst>
                <a:gd name="T0" fmla="*/ 1 w 58"/>
                <a:gd name="T1" fmla="*/ 0 h 71"/>
                <a:gd name="T2" fmla="*/ 0 w 58"/>
                <a:gd name="T3" fmla="*/ 0 h 71"/>
                <a:gd name="T4" fmla="*/ 1 w 58"/>
                <a:gd name="T5" fmla="*/ 0 h 71"/>
                <a:gd name="T6" fmla="*/ 1 w 58"/>
                <a:gd name="T7" fmla="*/ 0 h 71"/>
                <a:gd name="T8" fmla="*/ 1 w 58"/>
                <a:gd name="T9" fmla="*/ 0 h 71"/>
                <a:gd name="T10" fmla="*/ 1 w 58"/>
                <a:gd name="T11" fmla="*/ 0 h 71"/>
                <a:gd name="T12" fmla="*/ 1 w 58"/>
                <a:gd name="T13" fmla="*/ 0 h 71"/>
                <a:gd name="T14" fmla="*/ 1 w 58"/>
                <a:gd name="T15" fmla="*/ 0 h 71"/>
                <a:gd name="T16" fmla="*/ 1 w 58"/>
                <a:gd name="T17" fmla="*/ 0 h 71"/>
                <a:gd name="T18" fmla="*/ 1 w 58"/>
                <a:gd name="T19" fmla="*/ 0 h 71"/>
                <a:gd name="T20" fmla="*/ 1 w 58"/>
                <a:gd name="T21" fmla="*/ 0 h 71"/>
                <a:gd name="T22" fmla="*/ 1 w 58"/>
                <a:gd name="T23" fmla="*/ 0 h 71"/>
                <a:gd name="T24" fmla="*/ 1 w 58"/>
                <a:gd name="T25" fmla="*/ 0 h 71"/>
                <a:gd name="T26" fmla="*/ 1 w 58"/>
                <a:gd name="T27" fmla="*/ 0 h 71"/>
                <a:gd name="T28" fmla="*/ 1 w 58"/>
                <a:gd name="T29" fmla="*/ 0 h 71"/>
                <a:gd name="T30" fmla="*/ 1 w 58"/>
                <a:gd name="T31" fmla="*/ 0 h 71"/>
                <a:gd name="T32" fmla="*/ 1 w 58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71"/>
                <a:gd name="T53" fmla="*/ 58 w 58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71">
                  <a:moveTo>
                    <a:pt x="1" y="71"/>
                  </a:moveTo>
                  <a:lnTo>
                    <a:pt x="0" y="66"/>
                  </a:lnTo>
                  <a:lnTo>
                    <a:pt x="5" y="57"/>
                  </a:lnTo>
                  <a:lnTo>
                    <a:pt x="12" y="45"/>
                  </a:lnTo>
                  <a:lnTo>
                    <a:pt x="21" y="33"/>
                  </a:lnTo>
                  <a:lnTo>
                    <a:pt x="31" y="21"/>
                  </a:lnTo>
                  <a:lnTo>
                    <a:pt x="42" y="10"/>
                  </a:lnTo>
                  <a:lnTo>
                    <a:pt x="51" y="3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411"/>
            <p:cNvSpPr>
              <a:spLocks/>
            </p:cNvSpPr>
            <p:nvPr/>
          </p:nvSpPr>
          <p:spPr bwMode="auto">
            <a:xfrm>
              <a:off x="4993" y="4105"/>
              <a:ext cx="11" cy="26"/>
            </a:xfrm>
            <a:custGeom>
              <a:avLst/>
              <a:gdLst>
                <a:gd name="T0" fmla="*/ 1 w 22"/>
                <a:gd name="T1" fmla="*/ 1 h 51"/>
                <a:gd name="T2" fmla="*/ 0 w 22"/>
                <a:gd name="T3" fmla="*/ 1 h 51"/>
                <a:gd name="T4" fmla="*/ 1 w 22"/>
                <a:gd name="T5" fmla="*/ 1 h 51"/>
                <a:gd name="T6" fmla="*/ 1 w 22"/>
                <a:gd name="T7" fmla="*/ 1 h 51"/>
                <a:gd name="T8" fmla="*/ 1 w 22"/>
                <a:gd name="T9" fmla="*/ 0 h 51"/>
                <a:gd name="T10" fmla="*/ 1 w 22"/>
                <a:gd name="T11" fmla="*/ 1 h 51"/>
                <a:gd name="T12" fmla="*/ 1 w 22"/>
                <a:gd name="T13" fmla="*/ 1 h 51"/>
                <a:gd name="T14" fmla="*/ 1 w 22"/>
                <a:gd name="T15" fmla="*/ 1 h 51"/>
                <a:gd name="T16" fmla="*/ 1 w 22"/>
                <a:gd name="T17" fmla="*/ 1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51"/>
                <a:gd name="T29" fmla="*/ 22 w 2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51">
                  <a:moveTo>
                    <a:pt x="2" y="51"/>
                  </a:moveTo>
                  <a:lnTo>
                    <a:pt x="0" y="42"/>
                  </a:lnTo>
                  <a:lnTo>
                    <a:pt x="3" y="25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3"/>
                  </a:lnTo>
                  <a:lnTo>
                    <a:pt x="11" y="32"/>
                  </a:lnTo>
                  <a:lnTo>
                    <a:pt x="8" y="48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412"/>
            <p:cNvSpPr>
              <a:spLocks/>
            </p:cNvSpPr>
            <p:nvPr/>
          </p:nvSpPr>
          <p:spPr bwMode="auto">
            <a:xfrm>
              <a:off x="4843" y="4085"/>
              <a:ext cx="22" cy="20"/>
            </a:xfrm>
            <a:custGeom>
              <a:avLst/>
              <a:gdLst>
                <a:gd name="T0" fmla="*/ 0 w 45"/>
                <a:gd name="T1" fmla="*/ 0 h 41"/>
                <a:gd name="T2" fmla="*/ 0 w 45"/>
                <a:gd name="T3" fmla="*/ 0 h 41"/>
                <a:gd name="T4" fmla="*/ 0 w 45"/>
                <a:gd name="T5" fmla="*/ 0 h 41"/>
                <a:gd name="T6" fmla="*/ 0 w 45"/>
                <a:gd name="T7" fmla="*/ 0 h 41"/>
                <a:gd name="T8" fmla="*/ 0 w 45"/>
                <a:gd name="T9" fmla="*/ 0 h 41"/>
                <a:gd name="T10" fmla="*/ 0 w 45"/>
                <a:gd name="T11" fmla="*/ 0 h 41"/>
                <a:gd name="T12" fmla="*/ 0 w 45"/>
                <a:gd name="T13" fmla="*/ 0 h 41"/>
                <a:gd name="T14" fmla="*/ 0 w 45"/>
                <a:gd name="T15" fmla="*/ 0 h 41"/>
                <a:gd name="T16" fmla="*/ 0 w 45"/>
                <a:gd name="T17" fmla="*/ 0 h 41"/>
                <a:gd name="T18" fmla="*/ 0 w 45"/>
                <a:gd name="T19" fmla="*/ 0 h 41"/>
                <a:gd name="T20" fmla="*/ 0 w 45"/>
                <a:gd name="T21" fmla="*/ 0 h 41"/>
                <a:gd name="T22" fmla="*/ 0 w 45"/>
                <a:gd name="T23" fmla="*/ 0 h 41"/>
                <a:gd name="T24" fmla="*/ 0 w 45"/>
                <a:gd name="T25" fmla="*/ 0 h 41"/>
                <a:gd name="T26" fmla="*/ 0 w 45"/>
                <a:gd name="T27" fmla="*/ 0 h 41"/>
                <a:gd name="T28" fmla="*/ 0 w 45"/>
                <a:gd name="T29" fmla="*/ 0 h 41"/>
                <a:gd name="T30" fmla="*/ 0 w 45"/>
                <a:gd name="T31" fmla="*/ 0 h 41"/>
                <a:gd name="T32" fmla="*/ 0 w 45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1"/>
                <a:gd name="T53" fmla="*/ 45 w 45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1">
                  <a:moveTo>
                    <a:pt x="45" y="0"/>
                  </a:moveTo>
                  <a:lnTo>
                    <a:pt x="42" y="4"/>
                  </a:lnTo>
                  <a:lnTo>
                    <a:pt x="37" y="9"/>
                  </a:lnTo>
                  <a:lnTo>
                    <a:pt x="31" y="18"/>
                  </a:lnTo>
                  <a:lnTo>
                    <a:pt x="26" y="26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9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413"/>
            <p:cNvSpPr>
              <a:spLocks/>
            </p:cNvSpPr>
            <p:nvPr/>
          </p:nvSpPr>
          <p:spPr bwMode="auto">
            <a:xfrm>
              <a:off x="4833" y="4084"/>
              <a:ext cx="28" cy="6"/>
            </a:xfrm>
            <a:custGeom>
              <a:avLst/>
              <a:gdLst>
                <a:gd name="T0" fmla="*/ 1 w 54"/>
                <a:gd name="T1" fmla="*/ 1 h 11"/>
                <a:gd name="T2" fmla="*/ 1 w 54"/>
                <a:gd name="T3" fmla="*/ 1 h 11"/>
                <a:gd name="T4" fmla="*/ 1 w 54"/>
                <a:gd name="T5" fmla="*/ 1 h 11"/>
                <a:gd name="T6" fmla="*/ 1 w 54"/>
                <a:gd name="T7" fmla="*/ 1 h 11"/>
                <a:gd name="T8" fmla="*/ 1 w 54"/>
                <a:gd name="T9" fmla="*/ 1 h 11"/>
                <a:gd name="T10" fmla="*/ 1 w 54"/>
                <a:gd name="T11" fmla="*/ 0 h 11"/>
                <a:gd name="T12" fmla="*/ 1 w 54"/>
                <a:gd name="T13" fmla="*/ 1 h 11"/>
                <a:gd name="T14" fmla="*/ 1 w 54"/>
                <a:gd name="T15" fmla="*/ 1 h 11"/>
                <a:gd name="T16" fmla="*/ 0 w 54"/>
                <a:gd name="T17" fmla="*/ 1 h 11"/>
                <a:gd name="T18" fmla="*/ 1 w 54"/>
                <a:gd name="T19" fmla="*/ 1 h 11"/>
                <a:gd name="T20" fmla="*/ 1 w 54"/>
                <a:gd name="T21" fmla="*/ 1 h 11"/>
                <a:gd name="T22" fmla="*/ 1 w 54"/>
                <a:gd name="T23" fmla="*/ 1 h 11"/>
                <a:gd name="T24" fmla="*/ 1 w 54"/>
                <a:gd name="T25" fmla="*/ 1 h 11"/>
                <a:gd name="T26" fmla="*/ 1 w 54"/>
                <a:gd name="T27" fmla="*/ 1 h 11"/>
                <a:gd name="T28" fmla="*/ 1 w 54"/>
                <a:gd name="T29" fmla="*/ 1 h 11"/>
                <a:gd name="T30" fmla="*/ 1 w 54"/>
                <a:gd name="T31" fmla="*/ 1 h 11"/>
                <a:gd name="T32" fmla="*/ 1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1"/>
                <a:gd name="T53" fmla="*/ 54 w 5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7"/>
                  </a:lnTo>
                  <a:lnTo>
                    <a:pt x="48" y="5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414"/>
            <p:cNvSpPr>
              <a:spLocks/>
            </p:cNvSpPr>
            <p:nvPr/>
          </p:nvSpPr>
          <p:spPr bwMode="auto">
            <a:xfrm>
              <a:off x="4840" y="4063"/>
              <a:ext cx="26" cy="23"/>
            </a:xfrm>
            <a:custGeom>
              <a:avLst/>
              <a:gdLst>
                <a:gd name="T0" fmla="*/ 1 w 51"/>
                <a:gd name="T1" fmla="*/ 1 h 44"/>
                <a:gd name="T2" fmla="*/ 1 w 51"/>
                <a:gd name="T3" fmla="*/ 1 h 44"/>
                <a:gd name="T4" fmla="*/ 1 w 51"/>
                <a:gd name="T5" fmla="*/ 1 h 44"/>
                <a:gd name="T6" fmla="*/ 1 w 51"/>
                <a:gd name="T7" fmla="*/ 1 h 44"/>
                <a:gd name="T8" fmla="*/ 1 w 51"/>
                <a:gd name="T9" fmla="*/ 1 h 44"/>
                <a:gd name="T10" fmla="*/ 1 w 51"/>
                <a:gd name="T11" fmla="*/ 1 h 44"/>
                <a:gd name="T12" fmla="*/ 1 w 51"/>
                <a:gd name="T13" fmla="*/ 1 h 44"/>
                <a:gd name="T14" fmla="*/ 0 w 51"/>
                <a:gd name="T15" fmla="*/ 1 h 44"/>
                <a:gd name="T16" fmla="*/ 1 w 51"/>
                <a:gd name="T17" fmla="*/ 0 h 44"/>
                <a:gd name="T18" fmla="*/ 1 w 51"/>
                <a:gd name="T19" fmla="*/ 0 h 44"/>
                <a:gd name="T20" fmla="*/ 1 w 51"/>
                <a:gd name="T21" fmla="*/ 1 h 44"/>
                <a:gd name="T22" fmla="*/ 1 w 51"/>
                <a:gd name="T23" fmla="*/ 1 h 44"/>
                <a:gd name="T24" fmla="*/ 1 w 51"/>
                <a:gd name="T25" fmla="*/ 1 h 44"/>
                <a:gd name="T26" fmla="*/ 1 w 51"/>
                <a:gd name="T27" fmla="*/ 1 h 44"/>
                <a:gd name="T28" fmla="*/ 1 w 51"/>
                <a:gd name="T29" fmla="*/ 1 h 44"/>
                <a:gd name="T30" fmla="*/ 1 w 51"/>
                <a:gd name="T31" fmla="*/ 1 h 44"/>
                <a:gd name="T32" fmla="*/ 1 w 51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44"/>
                <a:gd name="T53" fmla="*/ 51 w 51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44">
                  <a:moveTo>
                    <a:pt x="51" y="44"/>
                  </a:moveTo>
                  <a:lnTo>
                    <a:pt x="44" y="40"/>
                  </a:lnTo>
                  <a:lnTo>
                    <a:pt x="35" y="34"/>
                  </a:lnTo>
                  <a:lnTo>
                    <a:pt x="26" y="27"/>
                  </a:lnTo>
                  <a:lnTo>
                    <a:pt x="17" y="20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3"/>
                  </a:lnTo>
                  <a:lnTo>
                    <a:pt x="47" y="40"/>
                  </a:lnTo>
                  <a:lnTo>
                    <a:pt x="51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415"/>
            <p:cNvSpPr>
              <a:spLocks/>
            </p:cNvSpPr>
            <p:nvPr/>
          </p:nvSpPr>
          <p:spPr bwMode="auto">
            <a:xfrm>
              <a:off x="4997" y="4068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3" y="68"/>
                  </a:moveTo>
                  <a:lnTo>
                    <a:pt x="1" y="50"/>
                  </a:lnTo>
                  <a:lnTo>
                    <a:pt x="0" y="27"/>
                  </a:lnTo>
                  <a:lnTo>
                    <a:pt x="1" y="9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6"/>
                  </a:lnTo>
                  <a:lnTo>
                    <a:pt x="7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416"/>
            <p:cNvSpPr>
              <a:spLocks/>
            </p:cNvSpPr>
            <p:nvPr/>
          </p:nvSpPr>
          <p:spPr bwMode="auto">
            <a:xfrm>
              <a:off x="5004" y="4075"/>
              <a:ext cx="15" cy="33"/>
            </a:xfrm>
            <a:custGeom>
              <a:avLst/>
              <a:gdLst>
                <a:gd name="T0" fmla="*/ 0 w 30"/>
                <a:gd name="T1" fmla="*/ 1 h 64"/>
                <a:gd name="T2" fmla="*/ 1 w 30"/>
                <a:gd name="T3" fmla="*/ 1 h 64"/>
                <a:gd name="T4" fmla="*/ 1 w 30"/>
                <a:gd name="T5" fmla="*/ 1 h 64"/>
                <a:gd name="T6" fmla="*/ 1 w 30"/>
                <a:gd name="T7" fmla="*/ 1 h 64"/>
                <a:gd name="T8" fmla="*/ 1 w 30"/>
                <a:gd name="T9" fmla="*/ 0 h 64"/>
                <a:gd name="T10" fmla="*/ 1 w 30"/>
                <a:gd name="T11" fmla="*/ 1 h 64"/>
                <a:gd name="T12" fmla="*/ 1 w 30"/>
                <a:gd name="T13" fmla="*/ 1 h 64"/>
                <a:gd name="T14" fmla="*/ 1 w 30"/>
                <a:gd name="T15" fmla="*/ 1 h 64"/>
                <a:gd name="T16" fmla="*/ 1 w 30"/>
                <a:gd name="T17" fmla="*/ 1 h 64"/>
                <a:gd name="T18" fmla="*/ 1 w 30"/>
                <a:gd name="T19" fmla="*/ 1 h 64"/>
                <a:gd name="T20" fmla="*/ 1 w 30"/>
                <a:gd name="T21" fmla="*/ 1 h 64"/>
                <a:gd name="T22" fmla="*/ 1 w 30"/>
                <a:gd name="T23" fmla="*/ 1 h 64"/>
                <a:gd name="T24" fmla="*/ 0 w 30"/>
                <a:gd name="T25" fmla="*/ 1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64"/>
                <a:gd name="T41" fmla="*/ 30 w 30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64">
                  <a:moveTo>
                    <a:pt x="0" y="64"/>
                  </a:moveTo>
                  <a:lnTo>
                    <a:pt x="2" y="48"/>
                  </a:lnTo>
                  <a:lnTo>
                    <a:pt x="8" y="27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29" y="8"/>
                  </a:lnTo>
                  <a:lnTo>
                    <a:pt x="25" y="17"/>
                  </a:lnTo>
                  <a:lnTo>
                    <a:pt x="21" y="28"/>
                  </a:lnTo>
                  <a:lnTo>
                    <a:pt x="14" y="40"/>
                  </a:lnTo>
                  <a:lnTo>
                    <a:pt x="8" y="50"/>
                  </a:lnTo>
                  <a:lnTo>
                    <a:pt x="3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417"/>
            <p:cNvSpPr>
              <a:spLocks/>
            </p:cNvSpPr>
            <p:nvPr/>
          </p:nvSpPr>
          <p:spPr bwMode="auto">
            <a:xfrm>
              <a:off x="4983" y="4068"/>
              <a:ext cx="8" cy="32"/>
            </a:xfrm>
            <a:custGeom>
              <a:avLst/>
              <a:gdLst>
                <a:gd name="T0" fmla="*/ 1 w 15"/>
                <a:gd name="T1" fmla="*/ 1 h 64"/>
                <a:gd name="T2" fmla="*/ 1 w 15"/>
                <a:gd name="T3" fmla="*/ 1 h 64"/>
                <a:gd name="T4" fmla="*/ 0 w 15"/>
                <a:gd name="T5" fmla="*/ 1 h 64"/>
                <a:gd name="T6" fmla="*/ 1 w 15"/>
                <a:gd name="T7" fmla="*/ 1 h 64"/>
                <a:gd name="T8" fmla="*/ 1 w 15"/>
                <a:gd name="T9" fmla="*/ 0 h 64"/>
                <a:gd name="T10" fmla="*/ 1 w 15"/>
                <a:gd name="T11" fmla="*/ 1 h 64"/>
                <a:gd name="T12" fmla="*/ 1 w 15"/>
                <a:gd name="T13" fmla="*/ 1 h 64"/>
                <a:gd name="T14" fmla="*/ 1 w 15"/>
                <a:gd name="T15" fmla="*/ 1 h 64"/>
                <a:gd name="T16" fmla="*/ 1 w 15"/>
                <a:gd name="T17" fmla="*/ 1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4"/>
                <a:gd name="T29" fmla="*/ 15 w 15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4">
                  <a:moveTo>
                    <a:pt x="8" y="64"/>
                  </a:moveTo>
                  <a:lnTo>
                    <a:pt x="3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9" y="0"/>
                  </a:lnTo>
                  <a:lnTo>
                    <a:pt x="15" y="4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418"/>
            <p:cNvSpPr>
              <a:spLocks/>
            </p:cNvSpPr>
            <p:nvPr/>
          </p:nvSpPr>
          <p:spPr bwMode="auto">
            <a:xfrm>
              <a:off x="4971" y="4059"/>
              <a:ext cx="6" cy="35"/>
            </a:xfrm>
            <a:custGeom>
              <a:avLst/>
              <a:gdLst>
                <a:gd name="T0" fmla="*/ 1 w 12"/>
                <a:gd name="T1" fmla="*/ 1 h 70"/>
                <a:gd name="T2" fmla="*/ 1 w 12"/>
                <a:gd name="T3" fmla="*/ 1 h 70"/>
                <a:gd name="T4" fmla="*/ 1 w 12"/>
                <a:gd name="T5" fmla="*/ 1 h 70"/>
                <a:gd name="T6" fmla="*/ 0 w 12"/>
                <a:gd name="T7" fmla="*/ 1 h 70"/>
                <a:gd name="T8" fmla="*/ 1 w 12"/>
                <a:gd name="T9" fmla="*/ 0 h 70"/>
                <a:gd name="T10" fmla="*/ 1 w 12"/>
                <a:gd name="T11" fmla="*/ 1 h 70"/>
                <a:gd name="T12" fmla="*/ 1 w 12"/>
                <a:gd name="T13" fmla="*/ 1 h 70"/>
                <a:gd name="T14" fmla="*/ 1 w 12"/>
                <a:gd name="T15" fmla="*/ 1 h 70"/>
                <a:gd name="T16" fmla="*/ 1 w 12"/>
                <a:gd name="T17" fmla="*/ 1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70"/>
                <a:gd name="T29" fmla="*/ 12 w 12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70">
                  <a:moveTo>
                    <a:pt x="12" y="70"/>
                  </a:moveTo>
                  <a:lnTo>
                    <a:pt x="6" y="56"/>
                  </a:lnTo>
                  <a:lnTo>
                    <a:pt x="1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8"/>
                  </a:lnTo>
                  <a:lnTo>
                    <a:pt x="1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419"/>
            <p:cNvSpPr>
              <a:spLocks/>
            </p:cNvSpPr>
            <p:nvPr/>
          </p:nvSpPr>
          <p:spPr bwMode="auto">
            <a:xfrm>
              <a:off x="4958" y="4053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9"/>
                  </a:lnTo>
                  <a:lnTo>
                    <a:pt x="4" y="0"/>
                  </a:lnTo>
                  <a:lnTo>
                    <a:pt x="10" y="8"/>
                  </a:lnTo>
                  <a:lnTo>
                    <a:pt x="12" y="26"/>
                  </a:lnTo>
                  <a:lnTo>
                    <a:pt x="12" y="49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420"/>
            <p:cNvSpPr>
              <a:spLocks/>
            </p:cNvSpPr>
            <p:nvPr/>
          </p:nvSpPr>
          <p:spPr bwMode="auto">
            <a:xfrm>
              <a:off x="4944" y="4047"/>
              <a:ext cx="9" cy="38"/>
            </a:xfrm>
            <a:custGeom>
              <a:avLst/>
              <a:gdLst>
                <a:gd name="T0" fmla="*/ 1 w 18"/>
                <a:gd name="T1" fmla="*/ 1 h 76"/>
                <a:gd name="T2" fmla="*/ 1 w 18"/>
                <a:gd name="T3" fmla="*/ 1 h 76"/>
                <a:gd name="T4" fmla="*/ 1 w 18"/>
                <a:gd name="T5" fmla="*/ 1 h 76"/>
                <a:gd name="T6" fmla="*/ 0 w 18"/>
                <a:gd name="T7" fmla="*/ 1 h 76"/>
                <a:gd name="T8" fmla="*/ 1 w 18"/>
                <a:gd name="T9" fmla="*/ 0 h 76"/>
                <a:gd name="T10" fmla="*/ 1 w 18"/>
                <a:gd name="T11" fmla="*/ 1 h 76"/>
                <a:gd name="T12" fmla="*/ 1 w 18"/>
                <a:gd name="T13" fmla="*/ 1 h 76"/>
                <a:gd name="T14" fmla="*/ 1 w 18"/>
                <a:gd name="T15" fmla="*/ 1 h 76"/>
                <a:gd name="T16" fmla="*/ 1 w 18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76"/>
                <a:gd name="T29" fmla="*/ 18 w 1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76">
                  <a:moveTo>
                    <a:pt x="18" y="76"/>
                  </a:moveTo>
                  <a:lnTo>
                    <a:pt x="10" y="57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8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421"/>
            <p:cNvSpPr>
              <a:spLocks/>
            </p:cNvSpPr>
            <p:nvPr/>
          </p:nvSpPr>
          <p:spPr bwMode="auto">
            <a:xfrm>
              <a:off x="4926" y="4040"/>
              <a:ext cx="13" cy="42"/>
            </a:xfrm>
            <a:custGeom>
              <a:avLst/>
              <a:gdLst>
                <a:gd name="T0" fmla="*/ 0 w 27"/>
                <a:gd name="T1" fmla="*/ 0 h 85"/>
                <a:gd name="T2" fmla="*/ 0 w 27"/>
                <a:gd name="T3" fmla="*/ 0 h 85"/>
                <a:gd name="T4" fmla="*/ 0 w 27"/>
                <a:gd name="T5" fmla="*/ 0 h 85"/>
                <a:gd name="T6" fmla="*/ 0 w 27"/>
                <a:gd name="T7" fmla="*/ 0 h 85"/>
                <a:gd name="T8" fmla="*/ 0 w 27"/>
                <a:gd name="T9" fmla="*/ 0 h 85"/>
                <a:gd name="T10" fmla="*/ 0 w 27"/>
                <a:gd name="T11" fmla="*/ 0 h 85"/>
                <a:gd name="T12" fmla="*/ 0 w 27"/>
                <a:gd name="T13" fmla="*/ 0 h 85"/>
                <a:gd name="T14" fmla="*/ 0 w 27"/>
                <a:gd name="T15" fmla="*/ 0 h 85"/>
                <a:gd name="T16" fmla="*/ 0 w 27"/>
                <a:gd name="T17" fmla="*/ 0 h 85"/>
                <a:gd name="T18" fmla="*/ 0 w 27"/>
                <a:gd name="T19" fmla="*/ 0 h 85"/>
                <a:gd name="T20" fmla="*/ 0 w 27"/>
                <a:gd name="T21" fmla="*/ 0 h 85"/>
                <a:gd name="T22" fmla="*/ 0 w 27"/>
                <a:gd name="T23" fmla="*/ 0 h 85"/>
                <a:gd name="T24" fmla="*/ 0 w 27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85"/>
                <a:gd name="T41" fmla="*/ 27 w 27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85">
                  <a:moveTo>
                    <a:pt x="27" y="85"/>
                  </a:moveTo>
                  <a:lnTo>
                    <a:pt x="23" y="76"/>
                  </a:lnTo>
                  <a:lnTo>
                    <a:pt x="18" y="64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10"/>
                  </a:lnTo>
                  <a:lnTo>
                    <a:pt x="1" y="3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40"/>
                  </a:lnTo>
                  <a:lnTo>
                    <a:pt x="23" y="67"/>
                  </a:lnTo>
                  <a:lnTo>
                    <a:pt x="27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422"/>
            <p:cNvSpPr>
              <a:spLocks/>
            </p:cNvSpPr>
            <p:nvPr/>
          </p:nvSpPr>
          <p:spPr bwMode="auto">
            <a:xfrm>
              <a:off x="4911" y="4036"/>
              <a:ext cx="17" cy="46"/>
            </a:xfrm>
            <a:custGeom>
              <a:avLst/>
              <a:gdLst>
                <a:gd name="T0" fmla="*/ 0 w 35"/>
                <a:gd name="T1" fmla="*/ 1 h 91"/>
                <a:gd name="T2" fmla="*/ 0 w 35"/>
                <a:gd name="T3" fmla="*/ 1 h 91"/>
                <a:gd name="T4" fmla="*/ 0 w 35"/>
                <a:gd name="T5" fmla="*/ 1 h 91"/>
                <a:gd name="T6" fmla="*/ 0 w 35"/>
                <a:gd name="T7" fmla="*/ 1 h 91"/>
                <a:gd name="T8" fmla="*/ 0 w 35"/>
                <a:gd name="T9" fmla="*/ 1 h 91"/>
                <a:gd name="T10" fmla="*/ 0 w 35"/>
                <a:gd name="T11" fmla="*/ 1 h 91"/>
                <a:gd name="T12" fmla="*/ 0 w 35"/>
                <a:gd name="T13" fmla="*/ 1 h 91"/>
                <a:gd name="T14" fmla="*/ 0 w 35"/>
                <a:gd name="T15" fmla="*/ 1 h 91"/>
                <a:gd name="T16" fmla="*/ 0 w 35"/>
                <a:gd name="T17" fmla="*/ 0 h 91"/>
                <a:gd name="T18" fmla="*/ 0 w 35"/>
                <a:gd name="T19" fmla="*/ 1 h 91"/>
                <a:gd name="T20" fmla="*/ 0 w 35"/>
                <a:gd name="T21" fmla="*/ 1 h 91"/>
                <a:gd name="T22" fmla="*/ 0 w 35"/>
                <a:gd name="T23" fmla="*/ 1 h 91"/>
                <a:gd name="T24" fmla="*/ 0 w 35"/>
                <a:gd name="T25" fmla="*/ 1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91"/>
                <a:gd name="T41" fmla="*/ 35 w 35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1"/>
                  </a:lnTo>
                  <a:lnTo>
                    <a:pt x="12" y="57"/>
                  </a:lnTo>
                  <a:lnTo>
                    <a:pt x="6" y="41"/>
                  </a:lnTo>
                  <a:lnTo>
                    <a:pt x="1" y="26"/>
                  </a:lnTo>
                  <a:lnTo>
                    <a:pt x="0" y="13"/>
                  </a:lnTo>
                  <a:lnTo>
                    <a:pt x="1" y="4"/>
                  </a:lnTo>
                  <a:lnTo>
                    <a:pt x="6" y="0"/>
                  </a:lnTo>
                  <a:lnTo>
                    <a:pt x="18" y="11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423"/>
            <p:cNvSpPr>
              <a:spLocks/>
            </p:cNvSpPr>
            <p:nvPr/>
          </p:nvSpPr>
          <p:spPr bwMode="auto">
            <a:xfrm>
              <a:off x="4884" y="4040"/>
              <a:ext cx="28" cy="43"/>
            </a:xfrm>
            <a:custGeom>
              <a:avLst/>
              <a:gdLst>
                <a:gd name="T0" fmla="*/ 1 w 56"/>
                <a:gd name="T1" fmla="*/ 1 h 86"/>
                <a:gd name="T2" fmla="*/ 1 w 56"/>
                <a:gd name="T3" fmla="*/ 1 h 86"/>
                <a:gd name="T4" fmla="*/ 1 w 56"/>
                <a:gd name="T5" fmla="*/ 1 h 86"/>
                <a:gd name="T6" fmla="*/ 1 w 56"/>
                <a:gd name="T7" fmla="*/ 1 h 86"/>
                <a:gd name="T8" fmla="*/ 1 w 56"/>
                <a:gd name="T9" fmla="*/ 1 h 86"/>
                <a:gd name="T10" fmla="*/ 1 w 56"/>
                <a:gd name="T11" fmla="*/ 1 h 86"/>
                <a:gd name="T12" fmla="*/ 1 w 56"/>
                <a:gd name="T13" fmla="*/ 1 h 86"/>
                <a:gd name="T14" fmla="*/ 0 w 56"/>
                <a:gd name="T15" fmla="*/ 1 h 86"/>
                <a:gd name="T16" fmla="*/ 1 w 56"/>
                <a:gd name="T17" fmla="*/ 0 h 86"/>
                <a:gd name="T18" fmla="*/ 1 w 56"/>
                <a:gd name="T19" fmla="*/ 0 h 86"/>
                <a:gd name="T20" fmla="*/ 1 w 56"/>
                <a:gd name="T21" fmla="*/ 1 h 86"/>
                <a:gd name="T22" fmla="*/ 1 w 56"/>
                <a:gd name="T23" fmla="*/ 1 h 86"/>
                <a:gd name="T24" fmla="*/ 1 w 56"/>
                <a:gd name="T25" fmla="*/ 1 h 86"/>
                <a:gd name="T26" fmla="*/ 1 w 56"/>
                <a:gd name="T27" fmla="*/ 1 h 86"/>
                <a:gd name="T28" fmla="*/ 1 w 56"/>
                <a:gd name="T29" fmla="*/ 1 h 86"/>
                <a:gd name="T30" fmla="*/ 1 w 56"/>
                <a:gd name="T31" fmla="*/ 1 h 86"/>
                <a:gd name="T32" fmla="*/ 1 w 56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86"/>
                <a:gd name="T53" fmla="*/ 56 w 56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86">
                  <a:moveTo>
                    <a:pt x="56" y="86"/>
                  </a:moveTo>
                  <a:lnTo>
                    <a:pt x="47" y="78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40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7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424"/>
            <p:cNvSpPr>
              <a:spLocks/>
            </p:cNvSpPr>
            <p:nvPr/>
          </p:nvSpPr>
          <p:spPr bwMode="auto">
            <a:xfrm>
              <a:off x="4860" y="4047"/>
              <a:ext cx="36" cy="35"/>
            </a:xfrm>
            <a:custGeom>
              <a:avLst/>
              <a:gdLst>
                <a:gd name="T0" fmla="*/ 1 w 71"/>
                <a:gd name="T1" fmla="*/ 0 h 71"/>
                <a:gd name="T2" fmla="*/ 1 w 71"/>
                <a:gd name="T3" fmla="*/ 0 h 71"/>
                <a:gd name="T4" fmla="*/ 1 w 71"/>
                <a:gd name="T5" fmla="*/ 0 h 71"/>
                <a:gd name="T6" fmla="*/ 1 w 71"/>
                <a:gd name="T7" fmla="*/ 0 h 71"/>
                <a:gd name="T8" fmla="*/ 1 w 71"/>
                <a:gd name="T9" fmla="*/ 0 h 71"/>
                <a:gd name="T10" fmla="*/ 1 w 71"/>
                <a:gd name="T11" fmla="*/ 0 h 71"/>
                <a:gd name="T12" fmla="*/ 1 w 71"/>
                <a:gd name="T13" fmla="*/ 0 h 71"/>
                <a:gd name="T14" fmla="*/ 0 w 71"/>
                <a:gd name="T15" fmla="*/ 0 h 71"/>
                <a:gd name="T16" fmla="*/ 1 w 71"/>
                <a:gd name="T17" fmla="*/ 0 h 71"/>
                <a:gd name="T18" fmla="*/ 1 w 71"/>
                <a:gd name="T19" fmla="*/ 0 h 71"/>
                <a:gd name="T20" fmla="*/ 1 w 71"/>
                <a:gd name="T21" fmla="*/ 0 h 71"/>
                <a:gd name="T22" fmla="*/ 1 w 71"/>
                <a:gd name="T23" fmla="*/ 0 h 71"/>
                <a:gd name="T24" fmla="*/ 1 w 71"/>
                <a:gd name="T25" fmla="*/ 0 h 71"/>
                <a:gd name="T26" fmla="*/ 1 w 71"/>
                <a:gd name="T27" fmla="*/ 0 h 71"/>
                <a:gd name="T28" fmla="*/ 1 w 71"/>
                <a:gd name="T29" fmla="*/ 0 h 71"/>
                <a:gd name="T30" fmla="*/ 1 w 71"/>
                <a:gd name="T31" fmla="*/ 0 h 71"/>
                <a:gd name="T32" fmla="*/ 1 w 71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1"/>
                <a:gd name="T53" fmla="*/ 71 w 7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1">
                  <a:moveTo>
                    <a:pt x="71" y="71"/>
                  </a:moveTo>
                  <a:lnTo>
                    <a:pt x="63" y="65"/>
                  </a:lnTo>
                  <a:lnTo>
                    <a:pt x="51" y="57"/>
                  </a:lnTo>
                  <a:lnTo>
                    <a:pt x="38" y="46"/>
                  </a:lnTo>
                  <a:lnTo>
                    <a:pt x="24" y="35"/>
                  </a:lnTo>
                  <a:lnTo>
                    <a:pt x="13" y="23"/>
                  </a:lnTo>
                  <a:lnTo>
                    <a:pt x="3" y="13"/>
                  </a:lnTo>
                  <a:lnTo>
                    <a:pt x="0" y="5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7"/>
                  </a:lnTo>
                  <a:lnTo>
                    <a:pt x="53" y="41"/>
                  </a:lnTo>
                  <a:lnTo>
                    <a:pt x="62" y="52"/>
                  </a:lnTo>
                  <a:lnTo>
                    <a:pt x="69" y="64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425"/>
            <p:cNvSpPr>
              <a:spLocks/>
            </p:cNvSpPr>
            <p:nvPr/>
          </p:nvSpPr>
          <p:spPr bwMode="auto">
            <a:xfrm>
              <a:off x="4848" y="4052"/>
              <a:ext cx="33" cy="32"/>
            </a:xfrm>
            <a:custGeom>
              <a:avLst/>
              <a:gdLst>
                <a:gd name="T0" fmla="*/ 1 w 64"/>
                <a:gd name="T1" fmla="*/ 0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0 w 64"/>
                <a:gd name="T31" fmla="*/ 1 h 64"/>
                <a:gd name="T32" fmla="*/ 1 w 64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4"/>
                <a:gd name="T53" fmla="*/ 64 w 64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4">
                  <a:moveTo>
                    <a:pt x="3" y="0"/>
                  </a:moveTo>
                  <a:lnTo>
                    <a:pt x="7" y="1"/>
                  </a:lnTo>
                  <a:lnTo>
                    <a:pt x="12" y="6"/>
                  </a:lnTo>
                  <a:lnTo>
                    <a:pt x="21" y="16"/>
                  </a:lnTo>
                  <a:lnTo>
                    <a:pt x="29" y="26"/>
                  </a:lnTo>
                  <a:lnTo>
                    <a:pt x="38" y="37"/>
                  </a:lnTo>
                  <a:lnTo>
                    <a:pt x="47" y="48"/>
                  </a:lnTo>
                  <a:lnTo>
                    <a:pt x="56" y="57"/>
                  </a:lnTo>
                  <a:lnTo>
                    <a:pt x="64" y="64"/>
                  </a:lnTo>
                  <a:lnTo>
                    <a:pt x="53" y="61"/>
                  </a:lnTo>
                  <a:lnTo>
                    <a:pt x="40" y="52"/>
                  </a:lnTo>
                  <a:lnTo>
                    <a:pt x="29" y="43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426"/>
            <p:cNvSpPr>
              <a:spLocks/>
            </p:cNvSpPr>
            <p:nvPr/>
          </p:nvSpPr>
          <p:spPr bwMode="auto">
            <a:xfrm>
              <a:off x="4691" y="4115"/>
              <a:ext cx="156" cy="38"/>
            </a:xfrm>
            <a:custGeom>
              <a:avLst/>
              <a:gdLst>
                <a:gd name="T0" fmla="*/ 1 w 312"/>
                <a:gd name="T1" fmla="*/ 1 h 76"/>
                <a:gd name="T2" fmla="*/ 1 w 312"/>
                <a:gd name="T3" fmla="*/ 1 h 76"/>
                <a:gd name="T4" fmla="*/ 1 w 312"/>
                <a:gd name="T5" fmla="*/ 1 h 76"/>
                <a:gd name="T6" fmla="*/ 1 w 312"/>
                <a:gd name="T7" fmla="*/ 1 h 76"/>
                <a:gd name="T8" fmla="*/ 1 w 312"/>
                <a:gd name="T9" fmla="*/ 1 h 76"/>
                <a:gd name="T10" fmla="*/ 1 w 312"/>
                <a:gd name="T11" fmla="*/ 1 h 76"/>
                <a:gd name="T12" fmla="*/ 1 w 312"/>
                <a:gd name="T13" fmla="*/ 1 h 76"/>
                <a:gd name="T14" fmla="*/ 1 w 312"/>
                <a:gd name="T15" fmla="*/ 1 h 76"/>
                <a:gd name="T16" fmla="*/ 1 w 312"/>
                <a:gd name="T17" fmla="*/ 1 h 76"/>
                <a:gd name="T18" fmla="*/ 1 w 312"/>
                <a:gd name="T19" fmla="*/ 1 h 76"/>
                <a:gd name="T20" fmla="*/ 1 w 312"/>
                <a:gd name="T21" fmla="*/ 1 h 76"/>
                <a:gd name="T22" fmla="*/ 1 w 312"/>
                <a:gd name="T23" fmla="*/ 1 h 76"/>
                <a:gd name="T24" fmla="*/ 1 w 312"/>
                <a:gd name="T25" fmla="*/ 1 h 76"/>
                <a:gd name="T26" fmla="*/ 1 w 312"/>
                <a:gd name="T27" fmla="*/ 1 h 76"/>
                <a:gd name="T28" fmla="*/ 1 w 312"/>
                <a:gd name="T29" fmla="*/ 1 h 76"/>
                <a:gd name="T30" fmla="*/ 1 w 312"/>
                <a:gd name="T31" fmla="*/ 1 h 76"/>
                <a:gd name="T32" fmla="*/ 1 w 312"/>
                <a:gd name="T33" fmla="*/ 1 h 76"/>
                <a:gd name="T34" fmla="*/ 1 w 312"/>
                <a:gd name="T35" fmla="*/ 1 h 76"/>
                <a:gd name="T36" fmla="*/ 1 w 312"/>
                <a:gd name="T37" fmla="*/ 1 h 76"/>
                <a:gd name="T38" fmla="*/ 1 w 312"/>
                <a:gd name="T39" fmla="*/ 1 h 76"/>
                <a:gd name="T40" fmla="*/ 0 w 312"/>
                <a:gd name="T41" fmla="*/ 1 h 76"/>
                <a:gd name="T42" fmla="*/ 1 w 312"/>
                <a:gd name="T43" fmla="*/ 1 h 76"/>
                <a:gd name="T44" fmla="*/ 1 w 312"/>
                <a:gd name="T45" fmla="*/ 1 h 76"/>
                <a:gd name="T46" fmla="*/ 1 w 312"/>
                <a:gd name="T47" fmla="*/ 1 h 76"/>
                <a:gd name="T48" fmla="*/ 1 w 312"/>
                <a:gd name="T49" fmla="*/ 1 h 76"/>
                <a:gd name="T50" fmla="*/ 1 w 312"/>
                <a:gd name="T51" fmla="*/ 1 h 76"/>
                <a:gd name="T52" fmla="*/ 1 w 312"/>
                <a:gd name="T53" fmla="*/ 1 h 76"/>
                <a:gd name="T54" fmla="*/ 1 w 312"/>
                <a:gd name="T55" fmla="*/ 0 h 76"/>
                <a:gd name="T56" fmla="*/ 1 w 312"/>
                <a:gd name="T57" fmla="*/ 0 h 76"/>
                <a:gd name="T58" fmla="*/ 1 w 312"/>
                <a:gd name="T59" fmla="*/ 1 h 76"/>
                <a:gd name="T60" fmla="*/ 1 w 312"/>
                <a:gd name="T61" fmla="*/ 1 h 76"/>
                <a:gd name="T62" fmla="*/ 1 w 312"/>
                <a:gd name="T63" fmla="*/ 1 h 76"/>
                <a:gd name="T64" fmla="*/ 1 w 312"/>
                <a:gd name="T65" fmla="*/ 1 h 76"/>
                <a:gd name="T66" fmla="*/ 1 w 312"/>
                <a:gd name="T67" fmla="*/ 1 h 76"/>
                <a:gd name="T68" fmla="*/ 1 w 312"/>
                <a:gd name="T69" fmla="*/ 1 h 76"/>
                <a:gd name="T70" fmla="*/ 1 w 312"/>
                <a:gd name="T71" fmla="*/ 1 h 76"/>
                <a:gd name="T72" fmla="*/ 1 w 312"/>
                <a:gd name="T73" fmla="*/ 1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2"/>
                <a:gd name="T112" fmla="*/ 0 h 76"/>
                <a:gd name="T113" fmla="*/ 312 w 312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3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5"/>
                  </a:lnTo>
                  <a:lnTo>
                    <a:pt x="224" y="25"/>
                  </a:lnTo>
                  <a:lnTo>
                    <a:pt x="203" y="20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3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9"/>
                  </a:lnTo>
                  <a:lnTo>
                    <a:pt x="62" y="22"/>
                  </a:lnTo>
                  <a:lnTo>
                    <a:pt x="44" y="27"/>
                  </a:lnTo>
                  <a:lnTo>
                    <a:pt x="28" y="30"/>
                  </a:lnTo>
                  <a:lnTo>
                    <a:pt x="13" y="3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5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5"/>
                  </a:lnTo>
                  <a:lnTo>
                    <a:pt x="218" y="11"/>
                  </a:lnTo>
                  <a:lnTo>
                    <a:pt x="242" y="17"/>
                  </a:lnTo>
                  <a:lnTo>
                    <a:pt x="263" y="27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427"/>
            <p:cNvSpPr>
              <a:spLocks/>
            </p:cNvSpPr>
            <p:nvPr/>
          </p:nvSpPr>
          <p:spPr bwMode="auto">
            <a:xfrm>
              <a:off x="4694" y="4124"/>
              <a:ext cx="19" cy="34"/>
            </a:xfrm>
            <a:custGeom>
              <a:avLst/>
              <a:gdLst>
                <a:gd name="T0" fmla="*/ 1 w 38"/>
                <a:gd name="T1" fmla="*/ 0 h 68"/>
                <a:gd name="T2" fmla="*/ 1 w 38"/>
                <a:gd name="T3" fmla="*/ 1 h 68"/>
                <a:gd name="T4" fmla="*/ 1 w 38"/>
                <a:gd name="T5" fmla="*/ 1 h 68"/>
                <a:gd name="T6" fmla="*/ 1 w 38"/>
                <a:gd name="T7" fmla="*/ 1 h 68"/>
                <a:gd name="T8" fmla="*/ 1 w 38"/>
                <a:gd name="T9" fmla="*/ 1 h 68"/>
                <a:gd name="T10" fmla="*/ 1 w 38"/>
                <a:gd name="T11" fmla="*/ 1 h 68"/>
                <a:gd name="T12" fmla="*/ 1 w 38"/>
                <a:gd name="T13" fmla="*/ 1 h 68"/>
                <a:gd name="T14" fmla="*/ 0 w 38"/>
                <a:gd name="T15" fmla="*/ 1 h 68"/>
                <a:gd name="T16" fmla="*/ 1 w 38"/>
                <a:gd name="T17" fmla="*/ 1 h 68"/>
                <a:gd name="T18" fmla="*/ 1 w 38"/>
                <a:gd name="T19" fmla="*/ 1 h 68"/>
                <a:gd name="T20" fmla="*/ 1 w 38"/>
                <a:gd name="T21" fmla="*/ 1 h 68"/>
                <a:gd name="T22" fmla="*/ 1 w 38"/>
                <a:gd name="T23" fmla="*/ 1 h 68"/>
                <a:gd name="T24" fmla="*/ 1 w 38"/>
                <a:gd name="T25" fmla="*/ 1 h 68"/>
                <a:gd name="T26" fmla="*/ 1 w 38"/>
                <a:gd name="T27" fmla="*/ 1 h 68"/>
                <a:gd name="T28" fmla="*/ 1 w 38"/>
                <a:gd name="T29" fmla="*/ 1 h 68"/>
                <a:gd name="T30" fmla="*/ 1 w 38"/>
                <a:gd name="T31" fmla="*/ 1 h 68"/>
                <a:gd name="T32" fmla="*/ 1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8"/>
                <a:gd name="T53" fmla="*/ 38 w 3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7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9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6" y="44"/>
                  </a:lnTo>
                  <a:lnTo>
                    <a:pt x="21" y="33"/>
                  </a:lnTo>
                  <a:lnTo>
                    <a:pt x="27" y="21"/>
                  </a:lnTo>
                  <a:lnTo>
                    <a:pt x="32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428"/>
            <p:cNvSpPr>
              <a:spLocks/>
            </p:cNvSpPr>
            <p:nvPr/>
          </p:nvSpPr>
          <p:spPr bwMode="auto">
            <a:xfrm>
              <a:off x="4704" y="4120"/>
              <a:ext cx="22" cy="38"/>
            </a:xfrm>
            <a:custGeom>
              <a:avLst/>
              <a:gdLst>
                <a:gd name="T0" fmla="*/ 0 w 45"/>
                <a:gd name="T1" fmla="*/ 1 h 74"/>
                <a:gd name="T2" fmla="*/ 0 w 45"/>
                <a:gd name="T3" fmla="*/ 1 h 74"/>
                <a:gd name="T4" fmla="*/ 0 w 45"/>
                <a:gd name="T5" fmla="*/ 1 h 74"/>
                <a:gd name="T6" fmla="*/ 0 w 45"/>
                <a:gd name="T7" fmla="*/ 1 h 74"/>
                <a:gd name="T8" fmla="*/ 0 w 45"/>
                <a:gd name="T9" fmla="*/ 1 h 74"/>
                <a:gd name="T10" fmla="*/ 0 w 45"/>
                <a:gd name="T11" fmla="*/ 1 h 74"/>
                <a:gd name="T12" fmla="*/ 0 w 45"/>
                <a:gd name="T13" fmla="*/ 1 h 74"/>
                <a:gd name="T14" fmla="*/ 0 w 45"/>
                <a:gd name="T15" fmla="*/ 1 h 74"/>
                <a:gd name="T16" fmla="*/ 0 w 45"/>
                <a:gd name="T17" fmla="*/ 0 h 74"/>
                <a:gd name="T18" fmla="*/ 0 w 45"/>
                <a:gd name="T19" fmla="*/ 1 h 74"/>
                <a:gd name="T20" fmla="*/ 0 w 45"/>
                <a:gd name="T21" fmla="*/ 1 h 74"/>
                <a:gd name="T22" fmla="*/ 0 w 45"/>
                <a:gd name="T23" fmla="*/ 1 h 74"/>
                <a:gd name="T24" fmla="*/ 0 w 45"/>
                <a:gd name="T25" fmla="*/ 1 h 74"/>
                <a:gd name="T26" fmla="*/ 0 w 45"/>
                <a:gd name="T27" fmla="*/ 1 h 74"/>
                <a:gd name="T28" fmla="*/ 0 w 45"/>
                <a:gd name="T29" fmla="*/ 1 h 74"/>
                <a:gd name="T30" fmla="*/ 0 w 45"/>
                <a:gd name="T31" fmla="*/ 1 h 74"/>
                <a:gd name="T32" fmla="*/ 0 w 45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4"/>
                <a:gd name="T53" fmla="*/ 45 w 45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4">
                  <a:moveTo>
                    <a:pt x="1" y="74"/>
                  </a:moveTo>
                  <a:lnTo>
                    <a:pt x="0" y="71"/>
                  </a:lnTo>
                  <a:lnTo>
                    <a:pt x="1" y="64"/>
                  </a:lnTo>
                  <a:lnTo>
                    <a:pt x="4" y="55"/>
                  </a:lnTo>
                  <a:lnTo>
                    <a:pt x="9" y="43"/>
                  </a:lnTo>
                  <a:lnTo>
                    <a:pt x="16" y="31"/>
                  </a:lnTo>
                  <a:lnTo>
                    <a:pt x="24" y="19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0"/>
                  </a:lnTo>
                  <a:lnTo>
                    <a:pt x="26" y="33"/>
                  </a:lnTo>
                  <a:lnTo>
                    <a:pt x="21" y="46"/>
                  </a:lnTo>
                  <a:lnTo>
                    <a:pt x="14" y="57"/>
                  </a:lnTo>
                  <a:lnTo>
                    <a:pt x="9" y="66"/>
                  </a:lnTo>
                  <a:lnTo>
                    <a:pt x="4" y="73"/>
                  </a:lnTo>
                  <a:lnTo>
                    <a:pt x="1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429"/>
            <p:cNvSpPr>
              <a:spLocks/>
            </p:cNvSpPr>
            <p:nvPr/>
          </p:nvSpPr>
          <p:spPr bwMode="auto">
            <a:xfrm>
              <a:off x="4727" y="4117"/>
              <a:ext cx="30" cy="49"/>
            </a:xfrm>
            <a:custGeom>
              <a:avLst/>
              <a:gdLst>
                <a:gd name="T0" fmla="*/ 1 w 60"/>
                <a:gd name="T1" fmla="*/ 1 h 97"/>
                <a:gd name="T2" fmla="*/ 0 w 60"/>
                <a:gd name="T3" fmla="*/ 1 h 97"/>
                <a:gd name="T4" fmla="*/ 1 w 60"/>
                <a:gd name="T5" fmla="*/ 1 h 97"/>
                <a:gd name="T6" fmla="*/ 1 w 60"/>
                <a:gd name="T7" fmla="*/ 1 h 97"/>
                <a:gd name="T8" fmla="*/ 1 w 60"/>
                <a:gd name="T9" fmla="*/ 1 h 97"/>
                <a:gd name="T10" fmla="*/ 1 w 60"/>
                <a:gd name="T11" fmla="*/ 1 h 97"/>
                <a:gd name="T12" fmla="*/ 1 w 60"/>
                <a:gd name="T13" fmla="*/ 1 h 97"/>
                <a:gd name="T14" fmla="*/ 1 w 60"/>
                <a:gd name="T15" fmla="*/ 1 h 97"/>
                <a:gd name="T16" fmla="*/ 1 w 60"/>
                <a:gd name="T17" fmla="*/ 0 h 97"/>
                <a:gd name="T18" fmla="*/ 1 w 60"/>
                <a:gd name="T19" fmla="*/ 1 h 97"/>
                <a:gd name="T20" fmla="*/ 1 w 60"/>
                <a:gd name="T21" fmla="*/ 1 h 97"/>
                <a:gd name="T22" fmla="*/ 1 w 60"/>
                <a:gd name="T23" fmla="*/ 1 h 97"/>
                <a:gd name="T24" fmla="*/ 1 w 60"/>
                <a:gd name="T25" fmla="*/ 1 h 97"/>
                <a:gd name="T26" fmla="*/ 1 w 60"/>
                <a:gd name="T27" fmla="*/ 1 h 97"/>
                <a:gd name="T28" fmla="*/ 1 w 60"/>
                <a:gd name="T29" fmla="*/ 1 h 97"/>
                <a:gd name="T30" fmla="*/ 1 w 60"/>
                <a:gd name="T31" fmla="*/ 1 h 97"/>
                <a:gd name="T32" fmla="*/ 1 w 60"/>
                <a:gd name="T33" fmla="*/ 1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97"/>
                <a:gd name="T53" fmla="*/ 60 w 60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97">
                  <a:moveTo>
                    <a:pt x="1" y="97"/>
                  </a:moveTo>
                  <a:lnTo>
                    <a:pt x="0" y="92"/>
                  </a:lnTo>
                  <a:lnTo>
                    <a:pt x="2" y="81"/>
                  </a:lnTo>
                  <a:lnTo>
                    <a:pt x="8" y="68"/>
                  </a:lnTo>
                  <a:lnTo>
                    <a:pt x="15" y="51"/>
                  </a:lnTo>
                  <a:lnTo>
                    <a:pt x="25" y="35"/>
                  </a:lnTo>
                  <a:lnTo>
                    <a:pt x="37" y="20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0"/>
                  </a:lnTo>
                  <a:lnTo>
                    <a:pt x="40" y="36"/>
                  </a:lnTo>
                  <a:lnTo>
                    <a:pt x="31" y="55"/>
                  </a:lnTo>
                  <a:lnTo>
                    <a:pt x="22" y="71"/>
                  </a:lnTo>
                  <a:lnTo>
                    <a:pt x="14" y="86"/>
                  </a:lnTo>
                  <a:lnTo>
                    <a:pt x="6" y="95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430"/>
            <p:cNvSpPr>
              <a:spLocks/>
            </p:cNvSpPr>
            <p:nvPr/>
          </p:nvSpPr>
          <p:spPr bwMode="auto">
            <a:xfrm>
              <a:off x="4753" y="4120"/>
              <a:ext cx="33" cy="52"/>
            </a:xfrm>
            <a:custGeom>
              <a:avLst/>
              <a:gdLst>
                <a:gd name="T0" fmla="*/ 1 w 65"/>
                <a:gd name="T1" fmla="*/ 0 h 105"/>
                <a:gd name="T2" fmla="*/ 0 w 65"/>
                <a:gd name="T3" fmla="*/ 0 h 105"/>
                <a:gd name="T4" fmla="*/ 1 w 65"/>
                <a:gd name="T5" fmla="*/ 0 h 105"/>
                <a:gd name="T6" fmla="*/ 1 w 65"/>
                <a:gd name="T7" fmla="*/ 0 h 105"/>
                <a:gd name="T8" fmla="*/ 1 w 65"/>
                <a:gd name="T9" fmla="*/ 0 h 105"/>
                <a:gd name="T10" fmla="*/ 1 w 65"/>
                <a:gd name="T11" fmla="*/ 0 h 105"/>
                <a:gd name="T12" fmla="*/ 1 w 65"/>
                <a:gd name="T13" fmla="*/ 0 h 105"/>
                <a:gd name="T14" fmla="*/ 1 w 65"/>
                <a:gd name="T15" fmla="*/ 0 h 105"/>
                <a:gd name="T16" fmla="*/ 1 w 65"/>
                <a:gd name="T17" fmla="*/ 0 h 105"/>
                <a:gd name="T18" fmla="*/ 1 w 65"/>
                <a:gd name="T19" fmla="*/ 0 h 105"/>
                <a:gd name="T20" fmla="*/ 1 w 65"/>
                <a:gd name="T21" fmla="*/ 0 h 105"/>
                <a:gd name="T22" fmla="*/ 1 w 65"/>
                <a:gd name="T23" fmla="*/ 0 h 105"/>
                <a:gd name="T24" fmla="*/ 1 w 65"/>
                <a:gd name="T25" fmla="*/ 0 h 105"/>
                <a:gd name="T26" fmla="*/ 1 w 65"/>
                <a:gd name="T27" fmla="*/ 0 h 105"/>
                <a:gd name="T28" fmla="*/ 1 w 65"/>
                <a:gd name="T29" fmla="*/ 0 h 105"/>
                <a:gd name="T30" fmla="*/ 1 w 65"/>
                <a:gd name="T31" fmla="*/ 0 h 105"/>
                <a:gd name="T32" fmla="*/ 1 w 65"/>
                <a:gd name="T33" fmla="*/ 0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05"/>
                <a:gd name="T53" fmla="*/ 65 w 65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2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40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2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431"/>
            <p:cNvSpPr>
              <a:spLocks/>
            </p:cNvSpPr>
            <p:nvPr/>
          </p:nvSpPr>
          <p:spPr bwMode="auto">
            <a:xfrm>
              <a:off x="4770" y="4124"/>
              <a:ext cx="35" cy="43"/>
            </a:xfrm>
            <a:custGeom>
              <a:avLst/>
              <a:gdLst>
                <a:gd name="T0" fmla="*/ 0 w 71"/>
                <a:gd name="T1" fmla="*/ 1 h 86"/>
                <a:gd name="T2" fmla="*/ 0 w 71"/>
                <a:gd name="T3" fmla="*/ 1 h 86"/>
                <a:gd name="T4" fmla="*/ 0 w 71"/>
                <a:gd name="T5" fmla="*/ 1 h 86"/>
                <a:gd name="T6" fmla="*/ 0 w 71"/>
                <a:gd name="T7" fmla="*/ 1 h 86"/>
                <a:gd name="T8" fmla="*/ 0 w 71"/>
                <a:gd name="T9" fmla="*/ 1 h 86"/>
                <a:gd name="T10" fmla="*/ 0 w 71"/>
                <a:gd name="T11" fmla="*/ 1 h 86"/>
                <a:gd name="T12" fmla="*/ 0 w 71"/>
                <a:gd name="T13" fmla="*/ 1 h 86"/>
                <a:gd name="T14" fmla="*/ 0 w 71"/>
                <a:gd name="T15" fmla="*/ 1 h 86"/>
                <a:gd name="T16" fmla="*/ 0 w 71"/>
                <a:gd name="T17" fmla="*/ 0 h 86"/>
                <a:gd name="T18" fmla="*/ 0 w 71"/>
                <a:gd name="T19" fmla="*/ 1 h 86"/>
                <a:gd name="T20" fmla="*/ 0 w 71"/>
                <a:gd name="T21" fmla="*/ 1 h 86"/>
                <a:gd name="T22" fmla="*/ 0 w 71"/>
                <a:gd name="T23" fmla="*/ 1 h 86"/>
                <a:gd name="T24" fmla="*/ 0 w 71"/>
                <a:gd name="T25" fmla="*/ 1 h 86"/>
                <a:gd name="T26" fmla="*/ 0 w 71"/>
                <a:gd name="T27" fmla="*/ 1 h 86"/>
                <a:gd name="T28" fmla="*/ 0 w 71"/>
                <a:gd name="T29" fmla="*/ 1 h 86"/>
                <a:gd name="T30" fmla="*/ 0 w 71"/>
                <a:gd name="T31" fmla="*/ 1 h 86"/>
                <a:gd name="T32" fmla="*/ 0 w 71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86"/>
                <a:gd name="T53" fmla="*/ 71 w 71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86">
                  <a:moveTo>
                    <a:pt x="0" y="86"/>
                  </a:moveTo>
                  <a:lnTo>
                    <a:pt x="0" y="81"/>
                  </a:lnTo>
                  <a:lnTo>
                    <a:pt x="5" y="71"/>
                  </a:lnTo>
                  <a:lnTo>
                    <a:pt x="14" y="57"/>
                  </a:lnTo>
                  <a:lnTo>
                    <a:pt x="25" y="42"/>
                  </a:lnTo>
                  <a:lnTo>
                    <a:pt x="37" y="27"/>
                  </a:lnTo>
                  <a:lnTo>
                    <a:pt x="50" y="13"/>
                  </a:lnTo>
                  <a:lnTo>
                    <a:pt x="62" y="4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0"/>
                  </a:lnTo>
                  <a:lnTo>
                    <a:pt x="46" y="35"/>
                  </a:lnTo>
                  <a:lnTo>
                    <a:pt x="35" y="51"/>
                  </a:lnTo>
                  <a:lnTo>
                    <a:pt x="24" y="66"/>
                  </a:lnTo>
                  <a:lnTo>
                    <a:pt x="14" y="78"/>
                  </a:lnTo>
                  <a:lnTo>
                    <a:pt x="6" y="8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432"/>
            <p:cNvSpPr>
              <a:spLocks/>
            </p:cNvSpPr>
            <p:nvPr/>
          </p:nvSpPr>
          <p:spPr bwMode="auto">
            <a:xfrm>
              <a:off x="4789" y="4130"/>
              <a:ext cx="30" cy="36"/>
            </a:xfrm>
            <a:custGeom>
              <a:avLst/>
              <a:gdLst>
                <a:gd name="T0" fmla="*/ 0 w 61"/>
                <a:gd name="T1" fmla="*/ 1 h 71"/>
                <a:gd name="T2" fmla="*/ 0 w 61"/>
                <a:gd name="T3" fmla="*/ 1 h 71"/>
                <a:gd name="T4" fmla="*/ 0 w 61"/>
                <a:gd name="T5" fmla="*/ 1 h 71"/>
                <a:gd name="T6" fmla="*/ 0 w 61"/>
                <a:gd name="T7" fmla="*/ 1 h 71"/>
                <a:gd name="T8" fmla="*/ 0 w 61"/>
                <a:gd name="T9" fmla="*/ 1 h 71"/>
                <a:gd name="T10" fmla="*/ 0 w 61"/>
                <a:gd name="T11" fmla="*/ 1 h 71"/>
                <a:gd name="T12" fmla="*/ 0 w 61"/>
                <a:gd name="T13" fmla="*/ 1 h 71"/>
                <a:gd name="T14" fmla="*/ 0 w 61"/>
                <a:gd name="T15" fmla="*/ 1 h 71"/>
                <a:gd name="T16" fmla="*/ 0 w 61"/>
                <a:gd name="T17" fmla="*/ 0 h 71"/>
                <a:gd name="T18" fmla="*/ 0 w 61"/>
                <a:gd name="T19" fmla="*/ 1 h 71"/>
                <a:gd name="T20" fmla="*/ 0 w 61"/>
                <a:gd name="T21" fmla="*/ 1 h 71"/>
                <a:gd name="T22" fmla="*/ 0 w 61"/>
                <a:gd name="T23" fmla="*/ 1 h 71"/>
                <a:gd name="T24" fmla="*/ 0 w 61"/>
                <a:gd name="T25" fmla="*/ 1 h 71"/>
                <a:gd name="T26" fmla="*/ 0 w 61"/>
                <a:gd name="T27" fmla="*/ 1 h 71"/>
                <a:gd name="T28" fmla="*/ 0 w 61"/>
                <a:gd name="T29" fmla="*/ 1 h 71"/>
                <a:gd name="T30" fmla="*/ 0 w 61"/>
                <a:gd name="T31" fmla="*/ 1 h 71"/>
                <a:gd name="T32" fmla="*/ 0 w 61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71"/>
                <a:gd name="T53" fmla="*/ 61 w 6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6"/>
                  </a:lnTo>
                  <a:lnTo>
                    <a:pt x="27" y="24"/>
                  </a:lnTo>
                  <a:lnTo>
                    <a:pt x="37" y="13"/>
                  </a:lnTo>
                  <a:lnTo>
                    <a:pt x="48" y="5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3"/>
                  </a:lnTo>
                  <a:lnTo>
                    <a:pt x="20" y="55"/>
                  </a:lnTo>
                  <a:lnTo>
                    <a:pt x="12" y="65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433"/>
            <p:cNvSpPr>
              <a:spLocks/>
            </p:cNvSpPr>
            <p:nvPr/>
          </p:nvSpPr>
          <p:spPr bwMode="auto">
            <a:xfrm>
              <a:off x="4808" y="4140"/>
              <a:ext cx="26" cy="25"/>
            </a:xfrm>
            <a:custGeom>
              <a:avLst/>
              <a:gdLst>
                <a:gd name="T0" fmla="*/ 0 w 53"/>
                <a:gd name="T1" fmla="*/ 1 h 50"/>
                <a:gd name="T2" fmla="*/ 0 w 53"/>
                <a:gd name="T3" fmla="*/ 1 h 50"/>
                <a:gd name="T4" fmla="*/ 0 w 53"/>
                <a:gd name="T5" fmla="*/ 1 h 50"/>
                <a:gd name="T6" fmla="*/ 0 w 53"/>
                <a:gd name="T7" fmla="*/ 1 h 50"/>
                <a:gd name="T8" fmla="*/ 0 w 53"/>
                <a:gd name="T9" fmla="*/ 1 h 50"/>
                <a:gd name="T10" fmla="*/ 0 w 53"/>
                <a:gd name="T11" fmla="*/ 1 h 50"/>
                <a:gd name="T12" fmla="*/ 0 w 53"/>
                <a:gd name="T13" fmla="*/ 1 h 50"/>
                <a:gd name="T14" fmla="*/ 0 w 53"/>
                <a:gd name="T15" fmla="*/ 1 h 50"/>
                <a:gd name="T16" fmla="*/ 0 w 53"/>
                <a:gd name="T17" fmla="*/ 0 h 50"/>
                <a:gd name="T18" fmla="*/ 0 w 53"/>
                <a:gd name="T19" fmla="*/ 1 h 50"/>
                <a:gd name="T20" fmla="*/ 0 w 53"/>
                <a:gd name="T21" fmla="*/ 1 h 50"/>
                <a:gd name="T22" fmla="*/ 0 w 53"/>
                <a:gd name="T23" fmla="*/ 1 h 50"/>
                <a:gd name="T24" fmla="*/ 0 w 53"/>
                <a:gd name="T25" fmla="*/ 1 h 50"/>
                <a:gd name="T26" fmla="*/ 0 w 53"/>
                <a:gd name="T27" fmla="*/ 1 h 50"/>
                <a:gd name="T28" fmla="*/ 0 w 53"/>
                <a:gd name="T29" fmla="*/ 1 h 50"/>
                <a:gd name="T30" fmla="*/ 0 w 53"/>
                <a:gd name="T31" fmla="*/ 1 h 50"/>
                <a:gd name="T32" fmla="*/ 0 w 53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0"/>
                <a:gd name="T53" fmla="*/ 53 w 53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0">
                  <a:moveTo>
                    <a:pt x="0" y="50"/>
                  </a:moveTo>
                  <a:lnTo>
                    <a:pt x="0" y="47"/>
                  </a:lnTo>
                  <a:lnTo>
                    <a:pt x="4" y="40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3"/>
                  </a:lnTo>
                  <a:lnTo>
                    <a:pt x="38" y="5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5"/>
                  </a:lnTo>
                  <a:lnTo>
                    <a:pt x="40" y="12"/>
                  </a:lnTo>
                  <a:lnTo>
                    <a:pt x="33" y="20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4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434"/>
            <p:cNvSpPr>
              <a:spLocks/>
            </p:cNvSpPr>
            <p:nvPr/>
          </p:nvSpPr>
          <p:spPr bwMode="auto">
            <a:xfrm>
              <a:off x="4825" y="4146"/>
              <a:ext cx="18" cy="17"/>
            </a:xfrm>
            <a:custGeom>
              <a:avLst/>
              <a:gdLst>
                <a:gd name="T0" fmla="*/ 0 w 34"/>
                <a:gd name="T1" fmla="*/ 0 h 35"/>
                <a:gd name="T2" fmla="*/ 0 w 34"/>
                <a:gd name="T3" fmla="*/ 0 h 35"/>
                <a:gd name="T4" fmla="*/ 1 w 34"/>
                <a:gd name="T5" fmla="*/ 0 h 35"/>
                <a:gd name="T6" fmla="*/ 1 w 34"/>
                <a:gd name="T7" fmla="*/ 0 h 35"/>
                <a:gd name="T8" fmla="*/ 1 w 34"/>
                <a:gd name="T9" fmla="*/ 0 h 35"/>
                <a:gd name="T10" fmla="*/ 1 w 34"/>
                <a:gd name="T11" fmla="*/ 0 h 35"/>
                <a:gd name="T12" fmla="*/ 1 w 34"/>
                <a:gd name="T13" fmla="*/ 0 h 35"/>
                <a:gd name="T14" fmla="*/ 1 w 34"/>
                <a:gd name="T15" fmla="*/ 0 h 35"/>
                <a:gd name="T16" fmla="*/ 1 w 34"/>
                <a:gd name="T17" fmla="*/ 0 h 35"/>
                <a:gd name="T18" fmla="*/ 1 w 34"/>
                <a:gd name="T19" fmla="*/ 0 h 35"/>
                <a:gd name="T20" fmla="*/ 1 w 34"/>
                <a:gd name="T21" fmla="*/ 0 h 35"/>
                <a:gd name="T22" fmla="*/ 1 w 34"/>
                <a:gd name="T23" fmla="*/ 0 h 35"/>
                <a:gd name="T24" fmla="*/ 1 w 34"/>
                <a:gd name="T25" fmla="*/ 0 h 35"/>
                <a:gd name="T26" fmla="*/ 1 w 34"/>
                <a:gd name="T27" fmla="*/ 0 h 35"/>
                <a:gd name="T28" fmla="*/ 1 w 34"/>
                <a:gd name="T29" fmla="*/ 0 h 35"/>
                <a:gd name="T30" fmla="*/ 1 w 34"/>
                <a:gd name="T31" fmla="*/ 0 h 35"/>
                <a:gd name="T32" fmla="*/ 0 w 3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5"/>
                <a:gd name="T53" fmla="*/ 34 w 3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5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9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4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4"/>
                  </a:lnTo>
                  <a:lnTo>
                    <a:pt x="2" y="3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435"/>
            <p:cNvSpPr>
              <a:spLocks/>
            </p:cNvSpPr>
            <p:nvPr/>
          </p:nvSpPr>
          <p:spPr bwMode="auto">
            <a:xfrm>
              <a:off x="4680" y="4130"/>
              <a:ext cx="20" cy="22"/>
            </a:xfrm>
            <a:custGeom>
              <a:avLst/>
              <a:gdLst>
                <a:gd name="T0" fmla="*/ 1 w 40"/>
                <a:gd name="T1" fmla="*/ 0 h 44"/>
                <a:gd name="T2" fmla="*/ 1 w 40"/>
                <a:gd name="T3" fmla="*/ 1 h 44"/>
                <a:gd name="T4" fmla="*/ 1 w 40"/>
                <a:gd name="T5" fmla="*/ 1 h 44"/>
                <a:gd name="T6" fmla="*/ 1 w 40"/>
                <a:gd name="T7" fmla="*/ 1 h 44"/>
                <a:gd name="T8" fmla="*/ 1 w 40"/>
                <a:gd name="T9" fmla="*/ 1 h 44"/>
                <a:gd name="T10" fmla="*/ 1 w 40"/>
                <a:gd name="T11" fmla="*/ 1 h 44"/>
                <a:gd name="T12" fmla="*/ 1 w 40"/>
                <a:gd name="T13" fmla="*/ 1 h 44"/>
                <a:gd name="T14" fmla="*/ 1 w 40"/>
                <a:gd name="T15" fmla="*/ 1 h 44"/>
                <a:gd name="T16" fmla="*/ 1 w 40"/>
                <a:gd name="T17" fmla="*/ 1 h 44"/>
                <a:gd name="T18" fmla="*/ 0 w 40"/>
                <a:gd name="T19" fmla="*/ 1 h 44"/>
                <a:gd name="T20" fmla="*/ 1 w 40"/>
                <a:gd name="T21" fmla="*/ 1 h 44"/>
                <a:gd name="T22" fmla="*/ 1 w 40"/>
                <a:gd name="T23" fmla="*/ 1 h 44"/>
                <a:gd name="T24" fmla="*/ 1 w 40"/>
                <a:gd name="T25" fmla="*/ 1 h 44"/>
                <a:gd name="T26" fmla="*/ 1 w 40"/>
                <a:gd name="T27" fmla="*/ 1 h 44"/>
                <a:gd name="T28" fmla="*/ 1 w 40"/>
                <a:gd name="T29" fmla="*/ 1 h 44"/>
                <a:gd name="T30" fmla="*/ 1 w 40"/>
                <a:gd name="T31" fmla="*/ 1 h 44"/>
                <a:gd name="T32" fmla="*/ 1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4"/>
                <a:gd name="T53" fmla="*/ 40 w 40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4">
                  <a:moveTo>
                    <a:pt x="40" y="0"/>
                  </a:moveTo>
                  <a:lnTo>
                    <a:pt x="38" y="4"/>
                  </a:lnTo>
                  <a:lnTo>
                    <a:pt x="33" y="10"/>
                  </a:lnTo>
                  <a:lnTo>
                    <a:pt x="28" y="19"/>
                  </a:lnTo>
                  <a:lnTo>
                    <a:pt x="23" y="27"/>
                  </a:lnTo>
                  <a:lnTo>
                    <a:pt x="17" y="35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7"/>
                  </a:lnTo>
                  <a:lnTo>
                    <a:pt x="13" y="20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436"/>
            <p:cNvSpPr>
              <a:spLocks/>
            </p:cNvSpPr>
            <p:nvPr/>
          </p:nvSpPr>
          <p:spPr bwMode="auto">
            <a:xfrm>
              <a:off x="4677" y="4118"/>
              <a:ext cx="24" cy="11"/>
            </a:xfrm>
            <a:custGeom>
              <a:avLst/>
              <a:gdLst>
                <a:gd name="T0" fmla="*/ 1 w 47"/>
                <a:gd name="T1" fmla="*/ 1 h 22"/>
                <a:gd name="T2" fmla="*/ 1 w 47"/>
                <a:gd name="T3" fmla="*/ 1 h 22"/>
                <a:gd name="T4" fmla="*/ 1 w 47"/>
                <a:gd name="T5" fmla="*/ 1 h 22"/>
                <a:gd name="T6" fmla="*/ 1 w 47"/>
                <a:gd name="T7" fmla="*/ 1 h 22"/>
                <a:gd name="T8" fmla="*/ 1 w 47"/>
                <a:gd name="T9" fmla="*/ 1 h 22"/>
                <a:gd name="T10" fmla="*/ 1 w 47"/>
                <a:gd name="T11" fmla="*/ 1 h 22"/>
                <a:gd name="T12" fmla="*/ 1 w 47"/>
                <a:gd name="T13" fmla="*/ 1 h 22"/>
                <a:gd name="T14" fmla="*/ 1 w 47"/>
                <a:gd name="T15" fmla="*/ 0 h 22"/>
                <a:gd name="T16" fmla="*/ 0 w 47"/>
                <a:gd name="T17" fmla="*/ 1 h 22"/>
                <a:gd name="T18" fmla="*/ 0 w 47"/>
                <a:gd name="T19" fmla="*/ 1 h 22"/>
                <a:gd name="T20" fmla="*/ 1 w 47"/>
                <a:gd name="T21" fmla="*/ 1 h 22"/>
                <a:gd name="T22" fmla="*/ 1 w 47"/>
                <a:gd name="T23" fmla="*/ 1 h 22"/>
                <a:gd name="T24" fmla="*/ 1 w 47"/>
                <a:gd name="T25" fmla="*/ 1 h 22"/>
                <a:gd name="T26" fmla="*/ 1 w 47"/>
                <a:gd name="T27" fmla="*/ 1 h 22"/>
                <a:gd name="T28" fmla="*/ 1 w 47"/>
                <a:gd name="T29" fmla="*/ 1 h 22"/>
                <a:gd name="T30" fmla="*/ 1 w 47"/>
                <a:gd name="T31" fmla="*/ 1 h 22"/>
                <a:gd name="T32" fmla="*/ 1 w 47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22"/>
                <a:gd name="T53" fmla="*/ 47 w 4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22">
                  <a:moveTo>
                    <a:pt x="47" y="22"/>
                  </a:moveTo>
                  <a:lnTo>
                    <a:pt x="44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24" y="8"/>
                  </a:lnTo>
                  <a:lnTo>
                    <a:pt x="17" y="5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13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1"/>
                  </a:lnTo>
                  <a:lnTo>
                    <a:pt x="47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437"/>
            <p:cNvSpPr>
              <a:spLocks/>
            </p:cNvSpPr>
            <p:nvPr/>
          </p:nvSpPr>
          <p:spPr bwMode="auto">
            <a:xfrm>
              <a:off x="4670" y="4131"/>
              <a:ext cx="26" cy="7"/>
            </a:xfrm>
            <a:custGeom>
              <a:avLst/>
              <a:gdLst>
                <a:gd name="T0" fmla="*/ 0 w 53"/>
                <a:gd name="T1" fmla="*/ 0 h 13"/>
                <a:gd name="T2" fmla="*/ 0 w 53"/>
                <a:gd name="T3" fmla="*/ 0 h 13"/>
                <a:gd name="T4" fmla="*/ 0 w 53"/>
                <a:gd name="T5" fmla="*/ 0 h 13"/>
                <a:gd name="T6" fmla="*/ 0 w 53"/>
                <a:gd name="T7" fmla="*/ 0 h 13"/>
                <a:gd name="T8" fmla="*/ 0 w 53"/>
                <a:gd name="T9" fmla="*/ 0 h 13"/>
                <a:gd name="T10" fmla="*/ 0 w 53"/>
                <a:gd name="T11" fmla="*/ 1 h 13"/>
                <a:gd name="T12" fmla="*/ 0 w 53"/>
                <a:gd name="T13" fmla="*/ 1 h 13"/>
                <a:gd name="T14" fmla="*/ 0 w 53"/>
                <a:gd name="T15" fmla="*/ 1 h 13"/>
                <a:gd name="T16" fmla="*/ 0 w 53"/>
                <a:gd name="T17" fmla="*/ 1 h 13"/>
                <a:gd name="T18" fmla="*/ 0 w 53"/>
                <a:gd name="T19" fmla="*/ 1 h 13"/>
                <a:gd name="T20" fmla="*/ 0 w 53"/>
                <a:gd name="T21" fmla="*/ 1 h 13"/>
                <a:gd name="T22" fmla="*/ 0 w 53"/>
                <a:gd name="T23" fmla="*/ 1 h 13"/>
                <a:gd name="T24" fmla="*/ 0 w 53"/>
                <a:gd name="T25" fmla="*/ 1 h 13"/>
                <a:gd name="T26" fmla="*/ 0 w 53"/>
                <a:gd name="T27" fmla="*/ 1 h 13"/>
                <a:gd name="T28" fmla="*/ 0 w 53"/>
                <a:gd name="T29" fmla="*/ 1 h 13"/>
                <a:gd name="T30" fmla="*/ 0 w 53"/>
                <a:gd name="T31" fmla="*/ 1 h 13"/>
                <a:gd name="T32" fmla="*/ 0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3"/>
                <a:gd name="T53" fmla="*/ 53 w 5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1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438"/>
            <p:cNvSpPr>
              <a:spLocks/>
            </p:cNvSpPr>
            <p:nvPr/>
          </p:nvSpPr>
          <p:spPr bwMode="auto">
            <a:xfrm>
              <a:off x="4685" y="4105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1 h 40"/>
                <a:gd name="T14" fmla="*/ 0 w 48"/>
                <a:gd name="T15" fmla="*/ 1 h 40"/>
                <a:gd name="T16" fmla="*/ 1 w 48"/>
                <a:gd name="T17" fmla="*/ 1 h 40"/>
                <a:gd name="T18" fmla="*/ 1 w 48"/>
                <a:gd name="T19" fmla="*/ 0 h 40"/>
                <a:gd name="T20" fmla="*/ 1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48" y="40"/>
                  </a:moveTo>
                  <a:lnTo>
                    <a:pt x="42" y="36"/>
                  </a:lnTo>
                  <a:lnTo>
                    <a:pt x="34" y="31"/>
                  </a:lnTo>
                  <a:lnTo>
                    <a:pt x="25" y="25"/>
                  </a:lnTo>
                  <a:lnTo>
                    <a:pt x="16" y="19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3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6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439"/>
            <p:cNvSpPr>
              <a:spLocks/>
            </p:cNvSpPr>
            <p:nvPr/>
          </p:nvSpPr>
          <p:spPr bwMode="auto">
            <a:xfrm>
              <a:off x="4831" y="4108"/>
              <a:ext cx="7" cy="34"/>
            </a:xfrm>
            <a:custGeom>
              <a:avLst/>
              <a:gdLst>
                <a:gd name="T0" fmla="*/ 1 w 14"/>
                <a:gd name="T1" fmla="*/ 1 h 68"/>
                <a:gd name="T2" fmla="*/ 0 w 14"/>
                <a:gd name="T3" fmla="*/ 1 h 68"/>
                <a:gd name="T4" fmla="*/ 0 w 14"/>
                <a:gd name="T5" fmla="*/ 1 h 68"/>
                <a:gd name="T6" fmla="*/ 1 w 14"/>
                <a:gd name="T7" fmla="*/ 1 h 68"/>
                <a:gd name="T8" fmla="*/ 1 w 14"/>
                <a:gd name="T9" fmla="*/ 0 h 68"/>
                <a:gd name="T10" fmla="*/ 1 w 14"/>
                <a:gd name="T11" fmla="*/ 1 h 68"/>
                <a:gd name="T12" fmla="*/ 1 w 14"/>
                <a:gd name="T13" fmla="*/ 1 h 68"/>
                <a:gd name="T14" fmla="*/ 1 w 14"/>
                <a:gd name="T15" fmla="*/ 1 h 68"/>
                <a:gd name="T16" fmla="*/ 1 w 14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8"/>
                <a:gd name="T29" fmla="*/ 14 w 14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7"/>
                  </a:lnTo>
                  <a:lnTo>
                    <a:pt x="6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440"/>
            <p:cNvSpPr>
              <a:spLocks/>
            </p:cNvSpPr>
            <p:nvPr/>
          </p:nvSpPr>
          <p:spPr bwMode="auto">
            <a:xfrm>
              <a:off x="4840" y="4113"/>
              <a:ext cx="11" cy="33"/>
            </a:xfrm>
            <a:custGeom>
              <a:avLst/>
              <a:gdLst>
                <a:gd name="T0" fmla="*/ 0 w 23"/>
                <a:gd name="T1" fmla="*/ 1 h 65"/>
                <a:gd name="T2" fmla="*/ 0 w 23"/>
                <a:gd name="T3" fmla="*/ 1 h 65"/>
                <a:gd name="T4" fmla="*/ 0 w 23"/>
                <a:gd name="T5" fmla="*/ 1 h 65"/>
                <a:gd name="T6" fmla="*/ 0 w 23"/>
                <a:gd name="T7" fmla="*/ 1 h 65"/>
                <a:gd name="T8" fmla="*/ 0 w 23"/>
                <a:gd name="T9" fmla="*/ 0 h 65"/>
                <a:gd name="T10" fmla="*/ 0 w 23"/>
                <a:gd name="T11" fmla="*/ 1 h 65"/>
                <a:gd name="T12" fmla="*/ 0 w 23"/>
                <a:gd name="T13" fmla="*/ 1 h 65"/>
                <a:gd name="T14" fmla="*/ 0 w 23"/>
                <a:gd name="T15" fmla="*/ 1 h 65"/>
                <a:gd name="T16" fmla="*/ 0 w 23"/>
                <a:gd name="T17" fmla="*/ 1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65"/>
                <a:gd name="T29" fmla="*/ 23 w 23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65">
                  <a:moveTo>
                    <a:pt x="0" y="65"/>
                  </a:moveTo>
                  <a:lnTo>
                    <a:pt x="1" y="50"/>
                  </a:lnTo>
                  <a:lnTo>
                    <a:pt x="4" y="28"/>
                  </a:lnTo>
                  <a:lnTo>
                    <a:pt x="11" y="9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8"/>
                  </a:lnTo>
                  <a:lnTo>
                    <a:pt x="6" y="5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441"/>
            <p:cNvSpPr>
              <a:spLocks/>
            </p:cNvSpPr>
            <p:nvPr/>
          </p:nvSpPr>
          <p:spPr bwMode="auto">
            <a:xfrm>
              <a:off x="4814" y="4099"/>
              <a:ext cx="7" cy="32"/>
            </a:xfrm>
            <a:custGeom>
              <a:avLst/>
              <a:gdLst>
                <a:gd name="T0" fmla="*/ 1 w 14"/>
                <a:gd name="T1" fmla="*/ 1 h 63"/>
                <a:gd name="T2" fmla="*/ 1 w 14"/>
                <a:gd name="T3" fmla="*/ 1 h 63"/>
                <a:gd name="T4" fmla="*/ 0 w 14"/>
                <a:gd name="T5" fmla="*/ 1 h 63"/>
                <a:gd name="T6" fmla="*/ 1 w 14"/>
                <a:gd name="T7" fmla="*/ 1 h 63"/>
                <a:gd name="T8" fmla="*/ 1 w 14"/>
                <a:gd name="T9" fmla="*/ 0 h 63"/>
                <a:gd name="T10" fmla="*/ 1 w 14"/>
                <a:gd name="T11" fmla="*/ 1 h 63"/>
                <a:gd name="T12" fmla="*/ 1 w 14"/>
                <a:gd name="T13" fmla="*/ 1 h 63"/>
                <a:gd name="T14" fmla="*/ 1 w 14"/>
                <a:gd name="T15" fmla="*/ 1 h 63"/>
                <a:gd name="T16" fmla="*/ 1 w 14"/>
                <a:gd name="T17" fmla="*/ 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3"/>
                <a:gd name="T29" fmla="*/ 14 w 14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3"/>
                  </a:lnTo>
                  <a:lnTo>
                    <a:pt x="8" y="0"/>
                  </a:lnTo>
                  <a:lnTo>
                    <a:pt x="14" y="5"/>
                  </a:lnTo>
                  <a:lnTo>
                    <a:pt x="12" y="23"/>
                  </a:lnTo>
                  <a:lnTo>
                    <a:pt x="9" y="45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442"/>
            <p:cNvSpPr>
              <a:spLocks/>
            </p:cNvSpPr>
            <p:nvPr/>
          </p:nvSpPr>
          <p:spPr bwMode="auto">
            <a:xfrm>
              <a:off x="4794" y="4090"/>
              <a:ext cx="11" cy="37"/>
            </a:xfrm>
            <a:custGeom>
              <a:avLst/>
              <a:gdLst>
                <a:gd name="T0" fmla="*/ 1 w 21"/>
                <a:gd name="T1" fmla="*/ 0 h 75"/>
                <a:gd name="T2" fmla="*/ 1 w 21"/>
                <a:gd name="T3" fmla="*/ 0 h 75"/>
                <a:gd name="T4" fmla="*/ 1 w 21"/>
                <a:gd name="T5" fmla="*/ 0 h 75"/>
                <a:gd name="T6" fmla="*/ 0 w 21"/>
                <a:gd name="T7" fmla="*/ 0 h 75"/>
                <a:gd name="T8" fmla="*/ 1 w 21"/>
                <a:gd name="T9" fmla="*/ 0 h 75"/>
                <a:gd name="T10" fmla="*/ 1 w 21"/>
                <a:gd name="T11" fmla="*/ 0 h 75"/>
                <a:gd name="T12" fmla="*/ 1 w 21"/>
                <a:gd name="T13" fmla="*/ 0 h 75"/>
                <a:gd name="T14" fmla="*/ 1 w 21"/>
                <a:gd name="T15" fmla="*/ 0 h 75"/>
                <a:gd name="T16" fmla="*/ 1 w 21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75"/>
                <a:gd name="T29" fmla="*/ 21 w 21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3"/>
                  </a:lnTo>
                  <a:lnTo>
                    <a:pt x="0" y="11"/>
                  </a:lnTo>
                  <a:lnTo>
                    <a:pt x="4" y="0"/>
                  </a:lnTo>
                  <a:lnTo>
                    <a:pt x="13" y="9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443"/>
            <p:cNvSpPr>
              <a:spLocks/>
            </p:cNvSpPr>
            <p:nvPr/>
          </p:nvSpPr>
          <p:spPr bwMode="auto">
            <a:xfrm>
              <a:off x="4776" y="4081"/>
              <a:ext cx="13" cy="40"/>
            </a:xfrm>
            <a:custGeom>
              <a:avLst/>
              <a:gdLst>
                <a:gd name="T0" fmla="*/ 1 w 25"/>
                <a:gd name="T1" fmla="*/ 0 h 81"/>
                <a:gd name="T2" fmla="*/ 1 w 25"/>
                <a:gd name="T3" fmla="*/ 0 h 81"/>
                <a:gd name="T4" fmla="*/ 1 w 25"/>
                <a:gd name="T5" fmla="*/ 0 h 81"/>
                <a:gd name="T6" fmla="*/ 1 w 25"/>
                <a:gd name="T7" fmla="*/ 0 h 81"/>
                <a:gd name="T8" fmla="*/ 1 w 25"/>
                <a:gd name="T9" fmla="*/ 0 h 81"/>
                <a:gd name="T10" fmla="*/ 1 w 25"/>
                <a:gd name="T11" fmla="*/ 0 h 81"/>
                <a:gd name="T12" fmla="*/ 0 w 25"/>
                <a:gd name="T13" fmla="*/ 0 h 81"/>
                <a:gd name="T14" fmla="*/ 0 w 25"/>
                <a:gd name="T15" fmla="*/ 0 h 81"/>
                <a:gd name="T16" fmla="*/ 1 w 25"/>
                <a:gd name="T17" fmla="*/ 0 h 81"/>
                <a:gd name="T18" fmla="*/ 1 w 25"/>
                <a:gd name="T19" fmla="*/ 0 h 81"/>
                <a:gd name="T20" fmla="*/ 1 w 25"/>
                <a:gd name="T21" fmla="*/ 0 h 81"/>
                <a:gd name="T22" fmla="*/ 1 w 25"/>
                <a:gd name="T23" fmla="*/ 0 h 81"/>
                <a:gd name="T24" fmla="*/ 1 w 25"/>
                <a:gd name="T25" fmla="*/ 0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81"/>
                <a:gd name="T41" fmla="*/ 25 w 25"/>
                <a:gd name="T42" fmla="*/ 81 h 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81">
                  <a:moveTo>
                    <a:pt x="25" y="81"/>
                  </a:moveTo>
                  <a:lnTo>
                    <a:pt x="22" y="73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5"/>
                  </a:lnTo>
                  <a:lnTo>
                    <a:pt x="2" y="21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3"/>
                  </a:lnTo>
                  <a:lnTo>
                    <a:pt x="18" y="38"/>
                  </a:lnTo>
                  <a:lnTo>
                    <a:pt x="22" y="65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444"/>
            <p:cNvSpPr>
              <a:spLocks/>
            </p:cNvSpPr>
            <p:nvPr/>
          </p:nvSpPr>
          <p:spPr bwMode="auto">
            <a:xfrm>
              <a:off x="4736" y="4078"/>
              <a:ext cx="21" cy="43"/>
            </a:xfrm>
            <a:custGeom>
              <a:avLst/>
              <a:gdLst>
                <a:gd name="T0" fmla="*/ 0 w 44"/>
                <a:gd name="T1" fmla="*/ 0 h 87"/>
                <a:gd name="T2" fmla="*/ 0 w 44"/>
                <a:gd name="T3" fmla="*/ 0 h 87"/>
                <a:gd name="T4" fmla="*/ 0 w 44"/>
                <a:gd name="T5" fmla="*/ 0 h 87"/>
                <a:gd name="T6" fmla="*/ 0 w 44"/>
                <a:gd name="T7" fmla="*/ 0 h 87"/>
                <a:gd name="T8" fmla="*/ 0 w 44"/>
                <a:gd name="T9" fmla="*/ 0 h 87"/>
                <a:gd name="T10" fmla="*/ 0 w 44"/>
                <a:gd name="T11" fmla="*/ 0 h 87"/>
                <a:gd name="T12" fmla="*/ 0 w 44"/>
                <a:gd name="T13" fmla="*/ 0 h 87"/>
                <a:gd name="T14" fmla="*/ 0 w 44"/>
                <a:gd name="T15" fmla="*/ 0 h 87"/>
                <a:gd name="T16" fmla="*/ 0 w 44"/>
                <a:gd name="T17" fmla="*/ 0 h 87"/>
                <a:gd name="T18" fmla="*/ 0 w 44"/>
                <a:gd name="T19" fmla="*/ 0 h 87"/>
                <a:gd name="T20" fmla="*/ 0 w 44"/>
                <a:gd name="T21" fmla="*/ 0 h 87"/>
                <a:gd name="T22" fmla="*/ 0 w 44"/>
                <a:gd name="T23" fmla="*/ 0 h 87"/>
                <a:gd name="T24" fmla="*/ 0 w 44"/>
                <a:gd name="T25" fmla="*/ 0 h 87"/>
                <a:gd name="T26" fmla="*/ 0 w 44"/>
                <a:gd name="T27" fmla="*/ 0 h 87"/>
                <a:gd name="T28" fmla="*/ 0 w 44"/>
                <a:gd name="T29" fmla="*/ 0 h 87"/>
                <a:gd name="T30" fmla="*/ 0 w 44"/>
                <a:gd name="T31" fmla="*/ 0 h 87"/>
                <a:gd name="T32" fmla="*/ 0 w 44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87"/>
                <a:gd name="T53" fmla="*/ 44 w 44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87">
                  <a:moveTo>
                    <a:pt x="44" y="87"/>
                  </a:moveTo>
                  <a:lnTo>
                    <a:pt x="37" y="79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6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1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445"/>
            <p:cNvSpPr>
              <a:spLocks/>
            </p:cNvSpPr>
            <p:nvPr/>
          </p:nvSpPr>
          <p:spPr bwMode="auto">
            <a:xfrm>
              <a:off x="4698" y="4085"/>
              <a:ext cx="25" cy="39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w 52"/>
                <a:gd name="T17" fmla="*/ 0 h 80"/>
                <a:gd name="T18" fmla="*/ 0 w 52"/>
                <a:gd name="T19" fmla="*/ 0 h 80"/>
                <a:gd name="T20" fmla="*/ 0 w 52"/>
                <a:gd name="T21" fmla="*/ 0 h 80"/>
                <a:gd name="T22" fmla="*/ 0 w 52"/>
                <a:gd name="T23" fmla="*/ 0 h 80"/>
                <a:gd name="T24" fmla="*/ 0 w 52"/>
                <a:gd name="T25" fmla="*/ 0 h 80"/>
                <a:gd name="T26" fmla="*/ 0 w 52"/>
                <a:gd name="T27" fmla="*/ 0 h 80"/>
                <a:gd name="T28" fmla="*/ 0 w 52"/>
                <a:gd name="T29" fmla="*/ 0 h 80"/>
                <a:gd name="T30" fmla="*/ 0 w 52"/>
                <a:gd name="T31" fmla="*/ 0 h 80"/>
                <a:gd name="T32" fmla="*/ 0 w 52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7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9" y="36"/>
                  </a:lnTo>
                  <a:lnTo>
                    <a:pt x="36" y="51"/>
                  </a:lnTo>
                  <a:lnTo>
                    <a:pt x="43" y="63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446"/>
            <p:cNvSpPr>
              <a:spLocks/>
            </p:cNvSpPr>
            <p:nvPr/>
          </p:nvSpPr>
          <p:spPr bwMode="auto">
            <a:xfrm>
              <a:off x="4751" y="4083"/>
              <a:ext cx="23" cy="36"/>
            </a:xfrm>
            <a:custGeom>
              <a:avLst/>
              <a:gdLst>
                <a:gd name="T0" fmla="*/ 1 w 45"/>
                <a:gd name="T1" fmla="*/ 1 h 72"/>
                <a:gd name="T2" fmla="*/ 1 w 45"/>
                <a:gd name="T3" fmla="*/ 1 h 72"/>
                <a:gd name="T4" fmla="*/ 1 w 45"/>
                <a:gd name="T5" fmla="*/ 1 h 72"/>
                <a:gd name="T6" fmla="*/ 1 w 45"/>
                <a:gd name="T7" fmla="*/ 1 h 72"/>
                <a:gd name="T8" fmla="*/ 1 w 45"/>
                <a:gd name="T9" fmla="*/ 1 h 72"/>
                <a:gd name="T10" fmla="*/ 1 w 45"/>
                <a:gd name="T11" fmla="*/ 1 h 72"/>
                <a:gd name="T12" fmla="*/ 1 w 45"/>
                <a:gd name="T13" fmla="*/ 1 h 72"/>
                <a:gd name="T14" fmla="*/ 0 w 45"/>
                <a:gd name="T15" fmla="*/ 1 h 72"/>
                <a:gd name="T16" fmla="*/ 1 w 45"/>
                <a:gd name="T17" fmla="*/ 0 h 72"/>
                <a:gd name="T18" fmla="*/ 1 w 45"/>
                <a:gd name="T19" fmla="*/ 1 h 72"/>
                <a:gd name="T20" fmla="*/ 1 w 45"/>
                <a:gd name="T21" fmla="*/ 1 h 72"/>
                <a:gd name="T22" fmla="*/ 1 w 45"/>
                <a:gd name="T23" fmla="*/ 1 h 72"/>
                <a:gd name="T24" fmla="*/ 1 w 45"/>
                <a:gd name="T25" fmla="*/ 1 h 72"/>
                <a:gd name="T26" fmla="*/ 1 w 45"/>
                <a:gd name="T27" fmla="*/ 1 h 72"/>
                <a:gd name="T28" fmla="*/ 1 w 45"/>
                <a:gd name="T29" fmla="*/ 1 h 72"/>
                <a:gd name="T30" fmla="*/ 1 w 45"/>
                <a:gd name="T31" fmla="*/ 1 h 72"/>
                <a:gd name="T32" fmla="*/ 1 w 45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2"/>
                <a:gd name="T53" fmla="*/ 45 w 45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2">
                  <a:moveTo>
                    <a:pt x="45" y="72"/>
                  </a:moveTo>
                  <a:lnTo>
                    <a:pt x="39" y="65"/>
                  </a:lnTo>
                  <a:lnTo>
                    <a:pt x="31" y="56"/>
                  </a:lnTo>
                  <a:lnTo>
                    <a:pt x="23" y="45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2"/>
                  </a:lnTo>
                  <a:lnTo>
                    <a:pt x="15" y="9"/>
                  </a:lnTo>
                  <a:lnTo>
                    <a:pt x="22" y="19"/>
                  </a:lnTo>
                  <a:lnTo>
                    <a:pt x="28" y="32"/>
                  </a:lnTo>
                  <a:lnTo>
                    <a:pt x="32" y="45"/>
                  </a:lnTo>
                  <a:lnTo>
                    <a:pt x="38" y="57"/>
                  </a:lnTo>
                  <a:lnTo>
                    <a:pt x="42" y="66"/>
                  </a:lnTo>
                  <a:lnTo>
                    <a:pt x="45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447"/>
            <p:cNvSpPr>
              <a:spLocks/>
            </p:cNvSpPr>
            <p:nvPr/>
          </p:nvSpPr>
          <p:spPr bwMode="auto">
            <a:xfrm>
              <a:off x="4738" y="4116"/>
              <a:ext cx="33" cy="53"/>
            </a:xfrm>
            <a:custGeom>
              <a:avLst/>
              <a:gdLst>
                <a:gd name="T0" fmla="*/ 0 w 67"/>
                <a:gd name="T1" fmla="*/ 1 h 106"/>
                <a:gd name="T2" fmla="*/ 0 w 67"/>
                <a:gd name="T3" fmla="*/ 1 h 106"/>
                <a:gd name="T4" fmla="*/ 0 w 67"/>
                <a:gd name="T5" fmla="*/ 1 h 106"/>
                <a:gd name="T6" fmla="*/ 0 w 67"/>
                <a:gd name="T7" fmla="*/ 1 h 106"/>
                <a:gd name="T8" fmla="*/ 0 w 67"/>
                <a:gd name="T9" fmla="*/ 1 h 106"/>
                <a:gd name="T10" fmla="*/ 0 w 67"/>
                <a:gd name="T11" fmla="*/ 1 h 106"/>
                <a:gd name="T12" fmla="*/ 0 w 67"/>
                <a:gd name="T13" fmla="*/ 1 h 106"/>
                <a:gd name="T14" fmla="*/ 0 w 67"/>
                <a:gd name="T15" fmla="*/ 1 h 106"/>
                <a:gd name="T16" fmla="*/ 0 w 67"/>
                <a:gd name="T17" fmla="*/ 0 h 106"/>
                <a:gd name="T18" fmla="*/ 0 w 67"/>
                <a:gd name="T19" fmla="*/ 1 h 106"/>
                <a:gd name="T20" fmla="*/ 0 w 67"/>
                <a:gd name="T21" fmla="*/ 1 h 106"/>
                <a:gd name="T22" fmla="*/ 0 w 67"/>
                <a:gd name="T23" fmla="*/ 1 h 106"/>
                <a:gd name="T24" fmla="*/ 0 w 67"/>
                <a:gd name="T25" fmla="*/ 1 h 106"/>
                <a:gd name="T26" fmla="*/ 0 w 67"/>
                <a:gd name="T27" fmla="*/ 1 h 106"/>
                <a:gd name="T28" fmla="*/ 0 w 67"/>
                <a:gd name="T29" fmla="*/ 1 h 106"/>
                <a:gd name="T30" fmla="*/ 0 w 67"/>
                <a:gd name="T31" fmla="*/ 1 h 106"/>
                <a:gd name="T32" fmla="*/ 0 w 67"/>
                <a:gd name="T33" fmla="*/ 1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06"/>
                <a:gd name="T53" fmla="*/ 67 w 67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06">
                  <a:moveTo>
                    <a:pt x="1" y="106"/>
                  </a:moveTo>
                  <a:lnTo>
                    <a:pt x="0" y="101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5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9"/>
                  </a:lnTo>
                  <a:lnTo>
                    <a:pt x="67" y="0"/>
                  </a:lnTo>
                  <a:lnTo>
                    <a:pt x="62" y="9"/>
                  </a:lnTo>
                  <a:lnTo>
                    <a:pt x="55" y="22"/>
                  </a:lnTo>
                  <a:lnTo>
                    <a:pt x="46" y="41"/>
                  </a:lnTo>
                  <a:lnTo>
                    <a:pt x="34" y="59"/>
                  </a:lnTo>
                  <a:lnTo>
                    <a:pt x="24" y="78"/>
                  </a:lnTo>
                  <a:lnTo>
                    <a:pt x="14" y="93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448"/>
            <p:cNvSpPr>
              <a:spLocks/>
            </p:cNvSpPr>
            <p:nvPr/>
          </p:nvSpPr>
          <p:spPr bwMode="auto">
            <a:xfrm>
              <a:off x="4715" y="4119"/>
              <a:ext cx="29" cy="41"/>
            </a:xfrm>
            <a:custGeom>
              <a:avLst/>
              <a:gdLst>
                <a:gd name="T0" fmla="*/ 0 w 57"/>
                <a:gd name="T1" fmla="*/ 0 h 83"/>
                <a:gd name="T2" fmla="*/ 0 w 57"/>
                <a:gd name="T3" fmla="*/ 0 h 83"/>
                <a:gd name="T4" fmla="*/ 1 w 57"/>
                <a:gd name="T5" fmla="*/ 0 h 83"/>
                <a:gd name="T6" fmla="*/ 1 w 57"/>
                <a:gd name="T7" fmla="*/ 0 h 83"/>
                <a:gd name="T8" fmla="*/ 1 w 57"/>
                <a:gd name="T9" fmla="*/ 0 h 83"/>
                <a:gd name="T10" fmla="*/ 1 w 57"/>
                <a:gd name="T11" fmla="*/ 0 h 83"/>
                <a:gd name="T12" fmla="*/ 1 w 57"/>
                <a:gd name="T13" fmla="*/ 0 h 83"/>
                <a:gd name="T14" fmla="*/ 1 w 57"/>
                <a:gd name="T15" fmla="*/ 0 h 83"/>
                <a:gd name="T16" fmla="*/ 1 w 57"/>
                <a:gd name="T17" fmla="*/ 0 h 83"/>
                <a:gd name="T18" fmla="*/ 1 w 57"/>
                <a:gd name="T19" fmla="*/ 0 h 83"/>
                <a:gd name="T20" fmla="*/ 1 w 57"/>
                <a:gd name="T21" fmla="*/ 0 h 83"/>
                <a:gd name="T22" fmla="*/ 1 w 57"/>
                <a:gd name="T23" fmla="*/ 0 h 83"/>
                <a:gd name="T24" fmla="*/ 1 w 57"/>
                <a:gd name="T25" fmla="*/ 0 h 83"/>
                <a:gd name="T26" fmla="*/ 1 w 57"/>
                <a:gd name="T27" fmla="*/ 0 h 83"/>
                <a:gd name="T28" fmla="*/ 1 w 57"/>
                <a:gd name="T29" fmla="*/ 0 h 83"/>
                <a:gd name="T30" fmla="*/ 1 w 57"/>
                <a:gd name="T31" fmla="*/ 0 h 83"/>
                <a:gd name="T32" fmla="*/ 0 w 57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83"/>
                <a:gd name="T53" fmla="*/ 57 w 57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1"/>
                  </a:lnTo>
                  <a:lnTo>
                    <a:pt x="34" y="36"/>
                  </a:lnTo>
                  <a:lnTo>
                    <a:pt x="25" y="50"/>
                  </a:lnTo>
                  <a:lnTo>
                    <a:pt x="17" y="63"/>
                  </a:lnTo>
                  <a:lnTo>
                    <a:pt x="9" y="74"/>
                  </a:lnTo>
                  <a:lnTo>
                    <a:pt x="3" y="81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449"/>
            <p:cNvSpPr>
              <a:spLocks/>
            </p:cNvSpPr>
            <p:nvPr/>
          </p:nvSpPr>
          <p:spPr bwMode="auto">
            <a:xfrm>
              <a:off x="4715" y="4082"/>
              <a:ext cx="26" cy="39"/>
            </a:xfrm>
            <a:custGeom>
              <a:avLst/>
              <a:gdLst>
                <a:gd name="T0" fmla="*/ 1 w 52"/>
                <a:gd name="T1" fmla="*/ 0 h 80"/>
                <a:gd name="T2" fmla="*/ 1 w 52"/>
                <a:gd name="T3" fmla="*/ 0 h 80"/>
                <a:gd name="T4" fmla="*/ 1 w 52"/>
                <a:gd name="T5" fmla="*/ 0 h 80"/>
                <a:gd name="T6" fmla="*/ 1 w 52"/>
                <a:gd name="T7" fmla="*/ 0 h 80"/>
                <a:gd name="T8" fmla="*/ 1 w 52"/>
                <a:gd name="T9" fmla="*/ 0 h 80"/>
                <a:gd name="T10" fmla="*/ 1 w 52"/>
                <a:gd name="T11" fmla="*/ 0 h 80"/>
                <a:gd name="T12" fmla="*/ 1 w 52"/>
                <a:gd name="T13" fmla="*/ 0 h 80"/>
                <a:gd name="T14" fmla="*/ 0 w 52"/>
                <a:gd name="T15" fmla="*/ 0 h 80"/>
                <a:gd name="T16" fmla="*/ 1 w 52"/>
                <a:gd name="T17" fmla="*/ 0 h 80"/>
                <a:gd name="T18" fmla="*/ 1 w 52"/>
                <a:gd name="T19" fmla="*/ 0 h 80"/>
                <a:gd name="T20" fmla="*/ 1 w 52"/>
                <a:gd name="T21" fmla="*/ 0 h 80"/>
                <a:gd name="T22" fmla="*/ 1 w 52"/>
                <a:gd name="T23" fmla="*/ 0 h 80"/>
                <a:gd name="T24" fmla="*/ 1 w 52"/>
                <a:gd name="T25" fmla="*/ 0 h 80"/>
                <a:gd name="T26" fmla="*/ 1 w 52"/>
                <a:gd name="T27" fmla="*/ 0 h 80"/>
                <a:gd name="T28" fmla="*/ 1 w 52"/>
                <a:gd name="T29" fmla="*/ 0 h 80"/>
                <a:gd name="T30" fmla="*/ 1 w 52"/>
                <a:gd name="T31" fmla="*/ 0 h 80"/>
                <a:gd name="T32" fmla="*/ 1 w 52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4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15" y="10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4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450"/>
            <p:cNvSpPr>
              <a:spLocks/>
            </p:cNvSpPr>
            <p:nvPr/>
          </p:nvSpPr>
          <p:spPr bwMode="auto">
            <a:xfrm>
              <a:off x="4578" y="4173"/>
              <a:ext cx="132" cy="32"/>
            </a:xfrm>
            <a:custGeom>
              <a:avLst/>
              <a:gdLst>
                <a:gd name="T0" fmla="*/ 0 w 265"/>
                <a:gd name="T1" fmla="*/ 0 h 65"/>
                <a:gd name="T2" fmla="*/ 0 w 265"/>
                <a:gd name="T3" fmla="*/ 0 h 65"/>
                <a:gd name="T4" fmla="*/ 0 w 265"/>
                <a:gd name="T5" fmla="*/ 0 h 65"/>
                <a:gd name="T6" fmla="*/ 0 w 265"/>
                <a:gd name="T7" fmla="*/ 0 h 65"/>
                <a:gd name="T8" fmla="*/ 0 w 265"/>
                <a:gd name="T9" fmla="*/ 0 h 65"/>
                <a:gd name="T10" fmla="*/ 0 w 265"/>
                <a:gd name="T11" fmla="*/ 0 h 65"/>
                <a:gd name="T12" fmla="*/ 0 w 265"/>
                <a:gd name="T13" fmla="*/ 0 h 65"/>
                <a:gd name="T14" fmla="*/ 0 w 265"/>
                <a:gd name="T15" fmla="*/ 0 h 65"/>
                <a:gd name="T16" fmla="*/ 0 w 265"/>
                <a:gd name="T17" fmla="*/ 0 h 65"/>
                <a:gd name="T18" fmla="*/ 0 w 265"/>
                <a:gd name="T19" fmla="*/ 0 h 65"/>
                <a:gd name="T20" fmla="*/ 0 w 265"/>
                <a:gd name="T21" fmla="*/ 0 h 65"/>
                <a:gd name="T22" fmla="*/ 0 w 265"/>
                <a:gd name="T23" fmla="*/ 0 h 65"/>
                <a:gd name="T24" fmla="*/ 0 w 265"/>
                <a:gd name="T25" fmla="*/ 0 h 65"/>
                <a:gd name="T26" fmla="*/ 0 w 265"/>
                <a:gd name="T27" fmla="*/ 0 h 65"/>
                <a:gd name="T28" fmla="*/ 0 w 265"/>
                <a:gd name="T29" fmla="*/ 0 h 65"/>
                <a:gd name="T30" fmla="*/ 0 w 265"/>
                <a:gd name="T31" fmla="*/ 0 h 65"/>
                <a:gd name="T32" fmla="*/ 0 w 265"/>
                <a:gd name="T33" fmla="*/ 0 h 65"/>
                <a:gd name="T34" fmla="*/ 0 w 265"/>
                <a:gd name="T35" fmla="*/ 0 h 65"/>
                <a:gd name="T36" fmla="*/ 0 w 265"/>
                <a:gd name="T37" fmla="*/ 0 h 65"/>
                <a:gd name="T38" fmla="*/ 0 w 265"/>
                <a:gd name="T39" fmla="*/ 0 h 65"/>
                <a:gd name="T40" fmla="*/ 0 w 265"/>
                <a:gd name="T41" fmla="*/ 0 h 65"/>
                <a:gd name="T42" fmla="*/ 0 w 265"/>
                <a:gd name="T43" fmla="*/ 0 h 65"/>
                <a:gd name="T44" fmla="*/ 0 w 265"/>
                <a:gd name="T45" fmla="*/ 0 h 65"/>
                <a:gd name="T46" fmla="*/ 0 w 265"/>
                <a:gd name="T47" fmla="*/ 0 h 65"/>
                <a:gd name="T48" fmla="*/ 0 w 265"/>
                <a:gd name="T49" fmla="*/ 0 h 65"/>
                <a:gd name="T50" fmla="*/ 0 w 265"/>
                <a:gd name="T51" fmla="*/ 0 h 65"/>
                <a:gd name="T52" fmla="*/ 0 w 265"/>
                <a:gd name="T53" fmla="*/ 0 h 65"/>
                <a:gd name="T54" fmla="*/ 0 w 265"/>
                <a:gd name="T55" fmla="*/ 0 h 65"/>
                <a:gd name="T56" fmla="*/ 0 w 265"/>
                <a:gd name="T57" fmla="*/ 0 h 65"/>
                <a:gd name="T58" fmla="*/ 0 w 265"/>
                <a:gd name="T59" fmla="*/ 0 h 65"/>
                <a:gd name="T60" fmla="*/ 0 w 265"/>
                <a:gd name="T61" fmla="*/ 0 h 65"/>
                <a:gd name="T62" fmla="*/ 0 w 265"/>
                <a:gd name="T63" fmla="*/ 0 h 65"/>
                <a:gd name="T64" fmla="*/ 0 w 265"/>
                <a:gd name="T65" fmla="*/ 0 h 65"/>
                <a:gd name="T66" fmla="*/ 0 w 265"/>
                <a:gd name="T67" fmla="*/ 0 h 65"/>
                <a:gd name="T68" fmla="*/ 0 w 265"/>
                <a:gd name="T69" fmla="*/ 0 h 65"/>
                <a:gd name="T70" fmla="*/ 0 w 265"/>
                <a:gd name="T71" fmla="*/ 0 h 65"/>
                <a:gd name="T72" fmla="*/ 0 w 265"/>
                <a:gd name="T73" fmla="*/ 0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65"/>
                <a:gd name="T113" fmla="*/ 265 w 265"/>
                <a:gd name="T114" fmla="*/ 65 h 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3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8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7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3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2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2"/>
                  </a:lnTo>
                  <a:lnTo>
                    <a:pt x="165" y="5"/>
                  </a:lnTo>
                  <a:lnTo>
                    <a:pt x="186" y="10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3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451"/>
            <p:cNvSpPr>
              <a:spLocks/>
            </p:cNvSpPr>
            <p:nvPr/>
          </p:nvSpPr>
          <p:spPr bwMode="auto">
            <a:xfrm>
              <a:off x="4580" y="4181"/>
              <a:ext cx="16" cy="28"/>
            </a:xfrm>
            <a:custGeom>
              <a:avLst/>
              <a:gdLst>
                <a:gd name="T0" fmla="*/ 0 w 33"/>
                <a:gd name="T1" fmla="*/ 0 h 58"/>
                <a:gd name="T2" fmla="*/ 0 w 33"/>
                <a:gd name="T3" fmla="*/ 0 h 58"/>
                <a:gd name="T4" fmla="*/ 0 w 33"/>
                <a:gd name="T5" fmla="*/ 0 h 58"/>
                <a:gd name="T6" fmla="*/ 0 w 33"/>
                <a:gd name="T7" fmla="*/ 0 h 58"/>
                <a:gd name="T8" fmla="*/ 0 w 33"/>
                <a:gd name="T9" fmla="*/ 0 h 58"/>
                <a:gd name="T10" fmla="*/ 0 w 33"/>
                <a:gd name="T11" fmla="*/ 0 h 58"/>
                <a:gd name="T12" fmla="*/ 0 w 33"/>
                <a:gd name="T13" fmla="*/ 0 h 58"/>
                <a:gd name="T14" fmla="*/ 0 w 33"/>
                <a:gd name="T15" fmla="*/ 0 h 58"/>
                <a:gd name="T16" fmla="*/ 0 w 33"/>
                <a:gd name="T17" fmla="*/ 0 h 58"/>
                <a:gd name="T18" fmla="*/ 0 w 33"/>
                <a:gd name="T19" fmla="*/ 0 h 58"/>
                <a:gd name="T20" fmla="*/ 0 w 33"/>
                <a:gd name="T21" fmla="*/ 0 h 58"/>
                <a:gd name="T22" fmla="*/ 0 w 33"/>
                <a:gd name="T23" fmla="*/ 0 h 58"/>
                <a:gd name="T24" fmla="*/ 0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58"/>
                <a:gd name="T41" fmla="*/ 33 w 33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3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452"/>
            <p:cNvSpPr>
              <a:spLocks/>
            </p:cNvSpPr>
            <p:nvPr/>
          </p:nvSpPr>
          <p:spPr bwMode="auto">
            <a:xfrm>
              <a:off x="4589" y="4178"/>
              <a:ext cx="19" cy="31"/>
            </a:xfrm>
            <a:custGeom>
              <a:avLst/>
              <a:gdLst>
                <a:gd name="T0" fmla="*/ 1 w 38"/>
                <a:gd name="T1" fmla="*/ 0 h 63"/>
                <a:gd name="T2" fmla="*/ 0 w 38"/>
                <a:gd name="T3" fmla="*/ 0 h 63"/>
                <a:gd name="T4" fmla="*/ 1 w 38"/>
                <a:gd name="T5" fmla="*/ 0 h 63"/>
                <a:gd name="T6" fmla="*/ 1 w 38"/>
                <a:gd name="T7" fmla="*/ 0 h 63"/>
                <a:gd name="T8" fmla="*/ 1 w 38"/>
                <a:gd name="T9" fmla="*/ 0 h 63"/>
                <a:gd name="T10" fmla="*/ 1 w 38"/>
                <a:gd name="T11" fmla="*/ 0 h 63"/>
                <a:gd name="T12" fmla="*/ 1 w 38"/>
                <a:gd name="T13" fmla="*/ 0 h 63"/>
                <a:gd name="T14" fmla="*/ 1 w 38"/>
                <a:gd name="T15" fmla="*/ 0 h 63"/>
                <a:gd name="T16" fmla="*/ 1 w 38"/>
                <a:gd name="T17" fmla="*/ 0 h 63"/>
                <a:gd name="T18" fmla="*/ 1 w 38"/>
                <a:gd name="T19" fmla="*/ 0 h 63"/>
                <a:gd name="T20" fmla="*/ 1 w 38"/>
                <a:gd name="T21" fmla="*/ 0 h 63"/>
                <a:gd name="T22" fmla="*/ 1 w 38"/>
                <a:gd name="T23" fmla="*/ 0 h 63"/>
                <a:gd name="T24" fmla="*/ 1 w 38"/>
                <a:gd name="T25" fmla="*/ 0 h 63"/>
                <a:gd name="T26" fmla="*/ 1 w 38"/>
                <a:gd name="T27" fmla="*/ 0 h 63"/>
                <a:gd name="T28" fmla="*/ 1 w 38"/>
                <a:gd name="T29" fmla="*/ 0 h 63"/>
                <a:gd name="T30" fmla="*/ 1 w 38"/>
                <a:gd name="T31" fmla="*/ 0 h 63"/>
                <a:gd name="T32" fmla="*/ 1 w 38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3"/>
                <a:gd name="T53" fmla="*/ 38 w 38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3">
                  <a:moveTo>
                    <a:pt x="1" y="63"/>
                  </a:moveTo>
                  <a:lnTo>
                    <a:pt x="0" y="61"/>
                  </a:lnTo>
                  <a:lnTo>
                    <a:pt x="1" y="54"/>
                  </a:lnTo>
                  <a:lnTo>
                    <a:pt x="3" y="46"/>
                  </a:lnTo>
                  <a:lnTo>
                    <a:pt x="8" y="36"/>
                  </a:lnTo>
                  <a:lnTo>
                    <a:pt x="13" y="26"/>
                  </a:lnTo>
                  <a:lnTo>
                    <a:pt x="20" y="16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7"/>
                  </a:lnTo>
                  <a:lnTo>
                    <a:pt x="23" y="27"/>
                  </a:lnTo>
                  <a:lnTo>
                    <a:pt x="17" y="38"/>
                  </a:lnTo>
                  <a:lnTo>
                    <a:pt x="12" y="48"/>
                  </a:lnTo>
                  <a:lnTo>
                    <a:pt x="6" y="56"/>
                  </a:lnTo>
                  <a:lnTo>
                    <a:pt x="3" y="62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453"/>
            <p:cNvSpPr>
              <a:spLocks/>
            </p:cNvSpPr>
            <p:nvPr/>
          </p:nvSpPr>
          <p:spPr bwMode="auto">
            <a:xfrm>
              <a:off x="4608" y="4175"/>
              <a:ext cx="26" cy="41"/>
            </a:xfrm>
            <a:custGeom>
              <a:avLst/>
              <a:gdLst>
                <a:gd name="T0" fmla="*/ 1 w 52"/>
                <a:gd name="T1" fmla="*/ 0 h 83"/>
                <a:gd name="T2" fmla="*/ 0 w 52"/>
                <a:gd name="T3" fmla="*/ 0 h 83"/>
                <a:gd name="T4" fmla="*/ 1 w 52"/>
                <a:gd name="T5" fmla="*/ 0 h 83"/>
                <a:gd name="T6" fmla="*/ 1 w 52"/>
                <a:gd name="T7" fmla="*/ 0 h 83"/>
                <a:gd name="T8" fmla="*/ 1 w 52"/>
                <a:gd name="T9" fmla="*/ 0 h 83"/>
                <a:gd name="T10" fmla="*/ 1 w 52"/>
                <a:gd name="T11" fmla="*/ 0 h 83"/>
                <a:gd name="T12" fmla="*/ 1 w 52"/>
                <a:gd name="T13" fmla="*/ 0 h 83"/>
                <a:gd name="T14" fmla="*/ 1 w 52"/>
                <a:gd name="T15" fmla="*/ 0 h 83"/>
                <a:gd name="T16" fmla="*/ 1 w 52"/>
                <a:gd name="T17" fmla="*/ 0 h 83"/>
                <a:gd name="T18" fmla="*/ 1 w 52"/>
                <a:gd name="T19" fmla="*/ 0 h 83"/>
                <a:gd name="T20" fmla="*/ 1 w 52"/>
                <a:gd name="T21" fmla="*/ 0 h 83"/>
                <a:gd name="T22" fmla="*/ 1 w 52"/>
                <a:gd name="T23" fmla="*/ 0 h 83"/>
                <a:gd name="T24" fmla="*/ 1 w 52"/>
                <a:gd name="T25" fmla="*/ 0 h 83"/>
                <a:gd name="T26" fmla="*/ 1 w 52"/>
                <a:gd name="T27" fmla="*/ 0 h 83"/>
                <a:gd name="T28" fmla="*/ 1 w 52"/>
                <a:gd name="T29" fmla="*/ 0 h 83"/>
                <a:gd name="T30" fmla="*/ 1 w 52"/>
                <a:gd name="T31" fmla="*/ 0 h 83"/>
                <a:gd name="T32" fmla="*/ 1 w 52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3"/>
                <a:gd name="T53" fmla="*/ 52 w 52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454"/>
            <p:cNvSpPr>
              <a:spLocks/>
            </p:cNvSpPr>
            <p:nvPr/>
          </p:nvSpPr>
          <p:spPr bwMode="auto">
            <a:xfrm>
              <a:off x="4630" y="4177"/>
              <a:ext cx="28" cy="45"/>
            </a:xfrm>
            <a:custGeom>
              <a:avLst/>
              <a:gdLst>
                <a:gd name="T0" fmla="*/ 0 w 57"/>
                <a:gd name="T1" fmla="*/ 1 h 90"/>
                <a:gd name="T2" fmla="*/ 0 w 57"/>
                <a:gd name="T3" fmla="*/ 1 h 90"/>
                <a:gd name="T4" fmla="*/ 0 w 57"/>
                <a:gd name="T5" fmla="*/ 1 h 90"/>
                <a:gd name="T6" fmla="*/ 0 w 57"/>
                <a:gd name="T7" fmla="*/ 1 h 90"/>
                <a:gd name="T8" fmla="*/ 0 w 57"/>
                <a:gd name="T9" fmla="*/ 1 h 90"/>
                <a:gd name="T10" fmla="*/ 0 w 57"/>
                <a:gd name="T11" fmla="*/ 1 h 90"/>
                <a:gd name="T12" fmla="*/ 0 w 57"/>
                <a:gd name="T13" fmla="*/ 1 h 90"/>
                <a:gd name="T14" fmla="*/ 0 w 57"/>
                <a:gd name="T15" fmla="*/ 1 h 90"/>
                <a:gd name="T16" fmla="*/ 0 w 57"/>
                <a:gd name="T17" fmla="*/ 0 h 90"/>
                <a:gd name="T18" fmla="*/ 0 w 57"/>
                <a:gd name="T19" fmla="*/ 1 h 90"/>
                <a:gd name="T20" fmla="*/ 0 w 57"/>
                <a:gd name="T21" fmla="*/ 1 h 90"/>
                <a:gd name="T22" fmla="*/ 0 w 57"/>
                <a:gd name="T23" fmla="*/ 1 h 90"/>
                <a:gd name="T24" fmla="*/ 0 w 57"/>
                <a:gd name="T25" fmla="*/ 1 h 90"/>
                <a:gd name="T26" fmla="*/ 0 w 57"/>
                <a:gd name="T27" fmla="*/ 1 h 90"/>
                <a:gd name="T28" fmla="*/ 0 w 57"/>
                <a:gd name="T29" fmla="*/ 1 h 90"/>
                <a:gd name="T30" fmla="*/ 0 w 57"/>
                <a:gd name="T31" fmla="*/ 1 h 90"/>
                <a:gd name="T32" fmla="*/ 0 w 57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90"/>
                <a:gd name="T53" fmla="*/ 57 w 57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90">
                  <a:moveTo>
                    <a:pt x="2" y="90"/>
                  </a:moveTo>
                  <a:lnTo>
                    <a:pt x="0" y="86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8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9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455"/>
            <p:cNvSpPr>
              <a:spLocks/>
            </p:cNvSpPr>
            <p:nvPr/>
          </p:nvSpPr>
          <p:spPr bwMode="auto">
            <a:xfrm>
              <a:off x="4645" y="4181"/>
              <a:ext cx="30" cy="37"/>
            </a:xfrm>
            <a:custGeom>
              <a:avLst/>
              <a:gdLst>
                <a:gd name="T0" fmla="*/ 0 w 60"/>
                <a:gd name="T1" fmla="*/ 1 h 74"/>
                <a:gd name="T2" fmla="*/ 0 w 60"/>
                <a:gd name="T3" fmla="*/ 1 h 74"/>
                <a:gd name="T4" fmla="*/ 1 w 60"/>
                <a:gd name="T5" fmla="*/ 1 h 74"/>
                <a:gd name="T6" fmla="*/ 1 w 60"/>
                <a:gd name="T7" fmla="*/ 1 h 74"/>
                <a:gd name="T8" fmla="*/ 1 w 60"/>
                <a:gd name="T9" fmla="*/ 1 h 74"/>
                <a:gd name="T10" fmla="*/ 1 w 60"/>
                <a:gd name="T11" fmla="*/ 1 h 74"/>
                <a:gd name="T12" fmla="*/ 1 w 60"/>
                <a:gd name="T13" fmla="*/ 1 h 74"/>
                <a:gd name="T14" fmla="*/ 1 w 60"/>
                <a:gd name="T15" fmla="*/ 1 h 74"/>
                <a:gd name="T16" fmla="*/ 1 w 60"/>
                <a:gd name="T17" fmla="*/ 0 h 74"/>
                <a:gd name="T18" fmla="*/ 1 w 60"/>
                <a:gd name="T19" fmla="*/ 1 h 74"/>
                <a:gd name="T20" fmla="*/ 1 w 60"/>
                <a:gd name="T21" fmla="*/ 1 h 74"/>
                <a:gd name="T22" fmla="*/ 1 w 60"/>
                <a:gd name="T23" fmla="*/ 1 h 74"/>
                <a:gd name="T24" fmla="*/ 1 w 60"/>
                <a:gd name="T25" fmla="*/ 1 h 74"/>
                <a:gd name="T26" fmla="*/ 1 w 60"/>
                <a:gd name="T27" fmla="*/ 1 h 74"/>
                <a:gd name="T28" fmla="*/ 1 w 60"/>
                <a:gd name="T29" fmla="*/ 1 h 74"/>
                <a:gd name="T30" fmla="*/ 1 w 60"/>
                <a:gd name="T31" fmla="*/ 1 h 74"/>
                <a:gd name="T32" fmla="*/ 0 w 60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74"/>
                <a:gd name="T53" fmla="*/ 60 w 60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74">
                  <a:moveTo>
                    <a:pt x="0" y="74"/>
                  </a:moveTo>
                  <a:lnTo>
                    <a:pt x="0" y="71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5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8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456"/>
            <p:cNvSpPr>
              <a:spLocks/>
            </p:cNvSpPr>
            <p:nvPr/>
          </p:nvSpPr>
          <p:spPr bwMode="auto">
            <a:xfrm>
              <a:off x="4661" y="4186"/>
              <a:ext cx="26" cy="30"/>
            </a:xfrm>
            <a:custGeom>
              <a:avLst/>
              <a:gdLst>
                <a:gd name="T0" fmla="*/ 1 w 52"/>
                <a:gd name="T1" fmla="*/ 0 h 61"/>
                <a:gd name="T2" fmla="*/ 0 w 52"/>
                <a:gd name="T3" fmla="*/ 0 h 61"/>
                <a:gd name="T4" fmla="*/ 1 w 52"/>
                <a:gd name="T5" fmla="*/ 0 h 61"/>
                <a:gd name="T6" fmla="*/ 1 w 52"/>
                <a:gd name="T7" fmla="*/ 0 h 61"/>
                <a:gd name="T8" fmla="*/ 1 w 52"/>
                <a:gd name="T9" fmla="*/ 0 h 61"/>
                <a:gd name="T10" fmla="*/ 1 w 52"/>
                <a:gd name="T11" fmla="*/ 0 h 61"/>
                <a:gd name="T12" fmla="*/ 1 w 52"/>
                <a:gd name="T13" fmla="*/ 0 h 61"/>
                <a:gd name="T14" fmla="*/ 1 w 52"/>
                <a:gd name="T15" fmla="*/ 0 h 61"/>
                <a:gd name="T16" fmla="*/ 1 w 52"/>
                <a:gd name="T17" fmla="*/ 0 h 61"/>
                <a:gd name="T18" fmla="*/ 1 w 52"/>
                <a:gd name="T19" fmla="*/ 0 h 61"/>
                <a:gd name="T20" fmla="*/ 1 w 52"/>
                <a:gd name="T21" fmla="*/ 0 h 61"/>
                <a:gd name="T22" fmla="*/ 1 w 52"/>
                <a:gd name="T23" fmla="*/ 0 h 61"/>
                <a:gd name="T24" fmla="*/ 1 w 52"/>
                <a:gd name="T25" fmla="*/ 0 h 61"/>
                <a:gd name="T26" fmla="*/ 1 w 52"/>
                <a:gd name="T27" fmla="*/ 0 h 61"/>
                <a:gd name="T28" fmla="*/ 1 w 52"/>
                <a:gd name="T29" fmla="*/ 0 h 61"/>
                <a:gd name="T30" fmla="*/ 1 w 52"/>
                <a:gd name="T31" fmla="*/ 0 h 61"/>
                <a:gd name="T32" fmla="*/ 1 w 52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61"/>
                <a:gd name="T53" fmla="*/ 52 w 5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6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7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60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457"/>
            <p:cNvSpPr>
              <a:spLocks/>
            </p:cNvSpPr>
            <p:nvPr/>
          </p:nvSpPr>
          <p:spPr bwMode="auto">
            <a:xfrm>
              <a:off x="4677" y="4195"/>
              <a:ext cx="22" cy="21"/>
            </a:xfrm>
            <a:custGeom>
              <a:avLst/>
              <a:gdLst>
                <a:gd name="T0" fmla="*/ 0 w 45"/>
                <a:gd name="T1" fmla="*/ 0 h 43"/>
                <a:gd name="T2" fmla="*/ 0 w 45"/>
                <a:gd name="T3" fmla="*/ 0 h 43"/>
                <a:gd name="T4" fmla="*/ 0 w 45"/>
                <a:gd name="T5" fmla="*/ 0 h 43"/>
                <a:gd name="T6" fmla="*/ 0 w 45"/>
                <a:gd name="T7" fmla="*/ 0 h 43"/>
                <a:gd name="T8" fmla="*/ 0 w 45"/>
                <a:gd name="T9" fmla="*/ 0 h 43"/>
                <a:gd name="T10" fmla="*/ 0 w 45"/>
                <a:gd name="T11" fmla="*/ 0 h 43"/>
                <a:gd name="T12" fmla="*/ 0 w 45"/>
                <a:gd name="T13" fmla="*/ 0 h 43"/>
                <a:gd name="T14" fmla="*/ 0 w 45"/>
                <a:gd name="T15" fmla="*/ 0 h 43"/>
                <a:gd name="T16" fmla="*/ 0 w 45"/>
                <a:gd name="T17" fmla="*/ 0 h 43"/>
                <a:gd name="T18" fmla="*/ 0 w 45"/>
                <a:gd name="T19" fmla="*/ 0 h 43"/>
                <a:gd name="T20" fmla="*/ 0 w 45"/>
                <a:gd name="T21" fmla="*/ 0 h 43"/>
                <a:gd name="T22" fmla="*/ 0 w 45"/>
                <a:gd name="T23" fmla="*/ 0 h 43"/>
                <a:gd name="T24" fmla="*/ 0 w 45"/>
                <a:gd name="T25" fmla="*/ 0 h 43"/>
                <a:gd name="T26" fmla="*/ 0 w 45"/>
                <a:gd name="T27" fmla="*/ 0 h 43"/>
                <a:gd name="T28" fmla="*/ 0 w 45"/>
                <a:gd name="T29" fmla="*/ 0 h 43"/>
                <a:gd name="T30" fmla="*/ 0 w 45"/>
                <a:gd name="T31" fmla="*/ 0 h 43"/>
                <a:gd name="T32" fmla="*/ 0 w 4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3"/>
                <a:gd name="T53" fmla="*/ 45 w 4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3">
                  <a:moveTo>
                    <a:pt x="0" y="43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7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5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5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458"/>
            <p:cNvSpPr>
              <a:spLocks/>
            </p:cNvSpPr>
            <p:nvPr/>
          </p:nvSpPr>
          <p:spPr bwMode="auto">
            <a:xfrm>
              <a:off x="4692" y="4200"/>
              <a:ext cx="15" cy="13"/>
            </a:xfrm>
            <a:custGeom>
              <a:avLst/>
              <a:gdLst>
                <a:gd name="T0" fmla="*/ 0 w 30"/>
                <a:gd name="T1" fmla="*/ 0 h 27"/>
                <a:gd name="T2" fmla="*/ 1 w 30"/>
                <a:gd name="T3" fmla="*/ 0 h 27"/>
                <a:gd name="T4" fmla="*/ 1 w 30"/>
                <a:gd name="T5" fmla="*/ 0 h 27"/>
                <a:gd name="T6" fmla="*/ 1 w 30"/>
                <a:gd name="T7" fmla="*/ 0 h 27"/>
                <a:gd name="T8" fmla="*/ 1 w 30"/>
                <a:gd name="T9" fmla="*/ 0 h 27"/>
                <a:gd name="T10" fmla="*/ 1 w 30"/>
                <a:gd name="T11" fmla="*/ 0 h 27"/>
                <a:gd name="T12" fmla="*/ 1 w 30"/>
                <a:gd name="T13" fmla="*/ 0 h 27"/>
                <a:gd name="T14" fmla="*/ 1 w 30"/>
                <a:gd name="T15" fmla="*/ 0 h 27"/>
                <a:gd name="T16" fmla="*/ 0 w 30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7"/>
                <a:gd name="T29" fmla="*/ 30 w 30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1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8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459"/>
            <p:cNvSpPr>
              <a:spLocks/>
            </p:cNvSpPr>
            <p:nvPr/>
          </p:nvSpPr>
          <p:spPr bwMode="auto">
            <a:xfrm>
              <a:off x="4569" y="4186"/>
              <a:ext cx="17" cy="18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1 h 35"/>
                <a:gd name="T4" fmla="*/ 0 w 35"/>
                <a:gd name="T5" fmla="*/ 1 h 35"/>
                <a:gd name="T6" fmla="*/ 0 w 35"/>
                <a:gd name="T7" fmla="*/ 1 h 35"/>
                <a:gd name="T8" fmla="*/ 0 w 35"/>
                <a:gd name="T9" fmla="*/ 1 h 35"/>
                <a:gd name="T10" fmla="*/ 0 w 35"/>
                <a:gd name="T11" fmla="*/ 1 h 35"/>
                <a:gd name="T12" fmla="*/ 0 w 35"/>
                <a:gd name="T13" fmla="*/ 1 h 35"/>
                <a:gd name="T14" fmla="*/ 0 w 35"/>
                <a:gd name="T15" fmla="*/ 1 h 35"/>
                <a:gd name="T16" fmla="*/ 0 w 35"/>
                <a:gd name="T17" fmla="*/ 1 h 35"/>
                <a:gd name="T18" fmla="*/ 0 w 35"/>
                <a:gd name="T19" fmla="*/ 1 h 35"/>
                <a:gd name="T20" fmla="*/ 0 w 35"/>
                <a:gd name="T21" fmla="*/ 1 h 35"/>
                <a:gd name="T22" fmla="*/ 0 w 35"/>
                <a:gd name="T23" fmla="*/ 1 h 35"/>
                <a:gd name="T24" fmla="*/ 0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35"/>
                <a:gd name="T41" fmla="*/ 35 w 35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460"/>
            <p:cNvSpPr>
              <a:spLocks/>
            </p:cNvSpPr>
            <p:nvPr/>
          </p:nvSpPr>
          <p:spPr bwMode="auto">
            <a:xfrm>
              <a:off x="4566" y="4176"/>
              <a:ext cx="20" cy="9"/>
            </a:xfrm>
            <a:custGeom>
              <a:avLst/>
              <a:gdLst>
                <a:gd name="T0" fmla="*/ 1 w 40"/>
                <a:gd name="T1" fmla="*/ 1 h 17"/>
                <a:gd name="T2" fmla="*/ 1 w 40"/>
                <a:gd name="T3" fmla="*/ 1 h 17"/>
                <a:gd name="T4" fmla="*/ 1 w 40"/>
                <a:gd name="T5" fmla="*/ 1 h 17"/>
                <a:gd name="T6" fmla="*/ 1 w 40"/>
                <a:gd name="T7" fmla="*/ 1 h 17"/>
                <a:gd name="T8" fmla="*/ 1 w 40"/>
                <a:gd name="T9" fmla="*/ 1 h 17"/>
                <a:gd name="T10" fmla="*/ 1 w 40"/>
                <a:gd name="T11" fmla="*/ 1 h 17"/>
                <a:gd name="T12" fmla="*/ 1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1 h 17"/>
                <a:gd name="T20" fmla="*/ 1 w 40"/>
                <a:gd name="T21" fmla="*/ 1 h 17"/>
                <a:gd name="T22" fmla="*/ 1 w 40"/>
                <a:gd name="T23" fmla="*/ 1 h 17"/>
                <a:gd name="T24" fmla="*/ 1 w 40"/>
                <a:gd name="T25" fmla="*/ 1 h 17"/>
                <a:gd name="T26" fmla="*/ 1 w 40"/>
                <a:gd name="T27" fmla="*/ 1 h 17"/>
                <a:gd name="T28" fmla="*/ 1 w 40"/>
                <a:gd name="T29" fmla="*/ 1 h 17"/>
                <a:gd name="T30" fmla="*/ 1 w 40"/>
                <a:gd name="T31" fmla="*/ 1 h 17"/>
                <a:gd name="T32" fmla="*/ 1 w 40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17"/>
                <a:gd name="T53" fmla="*/ 40 w 4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2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461"/>
            <p:cNvSpPr>
              <a:spLocks/>
            </p:cNvSpPr>
            <p:nvPr/>
          </p:nvSpPr>
          <p:spPr bwMode="auto">
            <a:xfrm>
              <a:off x="4560" y="4187"/>
              <a:ext cx="22" cy="5"/>
            </a:xfrm>
            <a:custGeom>
              <a:avLst/>
              <a:gdLst>
                <a:gd name="T0" fmla="*/ 0 w 45"/>
                <a:gd name="T1" fmla="*/ 0 h 10"/>
                <a:gd name="T2" fmla="*/ 0 w 45"/>
                <a:gd name="T3" fmla="*/ 0 h 10"/>
                <a:gd name="T4" fmla="*/ 0 w 45"/>
                <a:gd name="T5" fmla="*/ 0 h 10"/>
                <a:gd name="T6" fmla="*/ 0 w 45"/>
                <a:gd name="T7" fmla="*/ 0 h 10"/>
                <a:gd name="T8" fmla="*/ 0 w 45"/>
                <a:gd name="T9" fmla="*/ 0 h 10"/>
                <a:gd name="T10" fmla="*/ 0 w 45"/>
                <a:gd name="T11" fmla="*/ 0 h 10"/>
                <a:gd name="T12" fmla="*/ 0 w 45"/>
                <a:gd name="T13" fmla="*/ 1 h 10"/>
                <a:gd name="T14" fmla="*/ 0 w 45"/>
                <a:gd name="T15" fmla="*/ 1 h 10"/>
                <a:gd name="T16" fmla="*/ 0 w 45"/>
                <a:gd name="T17" fmla="*/ 1 h 10"/>
                <a:gd name="T18" fmla="*/ 0 w 45"/>
                <a:gd name="T19" fmla="*/ 1 h 10"/>
                <a:gd name="T20" fmla="*/ 0 w 45"/>
                <a:gd name="T21" fmla="*/ 1 h 10"/>
                <a:gd name="T22" fmla="*/ 0 w 45"/>
                <a:gd name="T23" fmla="*/ 1 h 10"/>
                <a:gd name="T24" fmla="*/ 0 w 45"/>
                <a:gd name="T25" fmla="*/ 1 h 10"/>
                <a:gd name="T26" fmla="*/ 0 w 45"/>
                <a:gd name="T27" fmla="*/ 1 h 10"/>
                <a:gd name="T28" fmla="*/ 0 w 45"/>
                <a:gd name="T29" fmla="*/ 1 h 10"/>
                <a:gd name="T30" fmla="*/ 0 w 45"/>
                <a:gd name="T31" fmla="*/ 1 h 10"/>
                <a:gd name="T32" fmla="*/ 0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0"/>
                <a:gd name="T53" fmla="*/ 45 w 45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4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462"/>
            <p:cNvSpPr>
              <a:spLocks/>
            </p:cNvSpPr>
            <p:nvPr/>
          </p:nvSpPr>
          <p:spPr bwMode="auto">
            <a:xfrm>
              <a:off x="4573" y="4165"/>
              <a:ext cx="20" cy="17"/>
            </a:xfrm>
            <a:custGeom>
              <a:avLst/>
              <a:gdLst>
                <a:gd name="T0" fmla="*/ 0 w 42"/>
                <a:gd name="T1" fmla="*/ 1 h 34"/>
                <a:gd name="T2" fmla="*/ 0 w 42"/>
                <a:gd name="T3" fmla="*/ 1 h 34"/>
                <a:gd name="T4" fmla="*/ 0 w 42"/>
                <a:gd name="T5" fmla="*/ 1 h 34"/>
                <a:gd name="T6" fmla="*/ 0 w 42"/>
                <a:gd name="T7" fmla="*/ 1 h 34"/>
                <a:gd name="T8" fmla="*/ 0 w 42"/>
                <a:gd name="T9" fmla="*/ 1 h 34"/>
                <a:gd name="T10" fmla="*/ 0 w 42"/>
                <a:gd name="T11" fmla="*/ 1 h 34"/>
                <a:gd name="T12" fmla="*/ 0 w 42"/>
                <a:gd name="T13" fmla="*/ 1 h 34"/>
                <a:gd name="T14" fmla="*/ 0 w 42"/>
                <a:gd name="T15" fmla="*/ 1 h 34"/>
                <a:gd name="T16" fmla="*/ 0 w 42"/>
                <a:gd name="T17" fmla="*/ 0 h 34"/>
                <a:gd name="T18" fmla="*/ 0 w 42"/>
                <a:gd name="T19" fmla="*/ 0 h 34"/>
                <a:gd name="T20" fmla="*/ 0 w 42"/>
                <a:gd name="T21" fmla="*/ 1 h 34"/>
                <a:gd name="T22" fmla="*/ 0 w 42"/>
                <a:gd name="T23" fmla="*/ 1 h 34"/>
                <a:gd name="T24" fmla="*/ 0 w 42"/>
                <a:gd name="T25" fmla="*/ 1 h 34"/>
                <a:gd name="T26" fmla="*/ 0 w 42"/>
                <a:gd name="T27" fmla="*/ 1 h 34"/>
                <a:gd name="T28" fmla="*/ 0 w 42"/>
                <a:gd name="T29" fmla="*/ 1 h 34"/>
                <a:gd name="T30" fmla="*/ 0 w 42"/>
                <a:gd name="T31" fmla="*/ 1 h 34"/>
                <a:gd name="T32" fmla="*/ 0 w 42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4"/>
                <a:gd name="T53" fmla="*/ 42 w 4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4">
                  <a:moveTo>
                    <a:pt x="42" y="34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9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463"/>
            <p:cNvSpPr>
              <a:spLocks/>
            </p:cNvSpPr>
            <p:nvPr/>
          </p:nvSpPr>
          <p:spPr bwMode="auto">
            <a:xfrm>
              <a:off x="4696" y="4167"/>
              <a:ext cx="7" cy="29"/>
            </a:xfrm>
            <a:custGeom>
              <a:avLst/>
              <a:gdLst>
                <a:gd name="T0" fmla="*/ 1 w 13"/>
                <a:gd name="T1" fmla="*/ 1 h 57"/>
                <a:gd name="T2" fmla="*/ 1 w 13"/>
                <a:gd name="T3" fmla="*/ 1 h 57"/>
                <a:gd name="T4" fmla="*/ 0 w 13"/>
                <a:gd name="T5" fmla="*/ 1 h 57"/>
                <a:gd name="T6" fmla="*/ 1 w 13"/>
                <a:gd name="T7" fmla="*/ 1 h 57"/>
                <a:gd name="T8" fmla="*/ 1 w 13"/>
                <a:gd name="T9" fmla="*/ 0 h 57"/>
                <a:gd name="T10" fmla="*/ 1 w 13"/>
                <a:gd name="T11" fmla="*/ 1 h 57"/>
                <a:gd name="T12" fmla="*/ 1 w 13"/>
                <a:gd name="T13" fmla="*/ 1 h 57"/>
                <a:gd name="T14" fmla="*/ 1 w 13"/>
                <a:gd name="T15" fmla="*/ 1 h 57"/>
                <a:gd name="T16" fmla="*/ 1 w 13"/>
                <a:gd name="T17" fmla="*/ 1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7"/>
                <a:gd name="T29" fmla="*/ 13 w 13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7">
                  <a:moveTo>
                    <a:pt x="2" y="57"/>
                  </a:moveTo>
                  <a:lnTo>
                    <a:pt x="1" y="42"/>
                  </a:lnTo>
                  <a:lnTo>
                    <a:pt x="0" y="24"/>
                  </a:lnTo>
                  <a:lnTo>
                    <a:pt x="2" y="8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3"/>
                  </a:lnTo>
                  <a:lnTo>
                    <a:pt x="6" y="42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464"/>
            <p:cNvSpPr>
              <a:spLocks/>
            </p:cNvSpPr>
            <p:nvPr/>
          </p:nvSpPr>
          <p:spPr bwMode="auto">
            <a:xfrm>
              <a:off x="4704" y="4172"/>
              <a:ext cx="10" cy="28"/>
            </a:xfrm>
            <a:custGeom>
              <a:avLst/>
              <a:gdLst>
                <a:gd name="T0" fmla="*/ 0 w 18"/>
                <a:gd name="T1" fmla="*/ 1 h 55"/>
                <a:gd name="T2" fmla="*/ 1 w 18"/>
                <a:gd name="T3" fmla="*/ 1 h 55"/>
                <a:gd name="T4" fmla="*/ 1 w 18"/>
                <a:gd name="T5" fmla="*/ 1 h 55"/>
                <a:gd name="T6" fmla="*/ 1 w 18"/>
                <a:gd name="T7" fmla="*/ 1 h 55"/>
                <a:gd name="T8" fmla="*/ 1 w 18"/>
                <a:gd name="T9" fmla="*/ 0 h 55"/>
                <a:gd name="T10" fmla="*/ 1 w 18"/>
                <a:gd name="T11" fmla="*/ 1 h 55"/>
                <a:gd name="T12" fmla="*/ 1 w 18"/>
                <a:gd name="T13" fmla="*/ 1 h 55"/>
                <a:gd name="T14" fmla="*/ 1 w 18"/>
                <a:gd name="T15" fmla="*/ 1 h 55"/>
                <a:gd name="T16" fmla="*/ 0 w 18"/>
                <a:gd name="T17" fmla="*/ 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55"/>
                <a:gd name="T29" fmla="*/ 18 w 18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55">
                  <a:moveTo>
                    <a:pt x="0" y="55"/>
                  </a:moveTo>
                  <a:lnTo>
                    <a:pt x="1" y="42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465"/>
            <p:cNvSpPr>
              <a:spLocks/>
            </p:cNvSpPr>
            <p:nvPr/>
          </p:nvSpPr>
          <p:spPr bwMode="auto">
            <a:xfrm>
              <a:off x="4682" y="4159"/>
              <a:ext cx="6" cy="27"/>
            </a:xfrm>
            <a:custGeom>
              <a:avLst/>
              <a:gdLst>
                <a:gd name="T0" fmla="*/ 1 w 12"/>
                <a:gd name="T1" fmla="*/ 1 h 54"/>
                <a:gd name="T2" fmla="*/ 1 w 12"/>
                <a:gd name="T3" fmla="*/ 1 h 54"/>
                <a:gd name="T4" fmla="*/ 0 w 12"/>
                <a:gd name="T5" fmla="*/ 1 h 54"/>
                <a:gd name="T6" fmla="*/ 1 w 12"/>
                <a:gd name="T7" fmla="*/ 1 h 54"/>
                <a:gd name="T8" fmla="*/ 1 w 12"/>
                <a:gd name="T9" fmla="*/ 0 h 54"/>
                <a:gd name="T10" fmla="*/ 1 w 12"/>
                <a:gd name="T11" fmla="*/ 1 h 54"/>
                <a:gd name="T12" fmla="*/ 1 w 12"/>
                <a:gd name="T13" fmla="*/ 1 h 54"/>
                <a:gd name="T14" fmla="*/ 1 w 12"/>
                <a:gd name="T15" fmla="*/ 1 h 54"/>
                <a:gd name="T16" fmla="*/ 1 w 12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4"/>
                <a:gd name="T29" fmla="*/ 12 w 1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9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466"/>
            <p:cNvSpPr>
              <a:spLocks/>
            </p:cNvSpPr>
            <p:nvPr/>
          </p:nvSpPr>
          <p:spPr bwMode="auto">
            <a:xfrm>
              <a:off x="4665" y="4152"/>
              <a:ext cx="10" cy="31"/>
            </a:xfrm>
            <a:custGeom>
              <a:avLst/>
              <a:gdLst>
                <a:gd name="T0" fmla="*/ 1 w 19"/>
                <a:gd name="T1" fmla="*/ 1 h 62"/>
                <a:gd name="T2" fmla="*/ 1 w 19"/>
                <a:gd name="T3" fmla="*/ 1 h 62"/>
                <a:gd name="T4" fmla="*/ 1 w 19"/>
                <a:gd name="T5" fmla="*/ 1 h 62"/>
                <a:gd name="T6" fmla="*/ 0 w 19"/>
                <a:gd name="T7" fmla="*/ 1 h 62"/>
                <a:gd name="T8" fmla="*/ 1 w 19"/>
                <a:gd name="T9" fmla="*/ 0 h 62"/>
                <a:gd name="T10" fmla="*/ 1 w 19"/>
                <a:gd name="T11" fmla="*/ 1 h 62"/>
                <a:gd name="T12" fmla="*/ 1 w 19"/>
                <a:gd name="T13" fmla="*/ 1 h 62"/>
                <a:gd name="T14" fmla="*/ 1 w 19"/>
                <a:gd name="T15" fmla="*/ 1 h 62"/>
                <a:gd name="T16" fmla="*/ 1 w 19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62"/>
                <a:gd name="T29" fmla="*/ 19 w 19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7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467"/>
            <p:cNvSpPr>
              <a:spLocks/>
            </p:cNvSpPr>
            <p:nvPr/>
          </p:nvSpPr>
          <p:spPr bwMode="auto">
            <a:xfrm>
              <a:off x="4650" y="4144"/>
              <a:ext cx="11" cy="34"/>
            </a:xfrm>
            <a:custGeom>
              <a:avLst/>
              <a:gdLst>
                <a:gd name="T0" fmla="*/ 1 w 21"/>
                <a:gd name="T1" fmla="*/ 0 h 69"/>
                <a:gd name="T2" fmla="*/ 1 w 21"/>
                <a:gd name="T3" fmla="*/ 0 h 69"/>
                <a:gd name="T4" fmla="*/ 1 w 21"/>
                <a:gd name="T5" fmla="*/ 0 h 69"/>
                <a:gd name="T6" fmla="*/ 0 w 21"/>
                <a:gd name="T7" fmla="*/ 0 h 69"/>
                <a:gd name="T8" fmla="*/ 1 w 21"/>
                <a:gd name="T9" fmla="*/ 0 h 69"/>
                <a:gd name="T10" fmla="*/ 1 w 21"/>
                <a:gd name="T11" fmla="*/ 0 h 69"/>
                <a:gd name="T12" fmla="*/ 1 w 21"/>
                <a:gd name="T13" fmla="*/ 0 h 69"/>
                <a:gd name="T14" fmla="*/ 1 w 21"/>
                <a:gd name="T15" fmla="*/ 0 h 69"/>
                <a:gd name="T16" fmla="*/ 1 w 21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69"/>
                <a:gd name="T29" fmla="*/ 21 w 21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69">
                  <a:moveTo>
                    <a:pt x="21" y="69"/>
                  </a:moveTo>
                  <a:lnTo>
                    <a:pt x="13" y="53"/>
                  </a:lnTo>
                  <a:lnTo>
                    <a:pt x="5" y="28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0"/>
                  </a:lnTo>
                  <a:lnTo>
                    <a:pt x="16" y="31"/>
                  </a:lnTo>
                  <a:lnTo>
                    <a:pt x="19" y="54"/>
                  </a:lnTo>
                  <a:lnTo>
                    <a:pt x="21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468"/>
            <p:cNvSpPr>
              <a:spLocks/>
            </p:cNvSpPr>
            <p:nvPr/>
          </p:nvSpPr>
          <p:spPr bwMode="auto">
            <a:xfrm>
              <a:off x="4616" y="4142"/>
              <a:ext cx="18" cy="36"/>
            </a:xfrm>
            <a:custGeom>
              <a:avLst/>
              <a:gdLst>
                <a:gd name="T0" fmla="*/ 0 w 37"/>
                <a:gd name="T1" fmla="*/ 0 h 73"/>
                <a:gd name="T2" fmla="*/ 0 w 37"/>
                <a:gd name="T3" fmla="*/ 0 h 73"/>
                <a:gd name="T4" fmla="*/ 0 w 37"/>
                <a:gd name="T5" fmla="*/ 0 h 73"/>
                <a:gd name="T6" fmla="*/ 0 w 37"/>
                <a:gd name="T7" fmla="*/ 0 h 73"/>
                <a:gd name="T8" fmla="*/ 0 w 37"/>
                <a:gd name="T9" fmla="*/ 0 h 73"/>
                <a:gd name="T10" fmla="*/ 0 w 37"/>
                <a:gd name="T11" fmla="*/ 0 h 73"/>
                <a:gd name="T12" fmla="*/ 0 w 37"/>
                <a:gd name="T13" fmla="*/ 0 h 73"/>
                <a:gd name="T14" fmla="*/ 0 w 37"/>
                <a:gd name="T15" fmla="*/ 0 h 73"/>
                <a:gd name="T16" fmla="*/ 0 w 37"/>
                <a:gd name="T17" fmla="*/ 0 h 73"/>
                <a:gd name="T18" fmla="*/ 0 w 37"/>
                <a:gd name="T19" fmla="*/ 0 h 73"/>
                <a:gd name="T20" fmla="*/ 0 w 37"/>
                <a:gd name="T21" fmla="*/ 0 h 73"/>
                <a:gd name="T22" fmla="*/ 0 w 37"/>
                <a:gd name="T23" fmla="*/ 0 h 73"/>
                <a:gd name="T24" fmla="*/ 0 w 37"/>
                <a:gd name="T25" fmla="*/ 0 h 73"/>
                <a:gd name="T26" fmla="*/ 0 w 37"/>
                <a:gd name="T27" fmla="*/ 0 h 73"/>
                <a:gd name="T28" fmla="*/ 0 w 37"/>
                <a:gd name="T29" fmla="*/ 0 h 73"/>
                <a:gd name="T30" fmla="*/ 0 w 37"/>
                <a:gd name="T31" fmla="*/ 0 h 73"/>
                <a:gd name="T32" fmla="*/ 0 w 37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73"/>
                <a:gd name="T53" fmla="*/ 37 w 37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73">
                  <a:moveTo>
                    <a:pt x="37" y="73"/>
                  </a:moveTo>
                  <a:lnTo>
                    <a:pt x="31" y="66"/>
                  </a:lnTo>
                  <a:lnTo>
                    <a:pt x="24" y="57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9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8"/>
                  </a:lnTo>
                  <a:lnTo>
                    <a:pt x="32" y="67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469"/>
            <p:cNvSpPr>
              <a:spLocks/>
            </p:cNvSpPr>
            <p:nvPr/>
          </p:nvSpPr>
          <p:spPr bwMode="auto">
            <a:xfrm>
              <a:off x="4584" y="4147"/>
              <a:ext cx="21" cy="34"/>
            </a:xfrm>
            <a:custGeom>
              <a:avLst/>
              <a:gdLst>
                <a:gd name="T0" fmla="*/ 0 w 44"/>
                <a:gd name="T1" fmla="*/ 1 h 68"/>
                <a:gd name="T2" fmla="*/ 0 w 44"/>
                <a:gd name="T3" fmla="*/ 1 h 68"/>
                <a:gd name="T4" fmla="*/ 0 w 44"/>
                <a:gd name="T5" fmla="*/ 1 h 68"/>
                <a:gd name="T6" fmla="*/ 0 w 44"/>
                <a:gd name="T7" fmla="*/ 1 h 68"/>
                <a:gd name="T8" fmla="*/ 0 w 44"/>
                <a:gd name="T9" fmla="*/ 1 h 68"/>
                <a:gd name="T10" fmla="*/ 0 w 44"/>
                <a:gd name="T11" fmla="*/ 1 h 68"/>
                <a:gd name="T12" fmla="*/ 0 w 44"/>
                <a:gd name="T13" fmla="*/ 1 h 68"/>
                <a:gd name="T14" fmla="*/ 0 w 44"/>
                <a:gd name="T15" fmla="*/ 1 h 68"/>
                <a:gd name="T16" fmla="*/ 0 w 44"/>
                <a:gd name="T17" fmla="*/ 0 h 68"/>
                <a:gd name="T18" fmla="*/ 0 w 44"/>
                <a:gd name="T19" fmla="*/ 1 h 68"/>
                <a:gd name="T20" fmla="*/ 0 w 44"/>
                <a:gd name="T21" fmla="*/ 1 h 68"/>
                <a:gd name="T22" fmla="*/ 0 w 44"/>
                <a:gd name="T23" fmla="*/ 1 h 68"/>
                <a:gd name="T24" fmla="*/ 0 w 44"/>
                <a:gd name="T25" fmla="*/ 1 h 68"/>
                <a:gd name="T26" fmla="*/ 0 w 44"/>
                <a:gd name="T27" fmla="*/ 1 h 68"/>
                <a:gd name="T28" fmla="*/ 0 w 44"/>
                <a:gd name="T29" fmla="*/ 1 h 68"/>
                <a:gd name="T30" fmla="*/ 0 w 44"/>
                <a:gd name="T31" fmla="*/ 1 h 68"/>
                <a:gd name="T32" fmla="*/ 0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2" y="43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7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470"/>
            <p:cNvSpPr>
              <a:spLocks/>
            </p:cNvSpPr>
            <p:nvPr/>
          </p:nvSpPr>
          <p:spPr bwMode="auto">
            <a:xfrm>
              <a:off x="4629" y="4146"/>
              <a:ext cx="19" cy="31"/>
            </a:xfrm>
            <a:custGeom>
              <a:avLst/>
              <a:gdLst>
                <a:gd name="T0" fmla="*/ 1 w 37"/>
                <a:gd name="T1" fmla="*/ 1 h 62"/>
                <a:gd name="T2" fmla="*/ 1 w 37"/>
                <a:gd name="T3" fmla="*/ 1 h 62"/>
                <a:gd name="T4" fmla="*/ 1 w 37"/>
                <a:gd name="T5" fmla="*/ 1 h 62"/>
                <a:gd name="T6" fmla="*/ 1 w 37"/>
                <a:gd name="T7" fmla="*/ 1 h 62"/>
                <a:gd name="T8" fmla="*/ 1 w 37"/>
                <a:gd name="T9" fmla="*/ 1 h 62"/>
                <a:gd name="T10" fmla="*/ 1 w 37"/>
                <a:gd name="T11" fmla="*/ 1 h 62"/>
                <a:gd name="T12" fmla="*/ 1 w 37"/>
                <a:gd name="T13" fmla="*/ 1 h 62"/>
                <a:gd name="T14" fmla="*/ 0 w 37"/>
                <a:gd name="T15" fmla="*/ 1 h 62"/>
                <a:gd name="T16" fmla="*/ 1 w 37"/>
                <a:gd name="T17" fmla="*/ 0 h 62"/>
                <a:gd name="T18" fmla="*/ 1 w 37"/>
                <a:gd name="T19" fmla="*/ 1 h 62"/>
                <a:gd name="T20" fmla="*/ 1 w 37"/>
                <a:gd name="T21" fmla="*/ 1 h 62"/>
                <a:gd name="T22" fmla="*/ 1 w 37"/>
                <a:gd name="T23" fmla="*/ 1 h 62"/>
                <a:gd name="T24" fmla="*/ 1 w 37"/>
                <a:gd name="T25" fmla="*/ 1 h 62"/>
                <a:gd name="T26" fmla="*/ 1 w 37"/>
                <a:gd name="T27" fmla="*/ 1 h 62"/>
                <a:gd name="T28" fmla="*/ 1 w 37"/>
                <a:gd name="T29" fmla="*/ 1 h 62"/>
                <a:gd name="T30" fmla="*/ 1 w 37"/>
                <a:gd name="T31" fmla="*/ 1 h 62"/>
                <a:gd name="T32" fmla="*/ 1 w 37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62"/>
                <a:gd name="T53" fmla="*/ 37 w 3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62">
                  <a:moveTo>
                    <a:pt x="37" y="62"/>
                  </a:moveTo>
                  <a:lnTo>
                    <a:pt x="32" y="57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9"/>
                  </a:lnTo>
                  <a:lnTo>
                    <a:pt x="1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50"/>
                  </a:lnTo>
                  <a:lnTo>
                    <a:pt x="35" y="58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471"/>
            <p:cNvSpPr>
              <a:spLocks/>
            </p:cNvSpPr>
            <p:nvPr/>
          </p:nvSpPr>
          <p:spPr bwMode="auto">
            <a:xfrm>
              <a:off x="4618" y="4174"/>
              <a:ext cx="28" cy="45"/>
            </a:xfrm>
            <a:custGeom>
              <a:avLst/>
              <a:gdLst>
                <a:gd name="T0" fmla="*/ 0 w 58"/>
                <a:gd name="T1" fmla="*/ 1 h 90"/>
                <a:gd name="T2" fmla="*/ 0 w 58"/>
                <a:gd name="T3" fmla="*/ 1 h 90"/>
                <a:gd name="T4" fmla="*/ 0 w 58"/>
                <a:gd name="T5" fmla="*/ 1 h 90"/>
                <a:gd name="T6" fmla="*/ 0 w 58"/>
                <a:gd name="T7" fmla="*/ 1 h 90"/>
                <a:gd name="T8" fmla="*/ 0 w 58"/>
                <a:gd name="T9" fmla="*/ 1 h 90"/>
                <a:gd name="T10" fmla="*/ 0 w 58"/>
                <a:gd name="T11" fmla="*/ 1 h 90"/>
                <a:gd name="T12" fmla="*/ 0 w 58"/>
                <a:gd name="T13" fmla="*/ 1 h 90"/>
                <a:gd name="T14" fmla="*/ 0 w 58"/>
                <a:gd name="T15" fmla="*/ 1 h 90"/>
                <a:gd name="T16" fmla="*/ 0 w 58"/>
                <a:gd name="T17" fmla="*/ 0 h 90"/>
                <a:gd name="T18" fmla="*/ 0 w 58"/>
                <a:gd name="T19" fmla="*/ 1 h 90"/>
                <a:gd name="T20" fmla="*/ 0 w 58"/>
                <a:gd name="T21" fmla="*/ 1 h 90"/>
                <a:gd name="T22" fmla="*/ 0 w 58"/>
                <a:gd name="T23" fmla="*/ 1 h 90"/>
                <a:gd name="T24" fmla="*/ 0 w 58"/>
                <a:gd name="T25" fmla="*/ 1 h 90"/>
                <a:gd name="T26" fmla="*/ 0 w 58"/>
                <a:gd name="T27" fmla="*/ 1 h 90"/>
                <a:gd name="T28" fmla="*/ 0 w 58"/>
                <a:gd name="T29" fmla="*/ 1 h 90"/>
                <a:gd name="T30" fmla="*/ 0 w 58"/>
                <a:gd name="T31" fmla="*/ 1 h 90"/>
                <a:gd name="T32" fmla="*/ 0 w 58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90"/>
                <a:gd name="T53" fmla="*/ 58 w 58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90">
                  <a:moveTo>
                    <a:pt x="1" y="90"/>
                  </a:moveTo>
                  <a:lnTo>
                    <a:pt x="0" y="85"/>
                  </a:lnTo>
                  <a:lnTo>
                    <a:pt x="4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7" y="31"/>
                  </a:lnTo>
                  <a:lnTo>
                    <a:pt x="38" y="17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8"/>
                  </a:lnTo>
                  <a:lnTo>
                    <a:pt x="39" y="33"/>
                  </a:lnTo>
                  <a:lnTo>
                    <a:pt x="30" y="49"/>
                  </a:lnTo>
                  <a:lnTo>
                    <a:pt x="21" y="65"/>
                  </a:lnTo>
                  <a:lnTo>
                    <a:pt x="12" y="78"/>
                  </a:lnTo>
                  <a:lnTo>
                    <a:pt x="6" y="87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472"/>
            <p:cNvSpPr>
              <a:spLocks/>
            </p:cNvSpPr>
            <p:nvPr/>
          </p:nvSpPr>
          <p:spPr bwMode="auto">
            <a:xfrm>
              <a:off x="4599" y="4176"/>
              <a:ext cx="24" cy="35"/>
            </a:xfrm>
            <a:custGeom>
              <a:avLst/>
              <a:gdLst>
                <a:gd name="T0" fmla="*/ 0 w 48"/>
                <a:gd name="T1" fmla="*/ 1 h 70"/>
                <a:gd name="T2" fmla="*/ 0 w 48"/>
                <a:gd name="T3" fmla="*/ 1 h 70"/>
                <a:gd name="T4" fmla="*/ 1 w 48"/>
                <a:gd name="T5" fmla="*/ 1 h 70"/>
                <a:gd name="T6" fmla="*/ 1 w 48"/>
                <a:gd name="T7" fmla="*/ 1 h 70"/>
                <a:gd name="T8" fmla="*/ 1 w 48"/>
                <a:gd name="T9" fmla="*/ 1 h 70"/>
                <a:gd name="T10" fmla="*/ 1 w 48"/>
                <a:gd name="T11" fmla="*/ 1 h 70"/>
                <a:gd name="T12" fmla="*/ 1 w 48"/>
                <a:gd name="T13" fmla="*/ 1 h 70"/>
                <a:gd name="T14" fmla="*/ 1 w 48"/>
                <a:gd name="T15" fmla="*/ 1 h 70"/>
                <a:gd name="T16" fmla="*/ 1 w 48"/>
                <a:gd name="T17" fmla="*/ 0 h 70"/>
                <a:gd name="T18" fmla="*/ 1 w 48"/>
                <a:gd name="T19" fmla="*/ 1 h 70"/>
                <a:gd name="T20" fmla="*/ 1 w 48"/>
                <a:gd name="T21" fmla="*/ 1 h 70"/>
                <a:gd name="T22" fmla="*/ 1 w 48"/>
                <a:gd name="T23" fmla="*/ 1 h 70"/>
                <a:gd name="T24" fmla="*/ 1 w 48"/>
                <a:gd name="T25" fmla="*/ 1 h 70"/>
                <a:gd name="T26" fmla="*/ 1 w 48"/>
                <a:gd name="T27" fmla="*/ 1 h 70"/>
                <a:gd name="T28" fmla="*/ 1 w 48"/>
                <a:gd name="T29" fmla="*/ 1 h 70"/>
                <a:gd name="T30" fmla="*/ 1 w 48"/>
                <a:gd name="T31" fmla="*/ 1 h 70"/>
                <a:gd name="T32" fmla="*/ 0 w 48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70"/>
                <a:gd name="T53" fmla="*/ 48 w 48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50"/>
                  </a:lnTo>
                  <a:lnTo>
                    <a:pt x="13" y="38"/>
                  </a:lnTo>
                  <a:lnTo>
                    <a:pt x="20" y="27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9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473"/>
            <p:cNvSpPr>
              <a:spLocks/>
            </p:cNvSpPr>
            <p:nvPr/>
          </p:nvSpPr>
          <p:spPr bwMode="auto">
            <a:xfrm>
              <a:off x="4598" y="4145"/>
              <a:ext cx="22" cy="34"/>
            </a:xfrm>
            <a:custGeom>
              <a:avLst/>
              <a:gdLst>
                <a:gd name="T0" fmla="*/ 1 w 44"/>
                <a:gd name="T1" fmla="*/ 1 h 68"/>
                <a:gd name="T2" fmla="*/ 1 w 44"/>
                <a:gd name="T3" fmla="*/ 1 h 68"/>
                <a:gd name="T4" fmla="*/ 1 w 44"/>
                <a:gd name="T5" fmla="*/ 1 h 68"/>
                <a:gd name="T6" fmla="*/ 1 w 44"/>
                <a:gd name="T7" fmla="*/ 1 h 68"/>
                <a:gd name="T8" fmla="*/ 1 w 44"/>
                <a:gd name="T9" fmla="*/ 1 h 68"/>
                <a:gd name="T10" fmla="*/ 1 w 44"/>
                <a:gd name="T11" fmla="*/ 1 h 68"/>
                <a:gd name="T12" fmla="*/ 1 w 44"/>
                <a:gd name="T13" fmla="*/ 1 h 68"/>
                <a:gd name="T14" fmla="*/ 0 w 44"/>
                <a:gd name="T15" fmla="*/ 1 h 68"/>
                <a:gd name="T16" fmla="*/ 1 w 44"/>
                <a:gd name="T17" fmla="*/ 0 h 68"/>
                <a:gd name="T18" fmla="*/ 1 w 44"/>
                <a:gd name="T19" fmla="*/ 1 h 68"/>
                <a:gd name="T20" fmla="*/ 1 w 44"/>
                <a:gd name="T21" fmla="*/ 1 h 68"/>
                <a:gd name="T22" fmla="*/ 1 w 44"/>
                <a:gd name="T23" fmla="*/ 1 h 68"/>
                <a:gd name="T24" fmla="*/ 1 w 44"/>
                <a:gd name="T25" fmla="*/ 1 h 68"/>
                <a:gd name="T26" fmla="*/ 1 w 44"/>
                <a:gd name="T27" fmla="*/ 1 h 68"/>
                <a:gd name="T28" fmla="*/ 1 w 44"/>
                <a:gd name="T29" fmla="*/ 1 h 68"/>
                <a:gd name="T30" fmla="*/ 1 w 44"/>
                <a:gd name="T31" fmla="*/ 1 h 68"/>
                <a:gd name="T32" fmla="*/ 1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3"/>
                  </a:lnTo>
                  <a:lnTo>
                    <a:pt x="15" y="32"/>
                  </a:lnTo>
                  <a:lnTo>
                    <a:pt x="7" y="21"/>
                  </a:lnTo>
                  <a:lnTo>
                    <a:pt x="2" y="12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3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474"/>
            <p:cNvSpPr>
              <a:spLocks/>
            </p:cNvSpPr>
            <p:nvPr/>
          </p:nvSpPr>
          <p:spPr bwMode="auto">
            <a:xfrm>
              <a:off x="5486" y="3652"/>
              <a:ext cx="86" cy="88"/>
            </a:xfrm>
            <a:custGeom>
              <a:avLst/>
              <a:gdLst>
                <a:gd name="T0" fmla="*/ 0 w 173"/>
                <a:gd name="T1" fmla="*/ 0 h 178"/>
                <a:gd name="T2" fmla="*/ 0 w 173"/>
                <a:gd name="T3" fmla="*/ 0 h 178"/>
                <a:gd name="T4" fmla="*/ 0 w 173"/>
                <a:gd name="T5" fmla="*/ 0 h 178"/>
                <a:gd name="T6" fmla="*/ 0 w 173"/>
                <a:gd name="T7" fmla="*/ 0 h 178"/>
                <a:gd name="T8" fmla="*/ 0 w 173"/>
                <a:gd name="T9" fmla="*/ 0 h 178"/>
                <a:gd name="T10" fmla="*/ 0 w 173"/>
                <a:gd name="T11" fmla="*/ 0 h 178"/>
                <a:gd name="T12" fmla="*/ 0 w 173"/>
                <a:gd name="T13" fmla="*/ 0 h 178"/>
                <a:gd name="T14" fmla="*/ 0 w 173"/>
                <a:gd name="T15" fmla="*/ 0 h 178"/>
                <a:gd name="T16" fmla="*/ 0 w 173"/>
                <a:gd name="T17" fmla="*/ 0 h 178"/>
                <a:gd name="T18" fmla="*/ 0 w 173"/>
                <a:gd name="T19" fmla="*/ 0 h 178"/>
                <a:gd name="T20" fmla="*/ 0 w 173"/>
                <a:gd name="T21" fmla="*/ 0 h 178"/>
                <a:gd name="T22" fmla="*/ 0 w 173"/>
                <a:gd name="T23" fmla="*/ 0 h 178"/>
                <a:gd name="T24" fmla="*/ 0 w 173"/>
                <a:gd name="T25" fmla="*/ 0 h 178"/>
                <a:gd name="T26" fmla="*/ 0 w 173"/>
                <a:gd name="T27" fmla="*/ 0 h 178"/>
                <a:gd name="T28" fmla="*/ 0 w 173"/>
                <a:gd name="T29" fmla="*/ 0 h 178"/>
                <a:gd name="T30" fmla="*/ 0 w 173"/>
                <a:gd name="T31" fmla="*/ 0 h 178"/>
                <a:gd name="T32" fmla="*/ 0 w 173"/>
                <a:gd name="T33" fmla="*/ 0 h 178"/>
                <a:gd name="T34" fmla="*/ 0 w 173"/>
                <a:gd name="T35" fmla="*/ 0 h 178"/>
                <a:gd name="T36" fmla="*/ 0 w 173"/>
                <a:gd name="T37" fmla="*/ 0 h 178"/>
                <a:gd name="T38" fmla="*/ 0 w 173"/>
                <a:gd name="T39" fmla="*/ 0 h 178"/>
                <a:gd name="T40" fmla="*/ 0 w 173"/>
                <a:gd name="T41" fmla="*/ 0 h 178"/>
                <a:gd name="T42" fmla="*/ 0 w 173"/>
                <a:gd name="T43" fmla="*/ 0 h 178"/>
                <a:gd name="T44" fmla="*/ 0 w 173"/>
                <a:gd name="T45" fmla="*/ 0 h 178"/>
                <a:gd name="T46" fmla="*/ 0 w 173"/>
                <a:gd name="T47" fmla="*/ 0 h 178"/>
                <a:gd name="T48" fmla="*/ 0 w 173"/>
                <a:gd name="T49" fmla="*/ 0 h 178"/>
                <a:gd name="T50" fmla="*/ 0 w 173"/>
                <a:gd name="T51" fmla="*/ 0 h 178"/>
                <a:gd name="T52" fmla="*/ 0 w 173"/>
                <a:gd name="T53" fmla="*/ 0 h 178"/>
                <a:gd name="T54" fmla="*/ 0 w 173"/>
                <a:gd name="T55" fmla="*/ 0 h 178"/>
                <a:gd name="T56" fmla="*/ 0 w 173"/>
                <a:gd name="T57" fmla="*/ 0 h 178"/>
                <a:gd name="T58" fmla="*/ 0 w 173"/>
                <a:gd name="T59" fmla="*/ 0 h 178"/>
                <a:gd name="T60" fmla="*/ 0 w 173"/>
                <a:gd name="T61" fmla="*/ 0 h 178"/>
                <a:gd name="T62" fmla="*/ 0 w 173"/>
                <a:gd name="T63" fmla="*/ 0 h 178"/>
                <a:gd name="T64" fmla="*/ 0 w 173"/>
                <a:gd name="T65" fmla="*/ 0 h 178"/>
                <a:gd name="T66" fmla="*/ 0 w 173"/>
                <a:gd name="T67" fmla="*/ 0 h 178"/>
                <a:gd name="T68" fmla="*/ 0 w 173"/>
                <a:gd name="T69" fmla="*/ 0 h 178"/>
                <a:gd name="T70" fmla="*/ 0 w 173"/>
                <a:gd name="T71" fmla="*/ 0 h 178"/>
                <a:gd name="T72" fmla="*/ 0 w 173"/>
                <a:gd name="T73" fmla="*/ 0 h 178"/>
                <a:gd name="T74" fmla="*/ 0 w 173"/>
                <a:gd name="T75" fmla="*/ 0 h 178"/>
                <a:gd name="T76" fmla="*/ 0 w 173"/>
                <a:gd name="T77" fmla="*/ 0 h 178"/>
                <a:gd name="T78" fmla="*/ 0 w 173"/>
                <a:gd name="T79" fmla="*/ 0 h 178"/>
                <a:gd name="T80" fmla="*/ 0 w 173"/>
                <a:gd name="T81" fmla="*/ 0 h 178"/>
                <a:gd name="T82" fmla="*/ 0 w 173"/>
                <a:gd name="T83" fmla="*/ 0 h 178"/>
                <a:gd name="T84" fmla="*/ 0 w 173"/>
                <a:gd name="T85" fmla="*/ 0 h 178"/>
                <a:gd name="T86" fmla="*/ 0 w 173"/>
                <a:gd name="T87" fmla="*/ 0 h 178"/>
                <a:gd name="T88" fmla="*/ 0 w 173"/>
                <a:gd name="T89" fmla="*/ 0 h 178"/>
                <a:gd name="T90" fmla="*/ 0 w 173"/>
                <a:gd name="T91" fmla="*/ 0 h 178"/>
                <a:gd name="T92" fmla="*/ 0 w 173"/>
                <a:gd name="T93" fmla="*/ 0 h 178"/>
                <a:gd name="T94" fmla="*/ 0 w 173"/>
                <a:gd name="T95" fmla="*/ 0 h 178"/>
                <a:gd name="T96" fmla="*/ 0 w 173"/>
                <a:gd name="T97" fmla="*/ 0 h 178"/>
                <a:gd name="T98" fmla="*/ 0 w 173"/>
                <a:gd name="T99" fmla="*/ 0 h 178"/>
                <a:gd name="T100" fmla="*/ 0 w 173"/>
                <a:gd name="T101" fmla="*/ 0 h 178"/>
                <a:gd name="T102" fmla="*/ 0 w 173"/>
                <a:gd name="T103" fmla="*/ 0 h 178"/>
                <a:gd name="T104" fmla="*/ 0 w 173"/>
                <a:gd name="T105" fmla="*/ 0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3"/>
                <a:gd name="T160" fmla="*/ 0 h 178"/>
                <a:gd name="T161" fmla="*/ 173 w 173"/>
                <a:gd name="T162" fmla="*/ 178 h 1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3" h="178">
                  <a:moveTo>
                    <a:pt x="43" y="40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6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1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9"/>
                  </a:lnTo>
                  <a:lnTo>
                    <a:pt x="26" y="139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9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40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4" y="0"/>
                  </a:lnTo>
                  <a:lnTo>
                    <a:pt x="89" y="2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40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475"/>
            <p:cNvSpPr>
              <a:spLocks/>
            </p:cNvSpPr>
            <p:nvPr/>
          </p:nvSpPr>
          <p:spPr bwMode="auto">
            <a:xfrm>
              <a:off x="5425" y="3769"/>
              <a:ext cx="89" cy="154"/>
            </a:xfrm>
            <a:custGeom>
              <a:avLst/>
              <a:gdLst>
                <a:gd name="T0" fmla="*/ 0 w 179"/>
                <a:gd name="T1" fmla="*/ 0 h 309"/>
                <a:gd name="T2" fmla="*/ 0 w 179"/>
                <a:gd name="T3" fmla="*/ 0 h 309"/>
                <a:gd name="T4" fmla="*/ 0 w 179"/>
                <a:gd name="T5" fmla="*/ 0 h 309"/>
                <a:gd name="T6" fmla="*/ 0 w 179"/>
                <a:gd name="T7" fmla="*/ 0 h 309"/>
                <a:gd name="T8" fmla="*/ 0 w 179"/>
                <a:gd name="T9" fmla="*/ 0 h 309"/>
                <a:gd name="T10" fmla="*/ 0 w 179"/>
                <a:gd name="T11" fmla="*/ 0 h 309"/>
                <a:gd name="T12" fmla="*/ 0 w 179"/>
                <a:gd name="T13" fmla="*/ 0 h 309"/>
                <a:gd name="T14" fmla="*/ 0 w 179"/>
                <a:gd name="T15" fmla="*/ 0 h 309"/>
                <a:gd name="T16" fmla="*/ 0 w 179"/>
                <a:gd name="T17" fmla="*/ 0 h 309"/>
                <a:gd name="T18" fmla="*/ 0 w 179"/>
                <a:gd name="T19" fmla="*/ 0 h 309"/>
                <a:gd name="T20" fmla="*/ 0 w 179"/>
                <a:gd name="T21" fmla="*/ 0 h 309"/>
                <a:gd name="T22" fmla="*/ 0 w 179"/>
                <a:gd name="T23" fmla="*/ 0 h 309"/>
                <a:gd name="T24" fmla="*/ 0 w 179"/>
                <a:gd name="T25" fmla="*/ 0 h 309"/>
                <a:gd name="T26" fmla="*/ 0 w 179"/>
                <a:gd name="T27" fmla="*/ 0 h 309"/>
                <a:gd name="T28" fmla="*/ 0 w 179"/>
                <a:gd name="T29" fmla="*/ 0 h 309"/>
                <a:gd name="T30" fmla="*/ 0 w 179"/>
                <a:gd name="T31" fmla="*/ 0 h 309"/>
                <a:gd name="T32" fmla="*/ 0 w 179"/>
                <a:gd name="T33" fmla="*/ 0 h 309"/>
                <a:gd name="T34" fmla="*/ 0 w 179"/>
                <a:gd name="T35" fmla="*/ 0 h 309"/>
                <a:gd name="T36" fmla="*/ 0 w 179"/>
                <a:gd name="T37" fmla="*/ 0 h 309"/>
                <a:gd name="T38" fmla="*/ 0 w 179"/>
                <a:gd name="T39" fmla="*/ 0 h 309"/>
                <a:gd name="T40" fmla="*/ 0 w 179"/>
                <a:gd name="T41" fmla="*/ 0 h 309"/>
                <a:gd name="T42" fmla="*/ 0 w 179"/>
                <a:gd name="T43" fmla="*/ 0 h 309"/>
                <a:gd name="T44" fmla="*/ 0 w 179"/>
                <a:gd name="T45" fmla="*/ 0 h 309"/>
                <a:gd name="T46" fmla="*/ 0 w 179"/>
                <a:gd name="T47" fmla="*/ 0 h 309"/>
                <a:gd name="T48" fmla="*/ 0 w 179"/>
                <a:gd name="T49" fmla="*/ 0 h 309"/>
                <a:gd name="T50" fmla="*/ 0 w 179"/>
                <a:gd name="T51" fmla="*/ 0 h 309"/>
                <a:gd name="T52" fmla="*/ 0 w 179"/>
                <a:gd name="T53" fmla="*/ 0 h 309"/>
                <a:gd name="T54" fmla="*/ 0 w 179"/>
                <a:gd name="T55" fmla="*/ 0 h 309"/>
                <a:gd name="T56" fmla="*/ 0 w 179"/>
                <a:gd name="T57" fmla="*/ 0 h 309"/>
                <a:gd name="T58" fmla="*/ 0 w 179"/>
                <a:gd name="T59" fmla="*/ 0 h 309"/>
                <a:gd name="T60" fmla="*/ 0 w 179"/>
                <a:gd name="T61" fmla="*/ 0 h 309"/>
                <a:gd name="T62" fmla="*/ 0 w 179"/>
                <a:gd name="T63" fmla="*/ 0 h 309"/>
                <a:gd name="T64" fmla="*/ 0 w 179"/>
                <a:gd name="T65" fmla="*/ 0 h 309"/>
                <a:gd name="T66" fmla="*/ 0 w 179"/>
                <a:gd name="T67" fmla="*/ 0 h 309"/>
                <a:gd name="T68" fmla="*/ 0 w 179"/>
                <a:gd name="T69" fmla="*/ 0 h 309"/>
                <a:gd name="T70" fmla="*/ 0 w 179"/>
                <a:gd name="T71" fmla="*/ 0 h 309"/>
                <a:gd name="T72" fmla="*/ 0 w 179"/>
                <a:gd name="T73" fmla="*/ 0 h 309"/>
                <a:gd name="T74" fmla="*/ 0 w 179"/>
                <a:gd name="T75" fmla="*/ 0 h 309"/>
                <a:gd name="T76" fmla="*/ 0 w 179"/>
                <a:gd name="T77" fmla="*/ 0 h 309"/>
                <a:gd name="T78" fmla="*/ 0 w 179"/>
                <a:gd name="T79" fmla="*/ 0 h 309"/>
                <a:gd name="T80" fmla="*/ 0 w 179"/>
                <a:gd name="T81" fmla="*/ 0 h 309"/>
                <a:gd name="T82" fmla="*/ 0 w 179"/>
                <a:gd name="T83" fmla="*/ 0 h 309"/>
                <a:gd name="T84" fmla="*/ 0 w 179"/>
                <a:gd name="T85" fmla="*/ 0 h 309"/>
                <a:gd name="T86" fmla="*/ 0 w 179"/>
                <a:gd name="T87" fmla="*/ 0 h 309"/>
                <a:gd name="T88" fmla="*/ 0 w 179"/>
                <a:gd name="T89" fmla="*/ 0 h 309"/>
                <a:gd name="T90" fmla="*/ 0 w 179"/>
                <a:gd name="T91" fmla="*/ 0 h 309"/>
                <a:gd name="T92" fmla="*/ 0 w 179"/>
                <a:gd name="T93" fmla="*/ 0 h 309"/>
                <a:gd name="T94" fmla="*/ 0 w 179"/>
                <a:gd name="T95" fmla="*/ 0 h 309"/>
                <a:gd name="T96" fmla="*/ 0 w 179"/>
                <a:gd name="T97" fmla="*/ 0 h 309"/>
                <a:gd name="T98" fmla="*/ 0 w 179"/>
                <a:gd name="T99" fmla="*/ 0 h 309"/>
                <a:gd name="T100" fmla="*/ 0 w 179"/>
                <a:gd name="T101" fmla="*/ 0 h 309"/>
                <a:gd name="T102" fmla="*/ 0 w 179"/>
                <a:gd name="T103" fmla="*/ 0 h 309"/>
                <a:gd name="T104" fmla="*/ 0 w 179"/>
                <a:gd name="T105" fmla="*/ 0 h 309"/>
                <a:gd name="T106" fmla="*/ 0 w 179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9"/>
                <a:gd name="T163" fmla="*/ 0 h 309"/>
                <a:gd name="T164" fmla="*/ 179 w 179"/>
                <a:gd name="T165" fmla="*/ 309 h 3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09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1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5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5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8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3"/>
                  </a:lnTo>
                  <a:lnTo>
                    <a:pt x="134" y="246"/>
                  </a:lnTo>
                  <a:lnTo>
                    <a:pt x="147" y="241"/>
                  </a:lnTo>
                  <a:lnTo>
                    <a:pt x="161" y="238"/>
                  </a:lnTo>
                  <a:lnTo>
                    <a:pt x="154" y="225"/>
                  </a:lnTo>
                  <a:lnTo>
                    <a:pt x="150" y="207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476"/>
            <p:cNvSpPr>
              <a:spLocks/>
            </p:cNvSpPr>
            <p:nvPr/>
          </p:nvSpPr>
          <p:spPr bwMode="auto">
            <a:xfrm>
              <a:off x="5652" y="3729"/>
              <a:ext cx="167" cy="128"/>
            </a:xfrm>
            <a:custGeom>
              <a:avLst/>
              <a:gdLst>
                <a:gd name="T0" fmla="*/ 1 w 334"/>
                <a:gd name="T1" fmla="*/ 0 h 255"/>
                <a:gd name="T2" fmla="*/ 1 w 334"/>
                <a:gd name="T3" fmla="*/ 1 h 255"/>
                <a:gd name="T4" fmla="*/ 1 w 334"/>
                <a:gd name="T5" fmla="*/ 1 h 255"/>
                <a:gd name="T6" fmla="*/ 1 w 334"/>
                <a:gd name="T7" fmla="*/ 1 h 255"/>
                <a:gd name="T8" fmla="*/ 1 w 334"/>
                <a:gd name="T9" fmla="*/ 1 h 255"/>
                <a:gd name="T10" fmla="*/ 1 w 334"/>
                <a:gd name="T11" fmla="*/ 1 h 255"/>
                <a:gd name="T12" fmla="*/ 1 w 334"/>
                <a:gd name="T13" fmla="*/ 1 h 255"/>
                <a:gd name="T14" fmla="*/ 1 w 334"/>
                <a:gd name="T15" fmla="*/ 1 h 255"/>
                <a:gd name="T16" fmla="*/ 1 w 334"/>
                <a:gd name="T17" fmla="*/ 1 h 255"/>
                <a:gd name="T18" fmla="*/ 1 w 334"/>
                <a:gd name="T19" fmla="*/ 1 h 255"/>
                <a:gd name="T20" fmla="*/ 1 w 334"/>
                <a:gd name="T21" fmla="*/ 1 h 255"/>
                <a:gd name="T22" fmla="*/ 1 w 334"/>
                <a:gd name="T23" fmla="*/ 1 h 255"/>
                <a:gd name="T24" fmla="*/ 0 w 334"/>
                <a:gd name="T25" fmla="*/ 1 h 255"/>
                <a:gd name="T26" fmla="*/ 1 w 334"/>
                <a:gd name="T27" fmla="*/ 1 h 255"/>
                <a:gd name="T28" fmla="*/ 1 w 334"/>
                <a:gd name="T29" fmla="*/ 1 h 255"/>
                <a:gd name="T30" fmla="*/ 1 w 334"/>
                <a:gd name="T31" fmla="*/ 1 h 255"/>
                <a:gd name="T32" fmla="*/ 1 w 334"/>
                <a:gd name="T33" fmla="*/ 1 h 255"/>
                <a:gd name="T34" fmla="*/ 1 w 334"/>
                <a:gd name="T35" fmla="*/ 1 h 255"/>
                <a:gd name="T36" fmla="*/ 1 w 334"/>
                <a:gd name="T37" fmla="*/ 1 h 255"/>
                <a:gd name="T38" fmla="*/ 1 w 334"/>
                <a:gd name="T39" fmla="*/ 1 h 255"/>
                <a:gd name="T40" fmla="*/ 1 w 334"/>
                <a:gd name="T41" fmla="*/ 1 h 255"/>
                <a:gd name="T42" fmla="*/ 1 w 334"/>
                <a:gd name="T43" fmla="*/ 1 h 255"/>
                <a:gd name="T44" fmla="*/ 1 w 334"/>
                <a:gd name="T45" fmla="*/ 1 h 255"/>
                <a:gd name="T46" fmla="*/ 1 w 334"/>
                <a:gd name="T47" fmla="*/ 1 h 255"/>
                <a:gd name="T48" fmla="*/ 1 w 334"/>
                <a:gd name="T49" fmla="*/ 1 h 255"/>
                <a:gd name="T50" fmla="*/ 1 w 334"/>
                <a:gd name="T51" fmla="*/ 1 h 255"/>
                <a:gd name="T52" fmla="*/ 1 w 334"/>
                <a:gd name="T53" fmla="*/ 1 h 255"/>
                <a:gd name="T54" fmla="*/ 1 w 334"/>
                <a:gd name="T55" fmla="*/ 1 h 255"/>
                <a:gd name="T56" fmla="*/ 1 w 334"/>
                <a:gd name="T57" fmla="*/ 1 h 255"/>
                <a:gd name="T58" fmla="*/ 1 w 334"/>
                <a:gd name="T59" fmla="*/ 1 h 255"/>
                <a:gd name="T60" fmla="*/ 1 w 334"/>
                <a:gd name="T61" fmla="*/ 1 h 255"/>
                <a:gd name="T62" fmla="*/ 1 w 334"/>
                <a:gd name="T63" fmla="*/ 1 h 255"/>
                <a:gd name="T64" fmla="*/ 1 w 334"/>
                <a:gd name="T65" fmla="*/ 1 h 255"/>
                <a:gd name="T66" fmla="*/ 1 w 334"/>
                <a:gd name="T67" fmla="*/ 1 h 255"/>
                <a:gd name="T68" fmla="*/ 1 w 334"/>
                <a:gd name="T69" fmla="*/ 1 h 255"/>
                <a:gd name="T70" fmla="*/ 1 w 334"/>
                <a:gd name="T71" fmla="*/ 1 h 255"/>
                <a:gd name="T72" fmla="*/ 1 w 334"/>
                <a:gd name="T73" fmla="*/ 1 h 255"/>
                <a:gd name="T74" fmla="*/ 1 w 334"/>
                <a:gd name="T75" fmla="*/ 1 h 255"/>
                <a:gd name="T76" fmla="*/ 1 w 334"/>
                <a:gd name="T77" fmla="*/ 1 h 255"/>
                <a:gd name="T78" fmla="*/ 1 w 334"/>
                <a:gd name="T79" fmla="*/ 1 h 255"/>
                <a:gd name="T80" fmla="*/ 1 w 334"/>
                <a:gd name="T81" fmla="*/ 1 h 255"/>
                <a:gd name="T82" fmla="*/ 1 w 334"/>
                <a:gd name="T83" fmla="*/ 1 h 255"/>
                <a:gd name="T84" fmla="*/ 1 w 334"/>
                <a:gd name="T85" fmla="*/ 1 h 255"/>
                <a:gd name="T86" fmla="*/ 1 w 334"/>
                <a:gd name="T87" fmla="*/ 1 h 255"/>
                <a:gd name="T88" fmla="*/ 1 w 334"/>
                <a:gd name="T89" fmla="*/ 1 h 255"/>
                <a:gd name="T90" fmla="*/ 1 w 334"/>
                <a:gd name="T91" fmla="*/ 1 h 255"/>
                <a:gd name="T92" fmla="*/ 1 w 334"/>
                <a:gd name="T93" fmla="*/ 1 h 255"/>
                <a:gd name="T94" fmla="*/ 1 w 334"/>
                <a:gd name="T95" fmla="*/ 1 h 255"/>
                <a:gd name="T96" fmla="*/ 1 w 334"/>
                <a:gd name="T97" fmla="*/ 1 h 255"/>
                <a:gd name="T98" fmla="*/ 1 w 334"/>
                <a:gd name="T99" fmla="*/ 1 h 255"/>
                <a:gd name="T100" fmla="*/ 1 w 334"/>
                <a:gd name="T101" fmla="*/ 1 h 255"/>
                <a:gd name="T102" fmla="*/ 1 w 334"/>
                <a:gd name="T103" fmla="*/ 1 h 255"/>
                <a:gd name="T104" fmla="*/ 1 w 334"/>
                <a:gd name="T105" fmla="*/ 1 h 255"/>
                <a:gd name="T106" fmla="*/ 1 w 334"/>
                <a:gd name="T107" fmla="*/ 1 h 255"/>
                <a:gd name="T108" fmla="*/ 1 w 334"/>
                <a:gd name="T109" fmla="*/ 1 h 255"/>
                <a:gd name="T110" fmla="*/ 1 w 334"/>
                <a:gd name="T111" fmla="*/ 1 h 255"/>
                <a:gd name="T112" fmla="*/ 1 w 334"/>
                <a:gd name="T113" fmla="*/ 1 h 255"/>
                <a:gd name="T114" fmla="*/ 1 w 334"/>
                <a:gd name="T115" fmla="*/ 1 h 255"/>
                <a:gd name="T116" fmla="*/ 1 w 334"/>
                <a:gd name="T117" fmla="*/ 1 h 255"/>
                <a:gd name="T118" fmla="*/ 1 w 334"/>
                <a:gd name="T119" fmla="*/ 1 h 255"/>
                <a:gd name="T120" fmla="*/ 1 w 334"/>
                <a:gd name="T121" fmla="*/ 0 h 2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4"/>
                <a:gd name="T184" fmla="*/ 0 h 255"/>
                <a:gd name="T185" fmla="*/ 334 w 334"/>
                <a:gd name="T186" fmla="*/ 255 h 2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4" h="255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4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0"/>
                  </a:lnTo>
                  <a:lnTo>
                    <a:pt x="181" y="255"/>
                  </a:lnTo>
                  <a:lnTo>
                    <a:pt x="191" y="247"/>
                  </a:lnTo>
                  <a:lnTo>
                    <a:pt x="204" y="240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5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4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3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477"/>
            <p:cNvSpPr>
              <a:spLocks/>
            </p:cNvSpPr>
            <p:nvPr/>
          </p:nvSpPr>
          <p:spPr bwMode="auto">
            <a:xfrm>
              <a:off x="5566" y="3538"/>
              <a:ext cx="147" cy="180"/>
            </a:xfrm>
            <a:custGeom>
              <a:avLst/>
              <a:gdLst>
                <a:gd name="T0" fmla="*/ 1 w 293"/>
                <a:gd name="T1" fmla="*/ 1 h 360"/>
                <a:gd name="T2" fmla="*/ 1 w 293"/>
                <a:gd name="T3" fmla="*/ 1 h 360"/>
                <a:gd name="T4" fmla="*/ 1 w 293"/>
                <a:gd name="T5" fmla="*/ 1 h 360"/>
                <a:gd name="T6" fmla="*/ 1 w 293"/>
                <a:gd name="T7" fmla="*/ 1 h 360"/>
                <a:gd name="T8" fmla="*/ 1 w 293"/>
                <a:gd name="T9" fmla="*/ 1 h 360"/>
                <a:gd name="T10" fmla="*/ 1 w 293"/>
                <a:gd name="T11" fmla="*/ 1 h 360"/>
                <a:gd name="T12" fmla="*/ 1 w 293"/>
                <a:gd name="T13" fmla="*/ 1 h 360"/>
                <a:gd name="T14" fmla="*/ 1 w 293"/>
                <a:gd name="T15" fmla="*/ 1 h 360"/>
                <a:gd name="T16" fmla="*/ 1 w 293"/>
                <a:gd name="T17" fmla="*/ 1 h 360"/>
                <a:gd name="T18" fmla="*/ 1 w 293"/>
                <a:gd name="T19" fmla="*/ 1 h 360"/>
                <a:gd name="T20" fmla="*/ 1 w 293"/>
                <a:gd name="T21" fmla="*/ 1 h 360"/>
                <a:gd name="T22" fmla="*/ 1 w 293"/>
                <a:gd name="T23" fmla="*/ 1 h 360"/>
                <a:gd name="T24" fmla="*/ 1 w 293"/>
                <a:gd name="T25" fmla="*/ 1 h 360"/>
                <a:gd name="T26" fmla="*/ 0 w 293"/>
                <a:gd name="T27" fmla="*/ 1 h 360"/>
                <a:gd name="T28" fmla="*/ 1 w 293"/>
                <a:gd name="T29" fmla="*/ 1 h 360"/>
                <a:gd name="T30" fmla="*/ 1 w 293"/>
                <a:gd name="T31" fmla="*/ 1 h 360"/>
                <a:gd name="T32" fmla="*/ 1 w 293"/>
                <a:gd name="T33" fmla="*/ 1 h 360"/>
                <a:gd name="T34" fmla="*/ 1 w 293"/>
                <a:gd name="T35" fmla="*/ 1 h 360"/>
                <a:gd name="T36" fmla="*/ 1 w 293"/>
                <a:gd name="T37" fmla="*/ 1 h 360"/>
                <a:gd name="T38" fmla="*/ 1 w 293"/>
                <a:gd name="T39" fmla="*/ 1 h 360"/>
                <a:gd name="T40" fmla="*/ 1 w 293"/>
                <a:gd name="T41" fmla="*/ 1 h 360"/>
                <a:gd name="T42" fmla="*/ 1 w 293"/>
                <a:gd name="T43" fmla="*/ 1 h 360"/>
                <a:gd name="T44" fmla="*/ 1 w 293"/>
                <a:gd name="T45" fmla="*/ 1 h 360"/>
                <a:gd name="T46" fmla="*/ 1 w 293"/>
                <a:gd name="T47" fmla="*/ 1 h 360"/>
                <a:gd name="T48" fmla="*/ 1 w 293"/>
                <a:gd name="T49" fmla="*/ 1 h 360"/>
                <a:gd name="T50" fmla="*/ 1 w 293"/>
                <a:gd name="T51" fmla="*/ 1 h 360"/>
                <a:gd name="T52" fmla="*/ 1 w 293"/>
                <a:gd name="T53" fmla="*/ 1 h 360"/>
                <a:gd name="T54" fmla="*/ 1 w 293"/>
                <a:gd name="T55" fmla="*/ 1 h 360"/>
                <a:gd name="T56" fmla="*/ 1 w 293"/>
                <a:gd name="T57" fmla="*/ 1 h 360"/>
                <a:gd name="T58" fmla="*/ 1 w 293"/>
                <a:gd name="T59" fmla="*/ 1 h 360"/>
                <a:gd name="T60" fmla="*/ 1 w 293"/>
                <a:gd name="T61" fmla="*/ 1 h 360"/>
                <a:gd name="T62" fmla="*/ 1 w 293"/>
                <a:gd name="T63" fmla="*/ 1 h 360"/>
                <a:gd name="T64" fmla="*/ 1 w 293"/>
                <a:gd name="T65" fmla="*/ 1 h 360"/>
                <a:gd name="T66" fmla="*/ 1 w 293"/>
                <a:gd name="T67" fmla="*/ 1 h 360"/>
                <a:gd name="T68" fmla="*/ 1 w 293"/>
                <a:gd name="T69" fmla="*/ 1 h 360"/>
                <a:gd name="T70" fmla="*/ 1 w 293"/>
                <a:gd name="T71" fmla="*/ 1 h 3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3"/>
                <a:gd name="T109" fmla="*/ 0 h 360"/>
                <a:gd name="T110" fmla="*/ 293 w 293"/>
                <a:gd name="T111" fmla="*/ 360 h 3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3" h="360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7"/>
                  </a:lnTo>
                  <a:lnTo>
                    <a:pt x="185" y="183"/>
                  </a:lnTo>
                  <a:lnTo>
                    <a:pt x="160" y="193"/>
                  </a:lnTo>
                  <a:lnTo>
                    <a:pt x="134" y="210"/>
                  </a:lnTo>
                  <a:lnTo>
                    <a:pt x="112" y="234"/>
                  </a:lnTo>
                  <a:lnTo>
                    <a:pt x="95" y="269"/>
                  </a:lnTo>
                  <a:lnTo>
                    <a:pt x="89" y="285"/>
                  </a:lnTo>
                  <a:lnTo>
                    <a:pt x="85" y="300"/>
                  </a:lnTo>
                  <a:lnTo>
                    <a:pt x="80" y="313"/>
                  </a:lnTo>
                  <a:lnTo>
                    <a:pt x="76" y="323"/>
                  </a:lnTo>
                  <a:lnTo>
                    <a:pt x="71" y="332"/>
                  </a:lnTo>
                  <a:lnTo>
                    <a:pt x="65" y="340"/>
                  </a:lnTo>
                  <a:lnTo>
                    <a:pt x="61" y="345"/>
                  </a:lnTo>
                  <a:lnTo>
                    <a:pt x="54" y="347"/>
                  </a:lnTo>
                  <a:lnTo>
                    <a:pt x="47" y="348"/>
                  </a:lnTo>
                  <a:lnTo>
                    <a:pt x="39" y="350"/>
                  </a:lnTo>
                  <a:lnTo>
                    <a:pt x="31" y="351"/>
                  </a:lnTo>
                  <a:lnTo>
                    <a:pt x="24" y="353"/>
                  </a:lnTo>
                  <a:lnTo>
                    <a:pt x="17" y="354"/>
                  </a:lnTo>
                  <a:lnTo>
                    <a:pt x="11" y="356"/>
                  </a:lnTo>
                  <a:lnTo>
                    <a:pt x="5" y="358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1" y="358"/>
                  </a:lnTo>
                  <a:lnTo>
                    <a:pt x="0" y="356"/>
                  </a:lnTo>
                  <a:lnTo>
                    <a:pt x="0" y="355"/>
                  </a:lnTo>
                  <a:lnTo>
                    <a:pt x="24" y="344"/>
                  </a:lnTo>
                  <a:lnTo>
                    <a:pt x="42" y="328"/>
                  </a:lnTo>
                  <a:lnTo>
                    <a:pt x="55" y="308"/>
                  </a:lnTo>
                  <a:lnTo>
                    <a:pt x="64" y="286"/>
                  </a:lnTo>
                  <a:lnTo>
                    <a:pt x="69" y="264"/>
                  </a:lnTo>
                  <a:lnTo>
                    <a:pt x="71" y="244"/>
                  </a:lnTo>
                  <a:lnTo>
                    <a:pt x="72" y="225"/>
                  </a:lnTo>
                  <a:lnTo>
                    <a:pt x="72" y="213"/>
                  </a:lnTo>
                  <a:lnTo>
                    <a:pt x="72" y="201"/>
                  </a:lnTo>
                  <a:lnTo>
                    <a:pt x="69" y="186"/>
                  </a:lnTo>
                  <a:lnTo>
                    <a:pt x="65" y="171"/>
                  </a:lnTo>
                  <a:lnTo>
                    <a:pt x="61" y="154"/>
                  </a:lnTo>
                  <a:lnTo>
                    <a:pt x="70" y="152"/>
                  </a:lnTo>
                  <a:lnTo>
                    <a:pt x="81" y="146"/>
                  </a:lnTo>
                  <a:lnTo>
                    <a:pt x="93" y="137"/>
                  </a:lnTo>
                  <a:lnTo>
                    <a:pt x="104" y="125"/>
                  </a:lnTo>
                  <a:lnTo>
                    <a:pt x="114" y="111"/>
                  </a:lnTo>
                  <a:lnTo>
                    <a:pt x="119" y="95"/>
                  </a:lnTo>
                  <a:lnTo>
                    <a:pt x="120" y="79"/>
                  </a:lnTo>
                  <a:lnTo>
                    <a:pt x="117" y="63"/>
                  </a:lnTo>
                  <a:lnTo>
                    <a:pt x="130" y="62"/>
                  </a:lnTo>
                  <a:lnTo>
                    <a:pt x="145" y="57"/>
                  </a:lnTo>
                  <a:lnTo>
                    <a:pt x="163" y="51"/>
                  </a:lnTo>
                  <a:lnTo>
                    <a:pt x="181" y="42"/>
                  </a:lnTo>
                  <a:lnTo>
                    <a:pt x="200" y="33"/>
                  </a:lnTo>
                  <a:lnTo>
                    <a:pt x="216" y="21"/>
                  </a:lnTo>
                  <a:lnTo>
                    <a:pt x="229" y="11"/>
                  </a:lnTo>
                  <a:lnTo>
                    <a:pt x="238" y="0"/>
                  </a:lnTo>
                  <a:lnTo>
                    <a:pt x="237" y="13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4"/>
                  </a:lnTo>
                  <a:lnTo>
                    <a:pt x="256" y="81"/>
                  </a:lnTo>
                  <a:lnTo>
                    <a:pt x="267" y="96"/>
                  </a:lnTo>
                  <a:lnTo>
                    <a:pt x="279" y="109"/>
                  </a:lnTo>
                  <a:lnTo>
                    <a:pt x="293" y="118"/>
                  </a:lnTo>
                  <a:lnTo>
                    <a:pt x="284" y="119"/>
                  </a:lnTo>
                  <a:lnTo>
                    <a:pt x="274" y="123"/>
                  </a:lnTo>
                  <a:lnTo>
                    <a:pt x="266" y="127"/>
                  </a:lnTo>
                  <a:lnTo>
                    <a:pt x="257" y="134"/>
                  </a:lnTo>
                  <a:lnTo>
                    <a:pt x="252" y="141"/>
                  </a:lnTo>
                  <a:lnTo>
                    <a:pt x="249" y="152"/>
                  </a:lnTo>
                  <a:lnTo>
                    <a:pt x="251" y="162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478"/>
            <p:cNvSpPr>
              <a:spLocks/>
            </p:cNvSpPr>
            <p:nvPr/>
          </p:nvSpPr>
          <p:spPr bwMode="auto">
            <a:xfrm>
              <a:off x="5518" y="3541"/>
              <a:ext cx="86" cy="175"/>
            </a:xfrm>
            <a:custGeom>
              <a:avLst/>
              <a:gdLst>
                <a:gd name="T0" fmla="*/ 0 w 173"/>
                <a:gd name="T1" fmla="*/ 0 h 351"/>
                <a:gd name="T2" fmla="*/ 0 w 173"/>
                <a:gd name="T3" fmla="*/ 0 h 351"/>
                <a:gd name="T4" fmla="*/ 0 w 173"/>
                <a:gd name="T5" fmla="*/ 0 h 351"/>
                <a:gd name="T6" fmla="*/ 0 w 173"/>
                <a:gd name="T7" fmla="*/ 0 h 351"/>
                <a:gd name="T8" fmla="*/ 0 w 173"/>
                <a:gd name="T9" fmla="*/ 0 h 351"/>
                <a:gd name="T10" fmla="*/ 0 w 173"/>
                <a:gd name="T11" fmla="*/ 0 h 351"/>
                <a:gd name="T12" fmla="*/ 0 w 173"/>
                <a:gd name="T13" fmla="*/ 0 h 351"/>
                <a:gd name="T14" fmla="*/ 0 w 173"/>
                <a:gd name="T15" fmla="*/ 0 h 351"/>
                <a:gd name="T16" fmla="*/ 0 w 173"/>
                <a:gd name="T17" fmla="*/ 0 h 351"/>
                <a:gd name="T18" fmla="*/ 0 w 173"/>
                <a:gd name="T19" fmla="*/ 0 h 351"/>
                <a:gd name="T20" fmla="*/ 0 w 173"/>
                <a:gd name="T21" fmla="*/ 0 h 351"/>
                <a:gd name="T22" fmla="*/ 0 w 173"/>
                <a:gd name="T23" fmla="*/ 0 h 351"/>
                <a:gd name="T24" fmla="*/ 0 w 173"/>
                <a:gd name="T25" fmla="*/ 0 h 351"/>
                <a:gd name="T26" fmla="*/ 0 w 173"/>
                <a:gd name="T27" fmla="*/ 0 h 351"/>
                <a:gd name="T28" fmla="*/ 0 w 173"/>
                <a:gd name="T29" fmla="*/ 0 h 351"/>
                <a:gd name="T30" fmla="*/ 0 w 173"/>
                <a:gd name="T31" fmla="*/ 0 h 351"/>
                <a:gd name="T32" fmla="*/ 0 w 173"/>
                <a:gd name="T33" fmla="*/ 0 h 351"/>
                <a:gd name="T34" fmla="*/ 0 w 173"/>
                <a:gd name="T35" fmla="*/ 0 h 351"/>
                <a:gd name="T36" fmla="*/ 0 w 173"/>
                <a:gd name="T37" fmla="*/ 0 h 351"/>
                <a:gd name="T38" fmla="*/ 0 w 173"/>
                <a:gd name="T39" fmla="*/ 0 h 351"/>
                <a:gd name="T40" fmla="*/ 0 w 173"/>
                <a:gd name="T41" fmla="*/ 0 h 351"/>
                <a:gd name="T42" fmla="*/ 0 w 173"/>
                <a:gd name="T43" fmla="*/ 0 h 351"/>
                <a:gd name="T44" fmla="*/ 0 w 173"/>
                <a:gd name="T45" fmla="*/ 0 h 351"/>
                <a:gd name="T46" fmla="*/ 0 w 173"/>
                <a:gd name="T47" fmla="*/ 0 h 351"/>
                <a:gd name="T48" fmla="*/ 0 w 173"/>
                <a:gd name="T49" fmla="*/ 0 h 351"/>
                <a:gd name="T50" fmla="*/ 0 w 173"/>
                <a:gd name="T51" fmla="*/ 0 h 351"/>
                <a:gd name="T52" fmla="*/ 0 w 173"/>
                <a:gd name="T53" fmla="*/ 0 h 351"/>
                <a:gd name="T54" fmla="*/ 0 w 173"/>
                <a:gd name="T55" fmla="*/ 0 h 351"/>
                <a:gd name="T56" fmla="*/ 0 w 173"/>
                <a:gd name="T57" fmla="*/ 0 h 351"/>
                <a:gd name="T58" fmla="*/ 0 w 173"/>
                <a:gd name="T59" fmla="*/ 0 h 351"/>
                <a:gd name="T60" fmla="*/ 0 w 173"/>
                <a:gd name="T61" fmla="*/ 0 h 351"/>
                <a:gd name="T62" fmla="*/ 0 w 173"/>
                <a:gd name="T63" fmla="*/ 0 h 351"/>
                <a:gd name="T64" fmla="*/ 0 w 173"/>
                <a:gd name="T65" fmla="*/ 0 h 351"/>
                <a:gd name="T66" fmla="*/ 0 w 173"/>
                <a:gd name="T67" fmla="*/ 0 h 351"/>
                <a:gd name="T68" fmla="*/ 0 w 173"/>
                <a:gd name="T69" fmla="*/ 0 h 351"/>
                <a:gd name="T70" fmla="*/ 0 w 173"/>
                <a:gd name="T71" fmla="*/ 0 h 351"/>
                <a:gd name="T72" fmla="*/ 0 w 173"/>
                <a:gd name="T73" fmla="*/ 0 h 351"/>
                <a:gd name="T74" fmla="*/ 0 w 173"/>
                <a:gd name="T75" fmla="*/ 0 h 351"/>
                <a:gd name="T76" fmla="*/ 0 w 173"/>
                <a:gd name="T77" fmla="*/ 0 h 351"/>
                <a:gd name="T78" fmla="*/ 0 w 173"/>
                <a:gd name="T79" fmla="*/ 0 h 351"/>
                <a:gd name="T80" fmla="*/ 0 w 173"/>
                <a:gd name="T81" fmla="*/ 0 h 351"/>
                <a:gd name="T82" fmla="*/ 0 w 173"/>
                <a:gd name="T83" fmla="*/ 0 h 351"/>
                <a:gd name="T84" fmla="*/ 0 w 173"/>
                <a:gd name="T85" fmla="*/ 0 h 351"/>
                <a:gd name="T86" fmla="*/ 0 w 173"/>
                <a:gd name="T87" fmla="*/ 0 h 351"/>
                <a:gd name="T88" fmla="*/ 0 w 173"/>
                <a:gd name="T89" fmla="*/ 0 h 351"/>
                <a:gd name="T90" fmla="*/ 0 w 173"/>
                <a:gd name="T91" fmla="*/ 0 h 351"/>
                <a:gd name="T92" fmla="*/ 0 w 173"/>
                <a:gd name="T93" fmla="*/ 0 h 351"/>
                <a:gd name="T94" fmla="*/ 0 w 173"/>
                <a:gd name="T95" fmla="*/ 0 h 351"/>
                <a:gd name="T96" fmla="*/ 0 w 173"/>
                <a:gd name="T97" fmla="*/ 0 h 351"/>
                <a:gd name="T98" fmla="*/ 0 w 173"/>
                <a:gd name="T99" fmla="*/ 0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51"/>
                <a:gd name="T152" fmla="*/ 173 w 173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8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5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2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2"/>
                  </a:lnTo>
                  <a:lnTo>
                    <a:pt x="55" y="255"/>
                  </a:lnTo>
                  <a:lnTo>
                    <a:pt x="57" y="249"/>
                  </a:lnTo>
                  <a:lnTo>
                    <a:pt x="57" y="247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4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2"/>
                  </a:lnTo>
                  <a:lnTo>
                    <a:pt x="9" y="234"/>
                  </a:lnTo>
                  <a:lnTo>
                    <a:pt x="0" y="202"/>
                  </a:lnTo>
                  <a:lnTo>
                    <a:pt x="2" y="167"/>
                  </a:lnTo>
                  <a:lnTo>
                    <a:pt x="16" y="134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6"/>
                  </a:lnTo>
                  <a:lnTo>
                    <a:pt x="147" y="12"/>
                  </a:lnTo>
                  <a:lnTo>
                    <a:pt x="151" y="11"/>
                  </a:lnTo>
                  <a:lnTo>
                    <a:pt x="155" y="7"/>
                  </a:lnTo>
                  <a:lnTo>
                    <a:pt x="161" y="5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3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9"/>
                  </a:lnTo>
                  <a:lnTo>
                    <a:pt x="169" y="221"/>
                  </a:lnTo>
                  <a:lnTo>
                    <a:pt x="168" y="240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479"/>
            <p:cNvSpPr>
              <a:spLocks/>
            </p:cNvSpPr>
            <p:nvPr/>
          </p:nvSpPr>
          <p:spPr bwMode="auto">
            <a:xfrm>
              <a:off x="5383" y="3626"/>
              <a:ext cx="422" cy="296"/>
            </a:xfrm>
            <a:custGeom>
              <a:avLst/>
              <a:gdLst>
                <a:gd name="T0" fmla="*/ 1 w 844"/>
                <a:gd name="T1" fmla="*/ 1 h 591"/>
                <a:gd name="T2" fmla="*/ 1 w 844"/>
                <a:gd name="T3" fmla="*/ 1 h 591"/>
                <a:gd name="T4" fmla="*/ 1 w 844"/>
                <a:gd name="T5" fmla="*/ 1 h 591"/>
                <a:gd name="T6" fmla="*/ 1 w 844"/>
                <a:gd name="T7" fmla="*/ 1 h 591"/>
                <a:gd name="T8" fmla="*/ 1 w 844"/>
                <a:gd name="T9" fmla="*/ 1 h 591"/>
                <a:gd name="T10" fmla="*/ 1 w 844"/>
                <a:gd name="T11" fmla="*/ 1 h 591"/>
                <a:gd name="T12" fmla="*/ 1 w 844"/>
                <a:gd name="T13" fmla="*/ 1 h 591"/>
                <a:gd name="T14" fmla="*/ 1 w 844"/>
                <a:gd name="T15" fmla="*/ 1 h 591"/>
                <a:gd name="T16" fmla="*/ 1 w 844"/>
                <a:gd name="T17" fmla="*/ 1 h 591"/>
                <a:gd name="T18" fmla="*/ 1 w 844"/>
                <a:gd name="T19" fmla="*/ 1 h 591"/>
                <a:gd name="T20" fmla="*/ 1 w 844"/>
                <a:gd name="T21" fmla="*/ 1 h 591"/>
                <a:gd name="T22" fmla="*/ 1 w 844"/>
                <a:gd name="T23" fmla="*/ 1 h 591"/>
                <a:gd name="T24" fmla="*/ 1 w 844"/>
                <a:gd name="T25" fmla="*/ 1 h 591"/>
                <a:gd name="T26" fmla="*/ 1 w 844"/>
                <a:gd name="T27" fmla="*/ 1 h 591"/>
                <a:gd name="T28" fmla="*/ 1 w 844"/>
                <a:gd name="T29" fmla="*/ 1 h 591"/>
                <a:gd name="T30" fmla="*/ 1 w 844"/>
                <a:gd name="T31" fmla="*/ 1 h 591"/>
                <a:gd name="T32" fmla="*/ 1 w 844"/>
                <a:gd name="T33" fmla="*/ 1 h 591"/>
                <a:gd name="T34" fmla="*/ 1 w 844"/>
                <a:gd name="T35" fmla="*/ 1 h 591"/>
                <a:gd name="T36" fmla="*/ 1 w 844"/>
                <a:gd name="T37" fmla="*/ 1 h 591"/>
                <a:gd name="T38" fmla="*/ 1 w 844"/>
                <a:gd name="T39" fmla="*/ 1 h 591"/>
                <a:gd name="T40" fmla="*/ 1 w 844"/>
                <a:gd name="T41" fmla="*/ 1 h 591"/>
                <a:gd name="T42" fmla="*/ 1 w 844"/>
                <a:gd name="T43" fmla="*/ 1 h 591"/>
                <a:gd name="T44" fmla="*/ 1 w 844"/>
                <a:gd name="T45" fmla="*/ 1 h 591"/>
                <a:gd name="T46" fmla="*/ 1 w 844"/>
                <a:gd name="T47" fmla="*/ 1 h 591"/>
                <a:gd name="T48" fmla="*/ 1 w 844"/>
                <a:gd name="T49" fmla="*/ 1 h 591"/>
                <a:gd name="T50" fmla="*/ 1 w 844"/>
                <a:gd name="T51" fmla="*/ 1 h 591"/>
                <a:gd name="T52" fmla="*/ 1 w 844"/>
                <a:gd name="T53" fmla="*/ 1 h 591"/>
                <a:gd name="T54" fmla="*/ 1 w 844"/>
                <a:gd name="T55" fmla="*/ 1 h 591"/>
                <a:gd name="T56" fmla="*/ 1 w 844"/>
                <a:gd name="T57" fmla="*/ 1 h 591"/>
                <a:gd name="T58" fmla="*/ 1 w 844"/>
                <a:gd name="T59" fmla="*/ 1 h 591"/>
                <a:gd name="T60" fmla="*/ 1 w 844"/>
                <a:gd name="T61" fmla="*/ 1 h 591"/>
                <a:gd name="T62" fmla="*/ 1 w 844"/>
                <a:gd name="T63" fmla="*/ 1 h 591"/>
                <a:gd name="T64" fmla="*/ 1 w 844"/>
                <a:gd name="T65" fmla="*/ 0 h 591"/>
                <a:gd name="T66" fmla="*/ 1 w 844"/>
                <a:gd name="T67" fmla="*/ 1 h 591"/>
                <a:gd name="T68" fmla="*/ 1 w 844"/>
                <a:gd name="T69" fmla="*/ 1 h 591"/>
                <a:gd name="T70" fmla="*/ 1 w 844"/>
                <a:gd name="T71" fmla="*/ 1 h 591"/>
                <a:gd name="T72" fmla="*/ 1 w 844"/>
                <a:gd name="T73" fmla="*/ 1 h 591"/>
                <a:gd name="T74" fmla="*/ 1 w 844"/>
                <a:gd name="T75" fmla="*/ 1 h 591"/>
                <a:gd name="T76" fmla="*/ 1 w 844"/>
                <a:gd name="T77" fmla="*/ 1 h 591"/>
                <a:gd name="T78" fmla="*/ 1 w 844"/>
                <a:gd name="T79" fmla="*/ 1 h 591"/>
                <a:gd name="T80" fmla="*/ 1 w 844"/>
                <a:gd name="T81" fmla="*/ 1 h 591"/>
                <a:gd name="T82" fmla="*/ 1 w 844"/>
                <a:gd name="T83" fmla="*/ 1 h 591"/>
                <a:gd name="T84" fmla="*/ 1 w 844"/>
                <a:gd name="T85" fmla="*/ 1 h 591"/>
                <a:gd name="T86" fmla="*/ 1 w 844"/>
                <a:gd name="T87" fmla="*/ 1 h 591"/>
                <a:gd name="T88" fmla="*/ 1 w 844"/>
                <a:gd name="T89" fmla="*/ 1 h 591"/>
                <a:gd name="T90" fmla="*/ 1 w 844"/>
                <a:gd name="T91" fmla="*/ 1 h 591"/>
                <a:gd name="T92" fmla="*/ 1 w 844"/>
                <a:gd name="T93" fmla="*/ 1 h 591"/>
                <a:gd name="T94" fmla="*/ 1 w 844"/>
                <a:gd name="T95" fmla="*/ 1 h 591"/>
                <a:gd name="T96" fmla="*/ 1 w 844"/>
                <a:gd name="T97" fmla="*/ 1 h 591"/>
                <a:gd name="T98" fmla="*/ 1 w 844"/>
                <a:gd name="T99" fmla="*/ 1 h 591"/>
                <a:gd name="T100" fmla="*/ 1 w 844"/>
                <a:gd name="T101" fmla="*/ 1 h 591"/>
                <a:gd name="T102" fmla="*/ 1 w 844"/>
                <a:gd name="T103" fmla="*/ 1 h 591"/>
                <a:gd name="T104" fmla="*/ 1 w 844"/>
                <a:gd name="T105" fmla="*/ 1 h 591"/>
                <a:gd name="T106" fmla="*/ 1 w 844"/>
                <a:gd name="T107" fmla="*/ 1 h 591"/>
                <a:gd name="T108" fmla="*/ 1 w 844"/>
                <a:gd name="T109" fmla="*/ 1 h 591"/>
                <a:gd name="T110" fmla="*/ 1 w 844"/>
                <a:gd name="T111" fmla="*/ 1 h 591"/>
                <a:gd name="T112" fmla="*/ 1 w 844"/>
                <a:gd name="T113" fmla="*/ 1 h 591"/>
                <a:gd name="T114" fmla="*/ 1 w 844"/>
                <a:gd name="T115" fmla="*/ 1 h 591"/>
                <a:gd name="T116" fmla="*/ 1 w 844"/>
                <a:gd name="T117" fmla="*/ 1 h 5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4"/>
                <a:gd name="T178" fmla="*/ 0 h 591"/>
                <a:gd name="T179" fmla="*/ 844 w 844"/>
                <a:gd name="T180" fmla="*/ 591 h 5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4" h="591">
                  <a:moveTo>
                    <a:pt x="402" y="348"/>
                  </a:moveTo>
                  <a:lnTo>
                    <a:pt x="410" y="390"/>
                  </a:lnTo>
                  <a:lnTo>
                    <a:pt x="410" y="434"/>
                  </a:lnTo>
                  <a:lnTo>
                    <a:pt x="404" y="473"/>
                  </a:lnTo>
                  <a:lnTo>
                    <a:pt x="391" y="504"/>
                  </a:lnTo>
                  <a:lnTo>
                    <a:pt x="383" y="515"/>
                  </a:lnTo>
                  <a:lnTo>
                    <a:pt x="376" y="527"/>
                  </a:lnTo>
                  <a:lnTo>
                    <a:pt x="369" y="537"/>
                  </a:lnTo>
                  <a:lnTo>
                    <a:pt x="363" y="548"/>
                  </a:lnTo>
                  <a:lnTo>
                    <a:pt x="357" y="557"/>
                  </a:lnTo>
                  <a:lnTo>
                    <a:pt x="353" y="568"/>
                  </a:lnTo>
                  <a:lnTo>
                    <a:pt x="349" y="579"/>
                  </a:lnTo>
                  <a:lnTo>
                    <a:pt x="346" y="591"/>
                  </a:lnTo>
                  <a:lnTo>
                    <a:pt x="343" y="583"/>
                  </a:lnTo>
                  <a:lnTo>
                    <a:pt x="340" y="572"/>
                  </a:lnTo>
                  <a:lnTo>
                    <a:pt x="333" y="559"/>
                  </a:lnTo>
                  <a:lnTo>
                    <a:pt x="326" y="544"/>
                  </a:lnTo>
                  <a:lnTo>
                    <a:pt x="316" y="529"/>
                  </a:lnTo>
                  <a:lnTo>
                    <a:pt x="307" y="514"/>
                  </a:lnTo>
                  <a:lnTo>
                    <a:pt x="295" y="503"/>
                  </a:lnTo>
                  <a:lnTo>
                    <a:pt x="285" y="492"/>
                  </a:lnTo>
                  <a:lnTo>
                    <a:pt x="279" y="488"/>
                  </a:lnTo>
                  <a:lnTo>
                    <a:pt x="273" y="483"/>
                  </a:lnTo>
                  <a:lnTo>
                    <a:pt x="269" y="478"/>
                  </a:lnTo>
                  <a:lnTo>
                    <a:pt x="264" y="474"/>
                  </a:lnTo>
                  <a:lnTo>
                    <a:pt x="260" y="468"/>
                  </a:lnTo>
                  <a:lnTo>
                    <a:pt x="257" y="464"/>
                  </a:lnTo>
                  <a:lnTo>
                    <a:pt x="254" y="458"/>
                  </a:lnTo>
                  <a:lnTo>
                    <a:pt x="250" y="453"/>
                  </a:lnTo>
                  <a:lnTo>
                    <a:pt x="239" y="420"/>
                  </a:lnTo>
                  <a:lnTo>
                    <a:pt x="235" y="388"/>
                  </a:lnTo>
                  <a:lnTo>
                    <a:pt x="236" y="359"/>
                  </a:lnTo>
                  <a:lnTo>
                    <a:pt x="241" y="337"/>
                  </a:lnTo>
                  <a:lnTo>
                    <a:pt x="244" y="325"/>
                  </a:lnTo>
                  <a:lnTo>
                    <a:pt x="250" y="315"/>
                  </a:lnTo>
                  <a:lnTo>
                    <a:pt x="257" y="304"/>
                  </a:lnTo>
                  <a:lnTo>
                    <a:pt x="265" y="291"/>
                  </a:lnTo>
                  <a:lnTo>
                    <a:pt x="274" y="279"/>
                  </a:lnTo>
                  <a:lnTo>
                    <a:pt x="284" y="267"/>
                  </a:lnTo>
                  <a:lnTo>
                    <a:pt x="292" y="253"/>
                  </a:lnTo>
                  <a:lnTo>
                    <a:pt x="300" y="239"/>
                  </a:lnTo>
                  <a:lnTo>
                    <a:pt x="302" y="230"/>
                  </a:lnTo>
                  <a:lnTo>
                    <a:pt x="303" y="219"/>
                  </a:lnTo>
                  <a:lnTo>
                    <a:pt x="301" y="213"/>
                  </a:lnTo>
                  <a:lnTo>
                    <a:pt x="298" y="210"/>
                  </a:lnTo>
                  <a:lnTo>
                    <a:pt x="292" y="215"/>
                  </a:lnTo>
                  <a:lnTo>
                    <a:pt x="287" y="223"/>
                  </a:lnTo>
                  <a:lnTo>
                    <a:pt x="284" y="231"/>
                  </a:lnTo>
                  <a:lnTo>
                    <a:pt x="281" y="239"/>
                  </a:lnTo>
                  <a:lnTo>
                    <a:pt x="278" y="252"/>
                  </a:lnTo>
                  <a:lnTo>
                    <a:pt x="273" y="263"/>
                  </a:lnTo>
                  <a:lnTo>
                    <a:pt x="267" y="275"/>
                  </a:lnTo>
                  <a:lnTo>
                    <a:pt x="262" y="285"/>
                  </a:lnTo>
                  <a:lnTo>
                    <a:pt x="247" y="305"/>
                  </a:lnTo>
                  <a:lnTo>
                    <a:pt x="231" y="322"/>
                  </a:lnTo>
                  <a:lnTo>
                    <a:pt x="212" y="336"/>
                  </a:lnTo>
                  <a:lnTo>
                    <a:pt x="194" y="346"/>
                  </a:lnTo>
                  <a:lnTo>
                    <a:pt x="174" y="354"/>
                  </a:lnTo>
                  <a:lnTo>
                    <a:pt x="155" y="360"/>
                  </a:lnTo>
                  <a:lnTo>
                    <a:pt x="136" y="362"/>
                  </a:lnTo>
                  <a:lnTo>
                    <a:pt x="118" y="362"/>
                  </a:lnTo>
                  <a:lnTo>
                    <a:pt x="112" y="361"/>
                  </a:lnTo>
                  <a:lnTo>
                    <a:pt x="106" y="360"/>
                  </a:lnTo>
                  <a:lnTo>
                    <a:pt x="100" y="359"/>
                  </a:lnTo>
                  <a:lnTo>
                    <a:pt x="95" y="358"/>
                  </a:lnTo>
                  <a:lnTo>
                    <a:pt x="84" y="353"/>
                  </a:lnTo>
                  <a:lnTo>
                    <a:pt x="74" y="350"/>
                  </a:lnTo>
                  <a:lnTo>
                    <a:pt x="64" y="344"/>
                  </a:lnTo>
                  <a:lnTo>
                    <a:pt x="53" y="339"/>
                  </a:lnTo>
                  <a:lnTo>
                    <a:pt x="42" y="333"/>
                  </a:lnTo>
                  <a:lnTo>
                    <a:pt x="29" y="328"/>
                  </a:lnTo>
                  <a:lnTo>
                    <a:pt x="15" y="322"/>
                  </a:lnTo>
                  <a:lnTo>
                    <a:pt x="0" y="315"/>
                  </a:lnTo>
                  <a:lnTo>
                    <a:pt x="8" y="313"/>
                  </a:lnTo>
                  <a:lnTo>
                    <a:pt x="19" y="310"/>
                  </a:lnTo>
                  <a:lnTo>
                    <a:pt x="30" y="307"/>
                  </a:lnTo>
                  <a:lnTo>
                    <a:pt x="42" y="302"/>
                  </a:lnTo>
                  <a:lnTo>
                    <a:pt x="53" y="297"/>
                  </a:lnTo>
                  <a:lnTo>
                    <a:pt x="64" y="290"/>
                  </a:lnTo>
                  <a:lnTo>
                    <a:pt x="72" y="282"/>
                  </a:lnTo>
                  <a:lnTo>
                    <a:pt x="79" y="271"/>
                  </a:lnTo>
                  <a:lnTo>
                    <a:pt x="87" y="256"/>
                  </a:lnTo>
                  <a:lnTo>
                    <a:pt x="99" y="239"/>
                  </a:lnTo>
                  <a:lnTo>
                    <a:pt x="113" y="222"/>
                  </a:lnTo>
                  <a:lnTo>
                    <a:pt x="130" y="207"/>
                  </a:lnTo>
                  <a:lnTo>
                    <a:pt x="149" y="194"/>
                  </a:lnTo>
                  <a:lnTo>
                    <a:pt x="170" y="185"/>
                  </a:lnTo>
                  <a:lnTo>
                    <a:pt x="190" y="181"/>
                  </a:lnTo>
                  <a:lnTo>
                    <a:pt x="212" y="184"/>
                  </a:lnTo>
                  <a:lnTo>
                    <a:pt x="216" y="186"/>
                  </a:lnTo>
                  <a:lnTo>
                    <a:pt x="221" y="188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8"/>
                  </a:lnTo>
                  <a:lnTo>
                    <a:pt x="242" y="187"/>
                  </a:lnTo>
                  <a:lnTo>
                    <a:pt x="246" y="185"/>
                  </a:lnTo>
                  <a:lnTo>
                    <a:pt x="248" y="183"/>
                  </a:lnTo>
                  <a:lnTo>
                    <a:pt x="251" y="179"/>
                  </a:lnTo>
                  <a:lnTo>
                    <a:pt x="257" y="178"/>
                  </a:lnTo>
                  <a:lnTo>
                    <a:pt x="262" y="180"/>
                  </a:lnTo>
                  <a:lnTo>
                    <a:pt x="265" y="181"/>
                  </a:lnTo>
                  <a:lnTo>
                    <a:pt x="258" y="188"/>
                  </a:lnTo>
                  <a:lnTo>
                    <a:pt x="251" y="196"/>
                  </a:lnTo>
                  <a:lnTo>
                    <a:pt x="247" y="20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9"/>
                  </a:lnTo>
                  <a:lnTo>
                    <a:pt x="247" y="221"/>
                  </a:lnTo>
                  <a:lnTo>
                    <a:pt x="248" y="223"/>
                  </a:lnTo>
                  <a:lnTo>
                    <a:pt x="250" y="224"/>
                  </a:lnTo>
                  <a:lnTo>
                    <a:pt x="251" y="225"/>
                  </a:lnTo>
                  <a:lnTo>
                    <a:pt x="254" y="226"/>
                  </a:lnTo>
                  <a:lnTo>
                    <a:pt x="255" y="226"/>
                  </a:lnTo>
                  <a:lnTo>
                    <a:pt x="263" y="228"/>
                  </a:lnTo>
                  <a:lnTo>
                    <a:pt x="271" y="226"/>
                  </a:lnTo>
                  <a:lnTo>
                    <a:pt x="278" y="223"/>
                  </a:lnTo>
                  <a:lnTo>
                    <a:pt x="284" y="218"/>
                  </a:lnTo>
                  <a:lnTo>
                    <a:pt x="287" y="210"/>
                  </a:lnTo>
                  <a:lnTo>
                    <a:pt x="287" y="201"/>
                  </a:lnTo>
                  <a:lnTo>
                    <a:pt x="286" y="193"/>
                  </a:lnTo>
                  <a:lnTo>
                    <a:pt x="282" y="186"/>
                  </a:lnTo>
                  <a:lnTo>
                    <a:pt x="280" y="183"/>
                  </a:lnTo>
                  <a:lnTo>
                    <a:pt x="280" y="179"/>
                  </a:lnTo>
                  <a:lnTo>
                    <a:pt x="282" y="177"/>
                  </a:lnTo>
                  <a:lnTo>
                    <a:pt x="285" y="176"/>
                  </a:lnTo>
                  <a:lnTo>
                    <a:pt x="287" y="177"/>
                  </a:lnTo>
                  <a:lnTo>
                    <a:pt x="289" y="179"/>
                  </a:lnTo>
                  <a:lnTo>
                    <a:pt x="290" y="185"/>
                  </a:lnTo>
                  <a:lnTo>
                    <a:pt x="292" y="191"/>
                  </a:lnTo>
                  <a:lnTo>
                    <a:pt x="294" y="196"/>
                  </a:lnTo>
                  <a:lnTo>
                    <a:pt x="298" y="202"/>
                  </a:lnTo>
                  <a:lnTo>
                    <a:pt x="308" y="203"/>
                  </a:lnTo>
                  <a:lnTo>
                    <a:pt x="319" y="196"/>
                  </a:lnTo>
                  <a:lnTo>
                    <a:pt x="324" y="201"/>
                  </a:lnTo>
                  <a:lnTo>
                    <a:pt x="330" y="204"/>
                  </a:lnTo>
                  <a:lnTo>
                    <a:pt x="336" y="207"/>
                  </a:lnTo>
                  <a:lnTo>
                    <a:pt x="345" y="208"/>
                  </a:lnTo>
                  <a:lnTo>
                    <a:pt x="351" y="206"/>
                  </a:lnTo>
                  <a:lnTo>
                    <a:pt x="358" y="202"/>
                  </a:lnTo>
                  <a:lnTo>
                    <a:pt x="364" y="195"/>
                  </a:lnTo>
                  <a:lnTo>
                    <a:pt x="369" y="185"/>
                  </a:lnTo>
                  <a:lnTo>
                    <a:pt x="373" y="183"/>
                  </a:lnTo>
                  <a:lnTo>
                    <a:pt x="379" y="181"/>
                  </a:lnTo>
                  <a:lnTo>
                    <a:pt x="385" y="179"/>
                  </a:lnTo>
                  <a:lnTo>
                    <a:pt x="392" y="178"/>
                  </a:lnTo>
                  <a:lnTo>
                    <a:pt x="399" y="176"/>
                  </a:lnTo>
                  <a:lnTo>
                    <a:pt x="407" y="175"/>
                  </a:lnTo>
                  <a:lnTo>
                    <a:pt x="415" y="173"/>
                  </a:lnTo>
                  <a:lnTo>
                    <a:pt x="422" y="172"/>
                  </a:lnTo>
                  <a:lnTo>
                    <a:pt x="429" y="170"/>
                  </a:lnTo>
                  <a:lnTo>
                    <a:pt x="433" y="165"/>
                  </a:lnTo>
                  <a:lnTo>
                    <a:pt x="439" y="157"/>
                  </a:lnTo>
                  <a:lnTo>
                    <a:pt x="444" y="148"/>
                  </a:lnTo>
                  <a:lnTo>
                    <a:pt x="448" y="138"/>
                  </a:lnTo>
                  <a:lnTo>
                    <a:pt x="453" y="125"/>
                  </a:lnTo>
                  <a:lnTo>
                    <a:pt x="457" y="110"/>
                  </a:lnTo>
                  <a:lnTo>
                    <a:pt x="463" y="94"/>
                  </a:lnTo>
                  <a:lnTo>
                    <a:pt x="480" y="59"/>
                  </a:lnTo>
                  <a:lnTo>
                    <a:pt x="502" y="35"/>
                  </a:lnTo>
                  <a:lnTo>
                    <a:pt x="528" y="18"/>
                  </a:lnTo>
                  <a:lnTo>
                    <a:pt x="553" y="8"/>
                  </a:lnTo>
                  <a:lnTo>
                    <a:pt x="577" y="2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1"/>
                  </a:lnTo>
                  <a:lnTo>
                    <a:pt x="654" y="2"/>
                  </a:lnTo>
                  <a:lnTo>
                    <a:pt x="667" y="4"/>
                  </a:lnTo>
                  <a:lnTo>
                    <a:pt x="682" y="8"/>
                  </a:lnTo>
                  <a:lnTo>
                    <a:pt x="697" y="12"/>
                  </a:lnTo>
                  <a:lnTo>
                    <a:pt x="711" y="18"/>
                  </a:lnTo>
                  <a:lnTo>
                    <a:pt x="723" y="24"/>
                  </a:lnTo>
                  <a:lnTo>
                    <a:pt x="736" y="29"/>
                  </a:lnTo>
                  <a:lnTo>
                    <a:pt x="750" y="34"/>
                  </a:lnTo>
                  <a:lnTo>
                    <a:pt x="764" y="38"/>
                  </a:lnTo>
                  <a:lnTo>
                    <a:pt x="779" y="39"/>
                  </a:lnTo>
                  <a:lnTo>
                    <a:pt x="792" y="40"/>
                  </a:lnTo>
                  <a:lnTo>
                    <a:pt x="806" y="41"/>
                  </a:lnTo>
                  <a:lnTo>
                    <a:pt x="819" y="41"/>
                  </a:lnTo>
                  <a:lnTo>
                    <a:pt x="830" y="40"/>
                  </a:lnTo>
                  <a:lnTo>
                    <a:pt x="844" y="40"/>
                  </a:lnTo>
                  <a:lnTo>
                    <a:pt x="844" y="44"/>
                  </a:lnTo>
                  <a:lnTo>
                    <a:pt x="838" y="51"/>
                  </a:lnTo>
                  <a:lnTo>
                    <a:pt x="833" y="57"/>
                  </a:lnTo>
                  <a:lnTo>
                    <a:pt x="820" y="74"/>
                  </a:lnTo>
                  <a:lnTo>
                    <a:pt x="805" y="95"/>
                  </a:lnTo>
                  <a:lnTo>
                    <a:pt x="788" y="118"/>
                  </a:lnTo>
                  <a:lnTo>
                    <a:pt x="768" y="142"/>
                  </a:lnTo>
                  <a:lnTo>
                    <a:pt x="749" y="164"/>
                  </a:lnTo>
                  <a:lnTo>
                    <a:pt x="729" y="184"/>
                  </a:lnTo>
                  <a:lnTo>
                    <a:pt x="710" y="199"/>
                  </a:lnTo>
                  <a:lnTo>
                    <a:pt x="691" y="207"/>
                  </a:lnTo>
                  <a:lnTo>
                    <a:pt x="680" y="210"/>
                  </a:lnTo>
                  <a:lnTo>
                    <a:pt x="665" y="216"/>
                  </a:lnTo>
                  <a:lnTo>
                    <a:pt x="647" y="222"/>
                  </a:lnTo>
                  <a:lnTo>
                    <a:pt x="630" y="228"/>
                  </a:lnTo>
                  <a:lnTo>
                    <a:pt x="610" y="233"/>
                  </a:lnTo>
                  <a:lnTo>
                    <a:pt x="593" y="238"/>
                  </a:lnTo>
                  <a:lnTo>
                    <a:pt x="576" y="241"/>
                  </a:lnTo>
                  <a:lnTo>
                    <a:pt x="561" y="242"/>
                  </a:lnTo>
                  <a:lnTo>
                    <a:pt x="546" y="241"/>
                  </a:lnTo>
                  <a:lnTo>
                    <a:pt x="530" y="238"/>
                  </a:lnTo>
                  <a:lnTo>
                    <a:pt x="513" y="233"/>
                  </a:lnTo>
                  <a:lnTo>
                    <a:pt x="495" y="228"/>
                  </a:lnTo>
                  <a:lnTo>
                    <a:pt x="479" y="222"/>
                  </a:lnTo>
                  <a:lnTo>
                    <a:pt x="465" y="216"/>
                  </a:lnTo>
                  <a:lnTo>
                    <a:pt x="455" y="211"/>
                  </a:lnTo>
                  <a:lnTo>
                    <a:pt x="449" y="208"/>
                  </a:lnTo>
                  <a:lnTo>
                    <a:pt x="442" y="203"/>
                  </a:lnTo>
                  <a:lnTo>
                    <a:pt x="437" y="199"/>
                  </a:lnTo>
                  <a:lnTo>
                    <a:pt x="431" y="195"/>
                  </a:lnTo>
                  <a:lnTo>
                    <a:pt x="424" y="191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1"/>
                  </a:lnTo>
                  <a:lnTo>
                    <a:pt x="392" y="193"/>
                  </a:lnTo>
                  <a:lnTo>
                    <a:pt x="384" y="194"/>
                  </a:lnTo>
                  <a:lnTo>
                    <a:pt x="378" y="196"/>
                  </a:lnTo>
                  <a:lnTo>
                    <a:pt x="373" y="199"/>
                  </a:lnTo>
                  <a:lnTo>
                    <a:pt x="368" y="203"/>
                  </a:lnTo>
                  <a:lnTo>
                    <a:pt x="366" y="208"/>
                  </a:lnTo>
                  <a:lnTo>
                    <a:pt x="368" y="211"/>
                  </a:lnTo>
                  <a:lnTo>
                    <a:pt x="372" y="214"/>
                  </a:lnTo>
                  <a:lnTo>
                    <a:pt x="377" y="215"/>
                  </a:lnTo>
                  <a:lnTo>
                    <a:pt x="383" y="215"/>
                  </a:lnTo>
                  <a:lnTo>
                    <a:pt x="389" y="215"/>
                  </a:lnTo>
                  <a:lnTo>
                    <a:pt x="396" y="215"/>
                  </a:lnTo>
                  <a:lnTo>
                    <a:pt x="406" y="214"/>
                  </a:lnTo>
                  <a:lnTo>
                    <a:pt x="414" y="213"/>
                  </a:lnTo>
                  <a:lnTo>
                    <a:pt x="423" y="211"/>
                  </a:lnTo>
                  <a:lnTo>
                    <a:pt x="431" y="210"/>
                  </a:lnTo>
                  <a:lnTo>
                    <a:pt x="439" y="209"/>
                  </a:lnTo>
                  <a:lnTo>
                    <a:pt x="448" y="209"/>
                  </a:lnTo>
                  <a:lnTo>
                    <a:pt x="457" y="209"/>
                  </a:lnTo>
                  <a:lnTo>
                    <a:pt x="468" y="211"/>
                  </a:lnTo>
                  <a:lnTo>
                    <a:pt x="482" y="215"/>
                  </a:lnTo>
                  <a:lnTo>
                    <a:pt x="498" y="221"/>
                  </a:lnTo>
                  <a:lnTo>
                    <a:pt x="516" y="229"/>
                  </a:lnTo>
                  <a:lnTo>
                    <a:pt x="539" y="239"/>
                  </a:lnTo>
                  <a:lnTo>
                    <a:pt x="556" y="251"/>
                  </a:lnTo>
                  <a:lnTo>
                    <a:pt x="574" y="266"/>
                  </a:lnTo>
                  <a:lnTo>
                    <a:pt x="587" y="283"/>
                  </a:lnTo>
                  <a:lnTo>
                    <a:pt x="601" y="304"/>
                  </a:lnTo>
                  <a:lnTo>
                    <a:pt x="612" y="325"/>
                  </a:lnTo>
                  <a:lnTo>
                    <a:pt x="621" y="348"/>
                  </a:lnTo>
                  <a:lnTo>
                    <a:pt x="628" y="374"/>
                  </a:lnTo>
                  <a:lnTo>
                    <a:pt x="632" y="398"/>
                  </a:lnTo>
                  <a:lnTo>
                    <a:pt x="635" y="414"/>
                  </a:lnTo>
                  <a:lnTo>
                    <a:pt x="635" y="430"/>
                  </a:lnTo>
                  <a:lnTo>
                    <a:pt x="635" y="446"/>
                  </a:lnTo>
                  <a:lnTo>
                    <a:pt x="632" y="461"/>
                  </a:lnTo>
                  <a:lnTo>
                    <a:pt x="622" y="450"/>
                  </a:lnTo>
                  <a:lnTo>
                    <a:pt x="608" y="439"/>
                  </a:lnTo>
                  <a:lnTo>
                    <a:pt x="590" y="430"/>
                  </a:lnTo>
                  <a:lnTo>
                    <a:pt x="570" y="422"/>
                  </a:lnTo>
                  <a:lnTo>
                    <a:pt x="549" y="415"/>
                  </a:lnTo>
                  <a:lnTo>
                    <a:pt x="528" y="408"/>
                  </a:lnTo>
                  <a:lnTo>
                    <a:pt x="508" y="405"/>
                  </a:lnTo>
                  <a:lnTo>
                    <a:pt x="491" y="401"/>
                  </a:lnTo>
                  <a:lnTo>
                    <a:pt x="480" y="399"/>
                  </a:lnTo>
                  <a:lnTo>
                    <a:pt x="468" y="397"/>
                  </a:lnTo>
                  <a:lnTo>
                    <a:pt x="455" y="394"/>
                  </a:lnTo>
                  <a:lnTo>
                    <a:pt x="441" y="389"/>
                  </a:lnTo>
                  <a:lnTo>
                    <a:pt x="429" y="383"/>
                  </a:lnTo>
                  <a:lnTo>
                    <a:pt x="417" y="374"/>
                  </a:lnTo>
                  <a:lnTo>
                    <a:pt x="408" y="361"/>
                  </a:lnTo>
                  <a:lnTo>
                    <a:pt x="401" y="346"/>
                  </a:lnTo>
                  <a:lnTo>
                    <a:pt x="392" y="325"/>
                  </a:lnTo>
                  <a:lnTo>
                    <a:pt x="381" y="307"/>
                  </a:lnTo>
                  <a:lnTo>
                    <a:pt x="376" y="289"/>
                  </a:lnTo>
                  <a:lnTo>
                    <a:pt x="376" y="261"/>
                  </a:lnTo>
                  <a:lnTo>
                    <a:pt x="374" y="253"/>
                  </a:lnTo>
                  <a:lnTo>
                    <a:pt x="371" y="245"/>
                  </a:lnTo>
                  <a:lnTo>
                    <a:pt x="365" y="238"/>
                  </a:lnTo>
                  <a:lnTo>
                    <a:pt x="359" y="231"/>
                  </a:lnTo>
                  <a:lnTo>
                    <a:pt x="351" y="225"/>
                  </a:lnTo>
                  <a:lnTo>
                    <a:pt x="343" y="221"/>
                  </a:lnTo>
                  <a:lnTo>
                    <a:pt x="338" y="216"/>
                  </a:lnTo>
                  <a:lnTo>
                    <a:pt x="332" y="214"/>
                  </a:lnTo>
                  <a:lnTo>
                    <a:pt x="324" y="210"/>
                  </a:lnTo>
                  <a:lnTo>
                    <a:pt x="317" y="208"/>
                  </a:lnTo>
                  <a:lnTo>
                    <a:pt x="312" y="209"/>
                  </a:lnTo>
                  <a:lnTo>
                    <a:pt x="311" y="213"/>
                  </a:lnTo>
                  <a:lnTo>
                    <a:pt x="312" y="219"/>
                  </a:lnTo>
                  <a:lnTo>
                    <a:pt x="313" y="225"/>
                  </a:lnTo>
                  <a:lnTo>
                    <a:pt x="315" y="232"/>
                  </a:lnTo>
                  <a:lnTo>
                    <a:pt x="318" y="239"/>
                  </a:lnTo>
                  <a:lnTo>
                    <a:pt x="323" y="244"/>
                  </a:lnTo>
                  <a:lnTo>
                    <a:pt x="331" y="252"/>
                  </a:lnTo>
                  <a:lnTo>
                    <a:pt x="342" y="262"/>
                  </a:lnTo>
                  <a:lnTo>
                    <a:pt x="355" y="275"/>
                  </a:lnTo>
                  <a:lnTo>
                    <a:pt x="369" y="290"/>
                  </a:lnTo>
                  <a:lnTo>
                    <a:pt x="383" y="307"/>
                  </a:lnTo>
                  <a:lnTo>
                    <a:pt x="393" y="327"/>
                  </a:lnTo>
                  <a:lnTo>
                    <a:pt x="402" y="34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480"/>
            <p:cNvSpPr>
              <a:spLocks/>
            </p:cNvSpPr>
            <p:nvPr/>
          </p:nvSpPr>
          <p:spPr bwMode="auto">
            <a:xfrm>
              <a:off x="5390" y="3581"/>
              <a:ext cx="126" cy="129"/>
            </a:xfrm>
            <a:custGeom>
              <a:avLst/>
              <a:gdLst>
                <a:gd name="T0" fmla="*/ 0 w 253"/>
                <a:gd name="T1" fmla="*/ 1 h 258"/>
                <a:gd name="T2" fmla="*/ 0 w 253"/>
                <a:gd name="T3" fmla="*/ 1 h 258"/>
                <a:gd name="T4" fmla="*/ 0 w 253"/>
                <a:gd name="T5" fmla="*/ 1 h 258"/>
                <a:gd name="T6" fmla="*/ 0 w 253"/>
                <a:gd name="T7" fmla="*/ 1 h 258"/>
                <a:gd name="T8" fmla="*/ 0 w 253"/>
                <a:gd name="T9" fmla="*/ 1 h 258"/>
                <a:gd name="T10" fmla="*/ 0 w 253"/>
                <a:gd name="T11" fmla="*/ 1 h 258"/>
                <a:gd name="T12" fmla="*/ 0 w 253"/>
                <a:gd name="T13" fmla="*/ 1 h 258"/>
                <a:gd name="T14" fmla="*/ 0 w 253"/>
                <a:gd name="T15" fmla="*/ 1 h 258"/>
                <a:gd name="T16" fmla="*/ 0 w 253"/>
                <a:gd name="T17" fmla="*/ 1 h 258"/>
                <a:gd name="T18" fmla="*/ 0 w 253"/>
                <a:gd name="T19" fmla="*/ 1 h 258"/>
                <a:gd name="T20" fmla="*/ 0 w 253"/>
                <a:gd name="T21" fmla="*/ 1 h 258"/>
                <a:gd name="T22" fmla="*/ 0 w 253"/>
                <a:gd name="T23" fmla="*/ 1 h 258"/>
                <a:gd name="T24" fmla="*/ 0 w 253"/>
                <a:gd name="T25" fmla="*/ 1 h 258"/>
                <a:gd name="T26" fmla="*/ 0 w 253"/>
                <a:gd name="T27" fmla="*/ 1 h 258"/>
                <a:gd name="T28" fmla="*/ 0 w 253"/>
                <a:gd name="T29" fmla="*/ 1 h 258"/>
                <a:gd name="T30" fmla="*/ 0 w 253"/>
                <a:gd name="T31" fmla="*/ 1 h 258"/>
                <a:gd name="T32" fmla="*/ 0 w 253"/>
                <a:gd name="T33" fmla="*/ 1 h 258"/>
                <a:gd name="T34" fmla="*/ 0 w 253"/>
                <a:gd name="T35" fmla="*/ 1 h 258"/>
                <a:gd name="T36" fmla="*/ 0 w 253"/>
                <a:gd name="T37" fmla="*/ 1 h 258"/>
                <a:gd name="T38" fmla="*/ 0 w 253"/>
                <a:gd name="T39" fmla="*/ 1 h 258"/>
                <a:gd name="T40" fmla="*/ 0 w 253"/>
                <a:gd name="T41" fmla="*/ 1 h 258"/>
                <a:gd name="T42" fmla="*/ 0 w 253"/>
                <a:gd name="T43" fmla="*/ 1 h 258"/>
                <a:gd name="T44" fmla="*/ 0 w 253"/>
                <a:gd name="T45" fmla="*/ 1 h 258"/>
                <a:gd name="T46" fmla="*/ 0 w 253"/>
                <a:gd name="T47" fmla="*/ 1 h 258"/>
                <a:gd name="T48" fmla="*/ 0 w 253"/>
                <a:gd name="T49" fmla="*/ 1 h 258"/>
                <a:gd name="T50" fmla="*/ 0 w 253"/>
                <a:gd name="T51" fmla="*/ 1 h 258"/>
                <a:gd name="T52" fmla="*/ 0 w 253"/>
                <a:gd name="T53" fmla="*/ 1 h 258"/>
                <a:gd name="T54" fmla="*/ 0 w 253"/>
                <a:gd name="T55" fmla="*/ 1 h 258"/>
                <a:gd name="T56" fmla="*/ 0 w 253"/>
                <a:gd name="T57" fmla="*/ 1 h 258"/>
                <a:gd name="T58" fmla="*/ 0 w 253"/>
                <a:gd name="T59" fmla="*/ 1 h 258"/>
                <a:gd name="T60" fmla="*/ 0 w 253"/>
                <a:gd name="T61" fmla="*/ 1 h 258"/>
                <a:gd name="T62" fmla="*/ 0 w 253"/>
                <a:gd name="T63" fmla="*/ 1 h 258"/>
                <a:gd name="T64" fmla="*/ 0 w 253"/>
                <a:gd name="T65" fmla="*/ 1 h 258"/>
                <a:gd name="T66" fmla="*/ 0 w 253"/>
                <a:gd name="T67" fmla="*/ 1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58"/>
                <a:gd name="T104" fmla="*/ 253 w 253"/>
                <a:gd name="T105" fmla="*/ 258 h 2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1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1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6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80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6"/>
                  </a:lnTo>
                  <a:lnTo>
                    <a:pt x="103" y="28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4"/>
                  </a:lnTo>
                  <a:lnTo>
                    <a:pt x="29" y="9"/>
                  </a:lnTo>
                  <a:lnTo>
                    <a:pt x="17" y="6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6" y="28"/>
                  </a:lnTo>
                  <a:lnTo>
                    <a:pt x="24" y="44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2"/>
                  </a:lnTo>
                  <a:lnTo>
                    <a:pt x="48" y="127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6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481"/>
            <p:cNvSpPr>
              <a:spLocks/>
            </p:cNvSpPr>
            <p:nvPr/>
          </p:nvSpPr>
          <p:spPr bwMode="auto">
            <a:xfrm>
              <a:off x="5526" y="3658"/>
              <a:ext cx="13" cy="14"/>
            </a:xfrm>
            <a:custGeom>
              <a:avLst/>
              <a:gdLst>
                <a:gd name="T0" fmla="*/ 0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0 h 28"/>
                <a:gd name="T8" fmla="*/ 1 w 26"/>
                <a:gd name="T9" fmla="*/ 0 h 28"/>
                <a:gd name="T10" fmla="*/ 1 w 26"/>
                <a:gd name="T11" fmla="*/ 1 h 28"/>
                <a:gd name="T12" fmla="*/ 1 w 26"/>
                <a:gd name="T13" fmla="*/ 1 h 28"/>
                <a:gd name="T14" fmla="*/ 1 w 26"/>
                <a:gd name="T15" fmla="*/ 1 h 28"/>
                <a:gd name="T16" fmla="*/ 1 w 26"/>
                <a:gd name="T17" fmla="*/ 1 h 28"/>
                <a:gd name="T18" fmla="*/ 1 w 26"/>
                <a:gd name="T19" fmla="*/ 1 h 28"/>
                <a:gd name="T20" fmla="*/ 1 w 26"/>
                <a:gd name="T21" fmla="*/ 1 h 28"/>
                <a:gd name="T22" fmla="*/ 1 w 26"/>
                <a:gd name="T23" fmla="*/ 1 h 28"/>
                <a:gd name="T24" fmla="*/ 1 w 26"/>
                <a:gd name="T25" fmla="*/ 1 h 28"/>
                <a:gd name="T26" fmla="*/ 1 w 26"/>
                <a:gd name="T27" fmla="*/ 1 h 28"/>
                <a:gd name="T28" fmla="*/ 1 w 26"/>
                <a:gd name="T29" fmla="*/ 1 h 28"/>
                <a:gd name="T30" fmla="*/ 1 w 26"/>
                <a:gd name="T31" fmla="*/ 1 h 28"/>
                <a:gd name="T32" fmla="*/ 0 w 2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0" y="12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0" y="27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482"/>
            <p:cNvSpPr>
              <a:spLocks/>
            </p:cNvSpPr>
            <p:nvPr/>
          </p:nvSpPr>
          <p:spPr bwMode="auto">
            <a:xfrm>
              <a:off x="5553" y="3676"/>
              <a:ext cx="14" cy="15"/>
            </a:xfrm>
            <a:custGeom>
              <a:avLst/>
              <a:gdLst>
                <a:gd name="T0" fmla="*/ 0 w 29"/>
                <a:gd name="T1" fmla="*/ 1 h 29"/>
                <a:gd name="T2" fmla="*/ 0 w 29"/>
                <a:gd name="T3" fmla="*/ 1 h 29"/>
                <a:gd name="T4" fmla="*/ 0 w 29"/>
                <a:gd name="T5" fmla="*/ 0 h 29"/>
                <a:gd name="T6" fmla="*/ 0 w 29"/>
                <a:gd name="T7" fmla="*/ 1 h 29"/>
                <a:gd name="T8" fmla="*/ 0 w 29"/>
                <a:gd name="T9" fmla="*/ 1 h 29"/>
                <a:gd name="T10" fmla="*/ 0 w 29"/>
                <a:gd name="T11" fmla="*/ 1 h 29"/>
                <a:gd name="T12" fmla="*/ 0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0 w 29"/>
                <a:gd name="T21" fmla="*/ 1 h 29"/>
                <a:gd name="T22" fmla="*/ 0 w 29"/>
                <a:gd name="T23" fmla="*/ 1 h 29"/>
                <a:gd name="T24" fmla="*/ 0 w 29"/>
                <a:gd name="T25" fmla="*/ 1 h 29"/>
                <a:gd name="T26" fmla="*/ 0 w 29"/>
                <a:gd name="T27" fmla="*/ 1 h 29"/>
                <a:gd name="T28" fmla="*/ 0 w 29"/>
                <a:gd name="T29" fmla="*/ 1 h 29"/>
                <a:gd name="T30" fmla="*/ 0 w 29"/>
                <a:gd name="T31" fmla="*/ 1 h 29"/>
                <a:gd name="T32" fmla="*/ 0 w 29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9"/>
                <a:gd name="T53" fmla="*/ 29 w 2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8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483"/>
            <p:cNvSpPr>
              <a:spLocks/>
            </p:cNvSpPr>
            <p:nvPr/>
          </p:nvSpPr>
          <p:spPr bwMode="auto">
            <a:xfrm>
              <a:off x="5521" y="3694"/>
              <a:ext cx="14" cy="14"/>
            </a:xfrm>
            <a:custGeom>
              <a:avLst/>
              <a:gdLst>
                <a:gd name="T0" fmla="*/ 1 w 27"/>
                <a:gd name="T1" fmla="*/ 0 h 29"/>
                <a:gd name="T2" fmla="*/ 1 w 27"/>
                <a:gd name="T3" fmla="*/ 0 h 29"/>
                <a:gd name="T4" fmla="*/ 1 w 27"/>
                <a:gd name="T5" fmla="*/ 0 h 29"/>
                <a:gd name="T6" fmla="*/ 1 w 27"/>
                <a:gd name="T7" fmla="*/ 0 h 29"/>
                <a:gd name="T8" fmla="*/ 1 w 27"/>
                <a:gd name="T9" fmla="*/ 0 h 29"/>
                <a:gd name="T10" fmla="*/ 1 w 27"/>
                <a:gd name="T11" fmla="*/ 0 h 29"/>
                <a:gd name="T12" fmla="*/ 1 w 27"/>
                <a:gd name="T13" fmla="*/ 0 h 29"/>
                <a:gd name="T14" fmla="*/ 1 w 27"/>
                <a:gd name="T15" fmla="*/ 0 h 29"/>
                <a:gd name="T16" fmla="*/ 1 w 27"/>
                <a:gd name="T17" fmla="*/ 0 h 29"/>
                <a:gd name="T18" fmla="*/ 1 w 27"/>
                <a:gd name="T19" fmla="*/ 0 h 29"/>
                <a:gd name="T20" fmla="*/ 1 w 27"/>
                <a:gd name="T21" fmla="*/ 0 h 29"/>
                <a:gd name="T22" fmla="*/ 1 w 27"/>
                <a:gd name="T23" fmla="*/ 0 h 29"/>
                <a:gd name="T24" fmla="*/ 1 w 27"/>
                <a:gd name="T25" fmla="*/ 0 h 29"/>
                <a:gd name="T26" fmla="*/ 1 w 27"/>
                <a:gd name="T27" fmla="*/ 0 h 29"/>
                <a:gd name="T28" fmla="*/ 0 w 27"/>
                <a:gd name="T29" fmla="*/ 0 h 29"/>
                <a:gd name="T30" fmla="*/ 0 w 27"/>
                <a:gd name="T31" fmla="*/ 0 h 29"/>
                <a:gd name="T32" fmla="*/ 1 w 27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9"/>
                <a:gd name="T53" fmla="*/ 27 w 27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484"/>
            <p:cNvSpPr>
              <a:spLocks/>
            </p:cNvSpPr>
            <p:nvPr/>
          </p:nvSpPr>
          <p:spPr bwMode="auto">
            <a:xfrm>
              <a:off x="5498" y="3676"/>
              <a:ext cx="14" cy="14"/>
            </a:xfrm>
            <a:custGeom>
              <a:avLst/>
              <a:gdLst>
                <a:gd name="T0" fmla="*/ 1 w 28"/>
                <a:gd name="T1" fmla="*/ 1 h 28"/>
                <a:gd name="T2" fmla="*/ 1 w 28"/>
                <a:gd name="T3" fmla="*/ 1 h 28"/>
                <a:gd name="T4" fmla="*/ 0 w 28"/>
                <a:gd name="T5" fmla="*/ 1 h 28"/>
                <a:gd name="T6" fmla="*/ 0 w 28"/>
                <a:gd name="T7" fmla="*/ 1 h 28"/>
                <a:gd name="T8" fmla="*/ 1 w 28"/>
                <a:gd name="T9" fmla="*/ 1 h 28"/>
                <a:gd name="T10" fmla="*/ 1 w 28"/>
                <a:gd name="T11" fmla="*/ 1 h 28"/>
                <a:gd name="T12" fmla="*/ 1 w 28"/>
                <a:gd name="T13" fmla="*/ 1 h 28"/>
                <a:gd name="T14" fmla="*/ 1 w 28"/>
                <a:gd name="T15" fmla="*/ 1 h 28"/>
                <a:gd name="T16" fmla="*/ 1 w 28"/>
                <a:gd name="T17" fmla="*/ 1 h 28"/>
                <a:gd name="T18" fmla="*/ 1 w 28"/>
                <a:gd name="T19" fmla="*/ 1 h 28"/>
                <a:gd name="T20" fmla="*/ 1 w 28"/>
                <a:gd name="T21" fmla="*/ 1 h 28"/>
                <a:gd name="T22" fmla="*/ 1 w 28"/>
                <a:gd name="T23" fmla="*/ 1 h 28"/>
                <a:gd name="T24" fmla="*/ 1 w 28"/>
                <a:gd name="T25" fmla="*/ 1 h 28"/>
                <a:gd name="T26" fmla="*/ 1 w 28"/>
                <a:gd name="T27" fmla="*/ 1 h 28"/>
                <a:gd name="T28" fmla="*/ 1 w 28"/>
                <a:gd name="T29" fmla="*/ 0 h 28"/>
                <a:gd name="T30" fmla="*/ 1 w 28"/>
                <a:gd name="T31" fmla="*/ 0 h 28"/>
                <a:gd name="T32" fmla="*/ 1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485"/>
            <p:cNvSpPr>
              <a:spLocks/>
            </p:cNvSpPr>
            <p:nvPr/>
          </p:nvSpPr>
          <p:spPr bwMode="auto">
            <a:xfrm>
              <a:off x="5489" y="3703"/>
              <a:ext cx="12" cy="13"/>
            </a:xfrm>
            <a:custGeom>
              <a:avLst/>
              <a:gdLst>
                <a:gd name="T0" fmla="*/ 0 w 24"/>
                <a:gd name="T1" fmla="*/ 1 h 25"/>
                <a:gd name="T2" fmla="*/ 0 w 24"/>
                <a:gd name="T3" fmla="*/ 1 h 25"/>
                <a:gd name="T4" fmla="*/ 0 w 24"/>
                <a:gd name="T5" fmla="*/ 1 h 25"/>
                <a:gd name="T6" fmla="*/ 1 w 24"/>
                <a:gd name="T7" fmla="*/ 1 h 25"/>
                <a:gd name="T8" fmla="*/ 1 w 24"/>
                <a:gd name="T9" fmla="*/ 1 h 25"/>
                <a:gd name="T10" fmla="*/ 1 w 24"/>
                <a:gd name="T11" fmla="*/ 0 h 25"/>
                <a:gd name="T12" fmla="*/ 1 w 24"/>
                <a:gd name="T13" fmla="*/ 1 h 25"/>
                <a:gd name="T14" fmla="*/ 1 w 24"/>
                <a:gd name="T15" fmla="*/ 1 h 25"/>
                <a:gd name="T16" fmla="*/ 1 w 24"/>
                <a:gd name="T17" fmla="*/ 1 h 25"/>
                <a:gd name="T18" fmla="*/ 1 w 24"/>
                <a:gd name="T19" fmla="*/ 1 h 25"/>
                <a:gd name="T20" fmla="*/ 1 w 24"/>
                <a:gd name="T21" fmla="*/ 1 h 25"/>
                <a:gd name="T22" fmla="*/ 1 w 24"/>
                <a:gd name="T23" fmla="*/ 1 h 25"/>
                <a:gd name="T24" fmla="*/ 1 w 24"/>
                <a:gd name="T25" fmla="*/ 1 h 25"/>
                <a:gd name="T26" fmla="*/ 1 w 24"/>
                <a:gd name="T27" fmla="*/ 1 h 25"/>
                <a:gd name="T28" fmla="*/ 1 w 24"/>
                <a:gd name="T29" fmla="*/ 1 h 25"/>
                <a:gd name="T30" fmla="*/ 1 w 24"/>
                <a:gd name="T31" fmla="*/ 1 h 25"/>
                <a:gd name="T32" fmla="*/ 0 w 24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486"/>
            <p:cNvSpPr>
              <a:spLocks/>
            </p:cNvSpPr>
            <p:nvPr/>
          </p:nvSpPr>
          <p:spPr bwMode="auto">
            <a:xfrm>
              <a:off x="5512" y="3722"/>
              <a:ext cx="11" cy="15"/>
            </a:xfrm>
            <a:custGeom>
              <a:avLst/>
              <a:gdLst>
                <a:gd name="T0" fmla="*/ 1 w 22"/>
                <a:gd name="T1" fmla="*/ 1 h 29"/>
                <a:gd name="T2" fmla="*/ 1 w 22"/>
                <a:gd name="T3" fmla="*/ 1 h 29"/>
                <a:gd name="T4" fmla="*/ 0 w 22"/>
                <a:gd name="T5" fmla="*/ 1 h 29"/>
                <a:gd name="T6" fmla="*/ 0 w 22"/>
                <a:gd name="T7" fmla="*/ 1 h 29"/>
                <a:gd name="T8" fmla="*/ 0 w 22"/>
                <a:gd name="T9" fmla="*/ 1 h 29"/>
                <a:gd name="T10" fmla="*/ 1 w 22"/>
                <a:gd name="T11" fmla="*/ 1 h 29"/>
                <a:gd name="T12" fmla="*/ 1 w 22"/>
                <a:gd name="T13" fmla="*/ 1 h 29"/>
                <a:gd name="T14" fmla="*/ 1 w 22"/>
                <a:gd name="T15" fmla="*/ 1 h 29"/>
                <a:gd name="T16" fmla="*/ 1 w 22"/>
                <a:gd name="T17" fmla="*/ 0 h 29"/>
                <a:gd name="T18" fmla="*/ 1 w 22"/>
                <a:gd name="T19" fmla="*/ 1 h 29"/>
                <a:gd name="T20" fmla="*/ 1 w 22"/>
                <a:gd name="T21" fmla="*/ 1 h 29"/>
                <a:gd name="T22" fmla="*/ 1 w 22"/>
                <a:gd name="T23" fmla="*/ 1 h 29"/>
                <a:gd name="T24" fmla="*/ 1 w 22"/>
                <a:gd name="T25" fmla="*/ 1 h 29"/>
                <a:gd name="T26" fmla="*/ 1 w 22"/>
                <a:gd name="T27" fmla="*/ 1 h 29"/>
                <a:gd name="T28" fmla="*/ 1 w 22"/>
                <a:gd name="T29" fmla="*/ 1 h 29"/>
                <a:gd name="T30" fmla="*/ 1 w 22"/>
                <a:gd name="T31" fmla="*/ 1 h 29"/>
                <a:gd name="T32" fmla="*/ 1 w 22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9"/>
                <a:gd name="T53" fmla="*/ 22 w 2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487"/>
            <p:cNvSpPr>
              <a:spLocks/>
            </p:cNvSpPr>
            <p:nvPr/>
          </p:nvSpPr>
          <p:spPr bwMode="auto">
            <a:xfrm>
              <a:off x="5531" y="3709"/>
              <a:ext cx="13" cy="16"/>
            </a:xfrm>
            <a:custGeom>
              <a:avLst/>
              <a:gdLst>
                <a:gd name="T0" fmla="*/ 1 w 26"/>
                <a:gd name="T1" fmla="*/ 0 h 33"/>
                <a:gd name="T2" fmla="*/ 1 w 26"/>
                <a:gd name="T3" fmla="*/ 0 h 33"/>
                <a:gd name="T4" fmla="*/ 1 w 26"/>
                <a:gd name="T5" fmla="*/ 0 h 33"/>
                <a:gd name="T6" fmla="*/ 1 w 26"/>
                <a:gd name="T7" fmla="*/ 0 h 33"/>
                <a:gd name="T8" fmla="*/ 1 w 26"/>
                <a:gd name="T9" fmla="*/ 0 h 33"/>
                <a:gd name="T10" fmla="*/ 1 w 26"/>
                <a:gd name="T11" fmla="*/ 0 h 33"/>
                <a:gd name="T12" fmla="*/ 1 w 26"/>
                <a:gd name="T13" fmla="*/ 0 h 33"/>
                <a:gd name="T14" fmla="*/ 1 w 26"/>
                <a:gd name="T15" fmla="*/ 0 h 33"/>
                <a:gd name="T16" fmla="*/ 1 w 26"/>
                <a:gd name="T17" fmla="*/ 0 h 33"/>
                <a:gd name="T18" fmla="*/ 1 w 26"/>
                <a:gd name="T19" fmla="*/ 0 h 33"/>
                <a:gd name="T20" fmla="*/ 1 w 26"/>
                <a:gd name="T21" fmla="*/ 0 h 33"/>
                <a:gd name="T22" fmla="*/ 1 w 26"/>
                <a:gd name="T23" fmla="*/ 0 h 33"/>
                <a:gd name="T24" fmla="*/ 1 w 26"/>
                <a:gd name="T25" fmla="*/ 0 h 33"/>
                <a:gd name="T26" fmla="*/ 1 w 26"/>
                <a:gd name="T27" fmla="*/ 0 h 33"/>
                <a:gd name="T28" fmla="*/ 1 w 26"/>
                <a:gd name="T29" fmla="*/ 0 h 33"/>
                <a:gd name="T30" fmla="*/ 0 w 26"/>
                <a:gd name="T31" fmla="*/ 0 h 33"/>
                <a:gd name="T32" fmla="*/ 1 w 2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3"/>
                <a:gd name="T53" fmla="*/ 26 w 2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488"/>
            <p:cNvSpPr>
              <a:spLocks/>
            </p:cNvSpPr>
            <p:nvPr/>
          </p:nvSpPr>
          <p:spPr bwMode="auto">
            <a:xfrm>
              <a:off x="5547" y="3712"/>
              <a:ext cx="14" cy="13"/>
            </a:xfrm>
            <a:custGeom>
              <a:avLst/>
              <a:gdLst>
                <a:gd name="T0" fmla="*/ 1 w 26"/>
                <a:gd name="T1" fmla="*/ 0 h 27"/>
                <a:gd name="T2" fmla="*/ 1 w 26"/>
                <a:gd name="T3" fmla="*/ 0 h 27"/>
                <a:gd name="T4" fmla="*/ 1 w 26"/>
                <a:gd name="T5" fmla="*/ 0 h 27"/>
                <a:gd name="T6" fmla="*/ 1 w 26"/>
                <a:gd name="T7" fmla="*/ 0 h 27"/>
                <a:gd name="T8" fmla="*/ 1 w 26"/>
                <a:gd name="T9" fmla="*/ 0 h 27"/>
                <a:gd name="T10" fmla="*/ 1 w 26"/>
                <a:gd name="T11" fmla="*/ 0 h 27"/>
                <a:gd name="T12" fmla="*/ 1 w 26"/>
                <a:gd name="T13" fmla="*/ 0 h 27"/>
                <a:gd name="T14" fmla="*/ 1 w 26"/>
                <a:gd name="T15" fmla="*/ 0 h 27"/>
                <a:gd name="T16" fmla="*/ 1 w 26"/>
                <a:gd name="T17" fmla="*/ 0 h 27"/>
                <a:gd name="T18" fmla="*/ 1 w 26"/>
                <a:gd name="T19" fmla="*/ 0 h 27"/>
                <a:gd name="T20" fmla="*/ 1 w 26"/>
                <a:gd name="T21" fmla="*/ 0 h 27"/>
                <a:gd name="T22" fmla="*/ 0 w 26"/>
                <a:gd name="T23" fmla="*/ 0 h 27"/>
                <a:gd name="T24" fmla="*/ 1 w 26"/>
                <a:gd name="T25" fmla="*/ 0 h 27"/>
                <a:gd name="T26" fmla="*/ 1 w 26"/>
                <a:gd name="T27" fmla="*/ 0 h 27"/>
                <a:gd name="T28" fmla="*/ 1 w 26"/>
                <a:gd name="T29" fmla="*/ 0 h 27"/>
                <a:gd name="T30" fmla="*/ 1 w 26"/>
                <a:gd name="T31" fmla="*/ 0 h 27"/>
                <a:gd name="T32" fmla="*/ 1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489"/>
            <p:cNvSpPr>
              <a:spLocks/>
            </p:cNvSpPr>
            <p:nvPr/>
          </p:nvSpPr>
          <p:spPr bwMode="auto">
            <a:xfrm>
              <a:off x="5402" y="3731"/>
              <a:ext cx="108" cy="74"/>
            </a:xfrm>
            <a:custGeom>
              <a:avLst/>
              <a:gdLst>
                <a:gd name="T0" fmla="*/ 1 w 216"/>
                <a:gd name="T1" fmla="*/ 1 h 148"/>
                <a:gd name="T2" fmla="*/ 1 w 216"/>
                <a:gd name="T3" fmla="*/ 1 h 148"/>
                <a:gd name="T4" fmla="*/ 1 w 216"/>
                <a:gd name="T5" fmla="*/ 1 h 148"/>
                <a:gd name="T6" fmla="*/ 1 w 216"/>
                <a:gd name="T7" fmla="*/ 1 h 148"/>
                <a:gd name="T8" fmla="*/ 1 w 216"/>
                <a:gd name="T9" fmla="*/ 1 h 148"/>
                <a:gd name="T10" fmla="*/ 1 w 216"/>
                <a:gd name="T11" fmla="*/ 1 h 148"/>
                <a:gd name="T12" fmla="*/ 1 w 216"/>
                <a:gd name="T13" fmla="*/ 1 h 148"/>
                <a:gd name="T14" fmla="*/ 1 w 216"/>
                <a:gd name="T15" fmla="*/ 1 h 148"/>
                <a:gd name="T16" fmla="*/ 1 w 216"/>
                <a:gd name="T17" fmla="*/ 1 h 148"/>
                <a:gd name="T18" fmla="*/ 1 w 216"/>
                <a:gd name="T19" fmla="*/ 1 h 148"/>
                <a:gd name="T20" fmla="*/ 1 w 216"/>
                <a:gd name="T21" fmla="*/ 1 h 148"/>
                <a:gd name="T22" fmla="*/ 1 w 216"/>
                <a:gd name="T23" fmla="*/ 1 h 148"/>
                <a:gd name="T24" fmla="*/ 1 w 216"/>
                <a:gd name="T25" fmla="*/ 1 h 148"/>
                <a:gd name="T26" fmla="*/ 1 w 216"/>
                <a:gd name="T27" fmla="*/ 1 h 148"/>
                <a:gd name="T28" fmla="*/ 1 w 216"/>
                <a:gd name="T29" fmla="*/ 1 h 148"/>
                <a:gd name="T30" fmla="*/ 1 w 216"/>
                <a:gd name="T31" fmla="*/ 1 h 148"/>
                <a:gd name="T32" fmla="*/ 1 w 216"/>
                <a:gd name="T33" fmla="*/ 1 h 148"/>
                <a:gd name="T34" fmla="*/ 1 w 216"/>
                <a:gd name="T35" fmla="*/ 1 h 148"/>
                <a:gd name="T36" fmla="*/ 1 w 216"/>
                <a:gd name="T37" fmla="*/ 1 h 148"/>
                <a:gd name="T38" fmla="*/ 1 w 216"/>
                <a:gd name="T39" fmla="*/ 1 h 148"/>
                <a:gd name="T40" fmla="*/ 1 w 216"/>
                <a:gd name="T41" fmla="*/ 1 h 148"/>
                <a:gd name="T42" fmla="*/ 1 w 216"/>
                <a:gd name="T43" fmla="*/ 1 h 148"/>
                <a:gd name="T44" fmla="*/ 1 w 216"/>
                <a:gd name="T45" fmla="*/ 1 h 148"/>
                <a:gd name="T46" fmla="*/ 1 w 216"/>
                <a:gd name="T47" fmla="*/ 1 h 148"/>
                <a:gd name="T48" fmla="*/ 1 w 216"/>
                <a:gd name="T49" fmla="*/ 1 h 148"/>
                <a:gd name="T50" fmla="*/ 1 w 216"/>
                <a:gd name="T51" fmla="*/ 1 h 148"/>
                <a:gd name="T52" fmla="*/ 1 w 216"/>
                <a:gd name="T53" fmla="*/ 1 h 148"/>
                <a:gd name="T54" fmla="*/ 1 w 216"/>
                <a:gd name="T55" fmla="*/ 1 h 148"/>
                <a:gd name="T56" fmla="*/ 1 w 216"/>
                <a:gd name="T57" fmla="*/ 1 h 148"/>
                <a:gd name="T58" fmla="*/ 1 w 216"/>
                <a:gd name="T59" fmla="*/ 1 h 148"/>
                <a:gd name="T60" fmla="*/ 1 w 216"/>
                <a:gd name="T61" fmla="*/ 1 h 148"/>
                <a:gd name="T62" fmla="*/ 1 w 216"/>
                <a:gd name="T63" fmla="*/ 1 h 148"/>
                <a:gd name="T64" fmla="*/ 0 w 216"/>
                <a:gd name="T65" fmla="*/ 1 h 148"/>
                <a:gd name="T66" fmla="*/ 1 w 216"/>
                <a:gd name="T67" fmla="*/ 1 h 148"/>
                <a:gd name="T68" fmla="*/ 1 w 216"/>
                <a:gd name="T69" fmla="*/ 1 h 148"/>
                <a:gd name="T70" fmla="*/ 1 w 216"/>
                <a:gd name="T71" fmla="*/ 1 h 148"/>
                <a:gd name="T72" fmla="*/ 1 w 216"/>
                <a:gd name="T73" fmla="*/ 1 h 148"/>
                <a:gd name="T74" fmla="*/ 1 w 216"/>
                <a:gd name="T75" fmla="*/ 1 h 148"/>
                <a:gd name="T76" fmla="*/ 1 w 216"/>
                <a:gd name="T77" fmla="*/ 1 h 148"/>
                <a:gd name="T78" fmla="*/ 1 w 216"/>
                <a:gd name="T79" fmla="*/ 1 h 148"/>
                <a:gd name="T80" fmla="*/ 1 w 216"/>
                <a:gd name="T81" fmla="*/ 1 h 148"/>
                <a:gd name="T82" fmla="*/ 1 w 216"/>
                <a:gd name="T83" fmla="*/ 1 h 148"/>
                <a:gd name="T84" fmla="*/ 1 w 216"/>
                <a:gd name="T85" fmla="*/ 1 h 148"/>
                <a:gd name="T86" fmla="*/ 1 w 216"/>
                <a:gd name="T87" fmla="*/ 1 h 148"/>
                <a:gd name="T88" fmla="*/ 1 w 216"/>
                <a:gd name="T89" fmla="*/ 1 h 148"/>
                <a:gd name="T90" fmla="*/ 1 w 216"/>
                <a:gd name="T91" fmla="*/ 1 h 148"/>
                <a:gd name="T92" fmla="*/ 1 w 216"/>
                <a:gd name="T93" fmla="*/ 1 h 148"/>
                <a:gd name="T94" fmla="*/ 1 w 216"/>
                <a:gd name="T95" fmla="*/ 1 h 148"/>
                <a:gd name="T96" fmla="*/ 1 w 216"/>
                <a:gd name="T97" fmla="*/ 1 h 148"/>
                <a:gd name="T98" fmla="*/ 1 w 216"/>
                <a:gd name="T99" fmla="*/ 1 h 148"/>
                <a:gd name="T100" fmla="*/ 1 w 216"/>
                <a:gd name="T101" fmla="*/ 1 h 148"/>
                <a:gd name="T102" fmla="*/ 1 w 216"/>
                <a:gd name="T103" fmla="*/ 1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6"/>
                <a:gd name="T157" fmla="*/ 0 h 148"/>
                <a:gd name="T158" fmla="*/ 216 w 216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0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0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1"/>
                  </a:lnTo>
                  <a:lnTo>
                    <a:pt x="75" y="142"/>
                  </a:lnTo>
                  <a:lnTo>
                    <a:pt x="72" y="146"/>
                  </a:lnTo>
                  <a:lnTo>
                    <a:pt x="73" y="148"/>
                  </a:lnTo>
                  <a:lnTo>
                    <a:pt x="76" y="146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0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490"/>
            <p:cNvSpPr>
              <a:spLocks/>
            </p:cNvSpPr>
            <p:nvPr/>
          </p:nvSpPr>
          <p:spPr bwMode="auto">
            <a:xfrm>
              <a:off x="5410" y="3599"/>
              <a:ext cx="86" cy="83"/>
            </a:xfrm>
            <a:custGeom>
              <a:avLst/>
              <a:gdLst>
                <a:gd name="T0" fmla="*/ 0 w 173"/>
                <a:gd name="T1" fmla="*/ 1 h 164"/>
                <a:gd name="T2" fmla="*/ 0 w 173"/>
                <a:gd name="T3" fmla="*/ 1 h 164"/>
                <a:gd name="T4" fmla="*/ 0 w 173"/>
                <a:gd name="T5" fmla="*/ 1 h 164"/>
                <a:gd name="T6" fmla="*/ 0 w 173"/>
                <a:gd name="T7" fmla="*/ 1 h 164"/>
                <a:gd name="T8" fmla="*/ 0 w 173"/>
                <a:gd name="T9" fmla="*/ 1 h 164"/>
                <a:gd name="T10" fmla="*/ 0 w 173"/>
                <a:gd name="T11" fmla="*/ 1 h 164"/>
                <a:gd name="T12" fmla="*/ 0 w 173"/>
                <a:gd name="T13" fmla="*/ 1 h 164"/>
                <a:gd name="T14" fmla="*/ 0 w 173"/>
                <a:gd name="T15" fmla="*/ 1 h 164"/>
                <a:gd name="T16" fmla="*/ 0 w 173"/>
                <a:gd name="T17" fmla="*/ 1 h 164"/>
                <a:gd name="T18" fmla="*/ 0 w 173"/>
                <a:gd name="T19" fmla="*/ 1 h 164"/>
                <a:gd name="T20" fmla="*/ 0 w 173"/>
                <a:gd name="T21" fmla="*/ 1 h 164"/>
                <a:gd name="T22" fmla="*/ 0 w 173"/>
                <a:gd name="T23" fmla="*/ 1 h 164"/>
                <a:gd name="T24" fmla="*/ 0 w 173"/>
                <a:gd name="T25" fmla="*/ 1 h 164"/>
                <a:gd name="T26" fmla="*/ 0 w 173"/>
                <a:gd name="T27" fmla="*/ 1 h 164"/>
                <a:gd name="T28" fmla="*/ 0 w 173"/>
                <a:gd name="T29" fmla="*/ 1 h 164"/>
                <a:gd name="T30" fmla="*/ 0 w 173"/>
                <a:gd name="T31" fmla="*/ 1 h 164"/>
                <a:gd name="T32" fmla="*/ 0 w 173"/>
                <a:gd name="T33" fmla="*/ 1 h 164"/>
                <a:gd name="T34" fmla="*/ 0 w 173"/>
                <a:gd name="T35" fmla="*/ 1 h 164"/>
                <a:gd name="T36" fmla="*/ 0 w 173"/>
                <a:gd name="T37" fmla="*/ 1 h 164"/>
                <a:gd name="T38" fmla="*/ 0 w 173"/>
                <a:gd name="T39" fmla="*/ 1 h 164"/>
                <a:gd name="T40" fmla="*/ 0 w 173"/>
                <a:gd name="T41" fmla="*/ 1 h 164"/>
                <a:gd name="T42" fmla="*/ 0 w 173"/>
                <a:gd name="T43" fmla="*/ 1 h 164"/>
                <a:gd name="T44" fmla="*/ 0 w 173"/>
                <a:gd name="T45" fmla="*/ 1 h 164"/>
                <a:gd name="T46" fmla="*/ 0 w 173"/>
                <a:gd name="T47" fmla="*/ 1 h 164"/>
                <a:gd name="T48" fmla="*/ 0 w 173"/>
                <a:gd name="T49" fmla="*/ 1 h 164"/>
                <a:gd name="T50" fmla="*/ 0 w 173"/>
                <a:gd name="T51" fmla="*/ 1 h 164"/>
                <a:gd name="T52" fmla="*/ 0 w 173"/>
                <a:gd name="T53" fmla="*/ 1 h 164"/>
                <a:gd name="T54" fmla="*/ 0 w 173"/>
                <a:gd name="T55" fmla="*/ 1 h 164"/>
                <a:gd name="T56" fmla="*/ 0 w 173"/>
                <a:gd name="T57" fmla="*/ 1 h 164"/>
                <a:gd name="T58" fmla="*/ 0 w 173"/>
                <a:gd name="T59" fmla="*/ 1 h 164"/>
                <a:gd name="T60" fmla="*/ 0 w 173"/>
                <a:gd name="T61" fmla="*/ 1 h 164"/>
                <a:gd name="T62" fmla="*/ 0 w 173"/>
                <a:gd name="T63" fmla="*/ 1 h 164"/>
                <a:gd name="T64" fmla="*/ 0 w 173"/>
                <a:gd name="T65" fmla="*/ 1 h 164"/>
                <a:gd name="T66" fmla="*/ 0 w 173"/>
                <a:gd name="T67" fmla="*/ 1 h 164"/>
                <a:gd name="T68" fmla="*/ 0 w 173"/>
                <a:gd name="T69" fmla="*/ 1 h 164"/>
                <a:gd name="T70" fmla="*/ 0 w 173"/>
                <a:gd name="T71" fmla="*/ 1 h 164"/>
                <a:gd name="T72" fmla="*/ 0 w 173"/>
                <a:gd name="T73" fmla="*/ 1 h 164"/>
                <a:gd name="T74" fmla="*/ 0 w 173"/>
                <a:gd name="T75" fmla="*/ 1 h 164"/>
                <a:gd name="T76" fmla="*/ 0 w 173"/>
                <a:gd name="T77" fmla="*/ 1 h 164"/>
                <a:gd name="T78" fmla="*/ 0 w 173"/>
                <a:gd name="T79" fmla="*/ 1 h 164"/>
                <a:gd name="T80" fmla="*/ 0 w 173"/>
                <a:gd name="T81" fmla="*/ 1 h 164"/>
                <a:gd name="T82" fmla="*/ 0 w 173"/>
                <a:gd name="T83" fmla="*/ 1 h 164"/>
                <a:gd name="T84" fmla="*/ 0 w 173"/>
                <a:gd name="T85" fmla="*/ 1 h 164"/>
                <a:gd name="T86" fmla="*/ 0 w 173"/>
                <a:gd name="T87" fmla="*/ 1 h 164"/>
                <a:gd name="T88" fmla="*/ 0 w 173"/>
                <a:gd name="T89" fmla="*/ 1 h 164"/>
                <a:gd name="T90" fmla="*/ 0 w 173"/>
                <a:gd name="T91" fmla="*/ 1 h 164"/>
                <a:gd name="T92" fmla="*/ 0 w 173"/>
                <a:gd name="T93" fmla="*/ 1 h 164"/>
                <a:gd name="T94" fmla="*/ 0 w 173"/>
                <a:gd name="T95" fmla="*/ 1 h 164"/>
                <a:gd name="T96" fmla="*/ 0 w 173"/>
                <a:gd name="T97" fmla="*/ 1 h 164"/>
                <a:gd name="T98" fmla="*/ 0 w 173"/>
                <a:gd name="T99" fmla="*/ 1 h 164"/>
                <a:gd name="T100" fmla="*/ 0 w 173"/>
                <a:gd name="T101" fmla="*/ 1 h 164"/>
                <a:gd name="T102" fmla="*/ 0 w 173"/>
                <a:gd name="T103" fmla="*/ 1 h 164"/>
                <a:gd name="T104" fmla="*/ 0 w 173"/>
                <a:gd name="T105" fmla="*/ 1 h 164"/>
                <a:gd name="T106" fmla="*/ 0 w 173"/>
                <a:gd name="T107" fmla="*/ 1 h 164"/>
                <a:gd name="T108" fmla="*/ 0 w 173"/>
                <a:gd name="T109" fmla="*/ 1 h 164"/>
                <a:gd name="T110" fmla="*/ 0 w 173"/>
                <a:gd name="T111" fmla="*/ 1 h 164"/>
                <a:gd name="T112" fmla="*/ 0 w 173"/>
                <a:gd name="T113" fmla="*/ 1 h 164"/>
                <a:gd name="T114" fmla="*/ 0 w 173"/>
                <a:gd name="T115" fmla="*/ 1 h 164"/>
                <a:gd name="T116" fmla="*/ 0 w 173"/>
                <a:gd name="T117" fmla="*/ 1 h 164"/>
                <a:gd name="T118" fmla="*/ 0 w 173"/>
                <a:gd name="T119" fmla="*/ 1 h 164"/>
                <a:gd name="T120" fmla="*/ 0 w 173"/>
                <a:gd name="T121" fmla="*/ 1 h 164"/>
                <a:gd name="T122" fmla="*/ 0 w 173"/>
                <a:gd name="T123" fmla="*/ 1 h 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"/>
                <a:gd name="T187" fmla="*/ 0 h 164"/>
                <a:gd name="T188" fmla="*/ 173 w 173"/>
                <a:gd name="T189" fmla="*/ 164 h 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" h="164">
                  <a:moveTo>
                    <a:pt x="167" y="164"/>
                  </a:moveTo>
                  <a:lnTo>
                    <a:pt x="168" y="161"/>
                  </a:lnTo>
                  <a:lnTo>
                    <a:pt x="170" y="158"/>
                  </a:lnTo>
                  <a:lnTo>
                    <a:pt x="172" y="156"/>
                  </a:lnTo>
                  <a:lnTo>
                    <a:pt x="173" y="154"/>
                  </a:lnTo>
                  <a:lnTo>
                    <a:pt x="166" y="147"/>
                  </a:lnTo>
                  <a:lnTo>
                    <a:pt x="159" y="140"/>
                  </a:lnTo>
                  <a:lnTo>
                    <a:pt x="156" y="134"/>
                  </a:lnTo>
                  <a:lnTo>
                    <a:pt x="155" y="127"/>
                  </a:lnTo>
                  <a:lnTo>
                    <a:pt x="154" y="115"/>
                  </a:lnTo>
                  <a:lnTo>
                    <a:pt x="151" y="95"/>
                  </a:lnTo>
                  <a:lnTo>
                    <a:pt x="148" y="76"/>
                  </a:lnTo>
                  <a:lnTo>
                    <a:pt x="144" y="63"/>
                  </a:lnTo>
                  <a:lnTo>
                    <a:pt x="141" y="57"/>
                  </a:lnTo>
                  <a:lnTo>
                    <a:pt x="137" y="54"/>
                  </a:lnTo>
                  <a:lnTo>
                    <a:pt x="136" y="56"/>
                  </a:lnTo>
                  <a:lnTo>
                    <a:pt x="137" y="62"/>
                  </a:lnTo>
                  <a:lnTo>
                    <a:pt x="140" y="74"/>
                  </a:lnTo>
                  <a:lnTo>
                    <a:pt x="141" y="91"/>
                  </a:lnTo>
                  <a:lnTo>
                    <a:pt x="141" y="107"/>
                  </a:lnTo>
                  <a:lnTo>
                    <a:pt x="140" y="118"/>
                  </a:lnTo>
                  <a:lnTo>
                    <a:pt x="135" y="116"/>
                  </a:lnTo>
                  <a:lnTo>
                    <a:pt x="130" y="112"/>
                  </a:lnTo>
                  <a:lnTo>
                    <a:pt x="126" y="110"/>
                  </a:lnTo>
                  <a:lnTo>
                    <a:pt x="121" y="107"/>
                  </a:lnTo>
                  <a:lnTo>
                    <a:pt x="116" y="103"/>
                  </a:lnTo>
                  <a:lnTo>
                    <a:pt x="112" y="100"/>
                  </a:lnTo>
                  <a:lnTo>
                    <a:pt x="107" y="96"/>
                  </a:lnTo>
                  <a:lnTo>
                    <a:pt x="105" y="93"/>
                  </a:lnTo>
                  <a:lnTo>
                    <a:pt x="101" y="82"/>
                  </a:lnTo>
                  <a:lnTo>
                    <a:pt x="97" y="68"/>
                  </a:lnTo>
                  <a:lnTo>
                    <a:pt x="94" y="51"/>
                  </a:lnTo>
                  <a:lnTo>
                    <a:pt x="92" y="39"/>
                  </a:lnTo>
                  <a:lnTo>
                    <a:pt x="92" y="30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7"/>
                  </a:lnTo>
                  <a:lnTo>
                    <a:pt x="84" y="3"/>
                  </a:lnTo>
                  <a:lnTo>
                    <a:pt x="83" y="4"/>
                  </a:lnTo>
                  <a:lnTo>
                    <a:pt x="84" y="9"/>
                  </a:lnTo>
                  <a:lnTo>
                    <a:pt x="86" y="16"/>
                  </a:lnTo>
                  <a:lnTo>
                    <a:pt x="87" y="24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3"/>
                  </a:lnTo>
                  <a:lnTo>
                    <a:pt x="83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2"/>
                  </a:lnTo>
                  <a:lnTo>
                    <a:pt x="76" y="72"/>
                  </a:lnTo>
                  <a:lnTo>
                    <a:pt x="64" y="59"/>
                  </a:lnTo>
                  <a:lnTo>
                    <a:pt x="51" y="46"/>
                  </a:lnTo>
                  <a:lnTo>
                    <a:pt x="38" y="33"/>
                  </a:lnTo>
                  <a:lnTo>
                    <a:pt x="26" y="20"/>
                  </a:lnTo>
                  <a:lnTo>
                    <a:pt x="15" y="10"/>
                  </a:lnTo>
                  <a:lnTo>
                    <a:pt x="7" y="3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2"/>
                  </a:lnTo>
                  <a:lnTo>
                    <a:pt x="29" y="40"/>
                  </a:lnTo>
                  <a:lnTo>
                    <a:pt x="34" y="47"/>
                  </a:lnTo>
                  <a:lnTo>
                    <a:pt x="38" y="53"/>
                  </a:lnTo>
                  <a:lnTo>
                    <a:pt x="41" y="57"/>
                  </a:lnTo>
                  <a:lnTo>
                    <a:pt x="44" y="61"/>
                  </a:lnTo>
                  <a:lnTo>
                    <a:pt x="48" y="65"/>
                  </a:lnTo>
                  <a:lnTo>
                    <a:pt x="53" y="71"/>
                  </a:lnTo>
                  <a:lnTo>
                    <a:pt x="59" y="76"/>
                  </a:lnTo>
                  <a:lnTo>
                    <a:pt x="65" y="81"/>
                  </a:lnTo>
                  <a:lnTo>
                    <a:pt x="71" y="86"/>
                  </a:lnTo>
                  <a:lnTo>
                    <a:pt x="76" y="89"/>
                  </a:lnTo>
                  <a:lnTo>
                    <a:pt x="80" y="92"/>
                  </a:lnTo>
                  <a:lnTo>
                    <a:pt x="75" y="92"/>
                  </a:lnTo>
                  <a:lnTo>
                    <a:pt x="71" y="92"/>
                  </a:lnTo>
                  <a:lnTo>
                    <a:pt x="65" y="92"/>
                  </a:lnTo>
                  <a:lnTo>
                    <a:pt x="59" y="91"/>
                  </a:lnTo>
                  <a:lnTo>
                    <a:pt x="53" y="89"/>
                  </a:lnTo>
                  <a:lnTo>
                    <a:pt x="48" y="87"/>
                  </a:lnTo>
                  <a:lnTo>
                    <a:pt x="44" y="86"/>
                  </a:lnTo>
                  <a:lnTo>
                    <a:pt x="41" y="84"/>
                  </a:lnTo>
                  <a:lnTo>
                    <a:pt x="36" y="80"/>
                  </a:lnTo>
                  <a:lnTo>
                    <a:pt x="31" y="80"/>
                  </a:lnTo>
                  <a:lnTo>
                    <a:pt x="29" y="82"/>
                  </a:lnTo>
                  <a:lnTo>
                    <a:pt x="33" y="87"/>
                  </a:lnTo>
                  <a:lnTo>
                    <a:pt x="37" y="91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61" y="102"/>
                  </a:lnTo>
                  <a:lnTo>
                    <a:pt x="72" y="106"/>
                  </a:lnTo>
                  <a:lnTo>
                    <a:pt x="81" y="108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4"/>
                  </a:lnTo>
                  <a:lnTo>
                    <a:pt x="114" y="117"/>
                  </a:lnTo>
                  <a:lnTo>
                    <a:pt x="119" y="120"/>
                  </a:lnTo>
                  <a:lnTo>
                    <a:pt x="124" y="124"/>
                  </a:lnTo>
                  <a:lnTo>
                    <a:pt x="128" y="127"/>
                  </a:lnTo>
                  <a:lnTo>
                    <a:pt x="132" y="131"/>
                  </a:lnTo>
                  <a:lnTo>
                    <a:pt x="135" y="134"/>
                  </a:lnTo>
                  <a:lnTo>
                    <a:pt x="130" y="137"/>
                  </a:lnTo>
                  <a:lnTo>
                    <a:pt x="124" y="139"/>
                  </a:lnTo>
                  <a:lnTo>
                    <a:pt x="117" y="140"/>
                  </a:lnTo>
                  <a:lnTo>
                    <a:pt x="109" y="141"/>
                  </a:lnTo>
                  <a:lnTo>
                    <a:pt x="101" y="142"/>
                  </a:lnTo>
                  <a:lnTo>
                    <a:pt x="94" y="142"/>
                  </a:lnTo>
                  <a:lnTo>
                    <a:pt x="87" y="142"/>
                  </a:lnTo>
                  <a:lnTo>
                    <a:pt x="81" y="141"/>
                  </a:lnTo>
                  <a:lnTo>
                    <a:pt x="74" y="141"/>
                  </a:lnTo>
                  <a:lnTo>
                    <a:pt x="69" y="142"/>
                  </a:lnTo>
                  <a:lnTo>
                    <a:pt x="72" y="145"/>
                  </a:lnTo>
                  <a:lnTo>
                    <a:pt x="82" y="148"/>
                  </a:lnTo>
                  <a:lnTo>
                    <a:pt x="90" y="149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49"/>
                  </a:lnTo>
                  <a:lnTo>
                    <a:pt x="128" y="149"/>
                  </a:lnTo>
                  <a:lnTo>
                    <a:pt x="137" y="149"/>
                  </a:lnTo>
                  <a:lnTo>
                    <a:pt x="144" y="148"/>
                  </a:lnTo>
                  <a:lnTo>
                    <a:pt x="149" y="148"/>
                  </a:lnTo>
                  <a:lnTo>
                    <a:pt x="155" y="149"/>
                  </a:lnTo>
                  <a:lnTo>
                    <a:pt x="160" y="154"/>
                  </a:lnTo>
                  <a:lnTo>
                    <a:pt x="164" y="158"/>
                  </a:lnTo>
                  <a:lnTo>
                    <a:pt x="167" y="16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491"/>
            <p:cNvSpPr>
              <a:spLocks/>
            </p:cNvSpPr>
            <p:nvPr/>
          </p:nvSpPr>
          <p:spPr bwMode="auto">
            <a:xfrm>
              <a:off x="5538" y="3568"/>
              <a:ext cx="54" cy="125"/>
            </a:xfrm>
            <a:custGeom>
              <a:avLst/>
              <a:gdLst>
                <a:gd name="T0" fmla="*/ 1 w 107"/>
                <a:gd name="T1" fmla="*/ 1 h 250"/>
                <a:gd name="T2" fmla="*/ 1 w 107"/>
                <a:gd name="T3" fmla="*/ 1 h 250"/>
                <a:gd name="T4" fmla="*/ 1 w 107"/>
                <a:gd name="T5" fmla="*/ 1 h 250"/>
                <a:gd name="T6" fmla="*/ 1 w 107"/>
                <a:gd name="T7" fmla="*/ 1 h 250"/>
                <a:gd name="T8" fmla="*/ 1 w 107"/>
                <a:gd name="T9" fmla="*/ 1 h 250"/>
                <a:gd name="T10" fmla="*/ 1 w 107"/>
                <a:gd name="T11" fmla="*/ 1 h 250"/>
                <a:gd name="T12" fmla="*/ 1 w 107"/>
                <a:gd name="T13" fmla="*/ 1 h 250"/>
                <a:gd name="T14" fmla="*/ 1 w 107"/>
                <a:gd name="T15" fmla="*/ 1 h 250"/>
                <a:gd name="T16" fmla="*/ 1 w 107"/>
                <a:gd name="T17" fmla="*/ 1 h 250"/>
                <a:gd name="T18" fmla="*/ 1 w 107"/>
                <a:gd name="T19" fmla="*/ 1 h 250"/>
                <a:gd name="T20" fmla="*/ 1 w 107"/>
                <a:gd name="T21" fmla="*/ 1 h 250"/>
                <a:gd name="T22" fmla="*/ 1 w 107"/>
                <a:gd name="T23" fmla="*/ 1 h 250"/>
                <a:gd name="T24" fmla="*/ 1 w 107"/>
                <a:gd name="T25" fmla="*/ 1 h 250"/>
                <a:gd name="T26" fmla="*/ 1 w 107"/>
                <a:gd name="T27" fmla="*/ 1 h 250"/>
                <a:gd name="T28" fmla="*/ 1 w 107"/>
                <a:gd name="T29" fmla="*/ 1 h 250"/>
                <a:gd name="T30" fmla="*/ 1 w 107"/>
                <a:gd name="T31" fmla="*/ 1 h 250"/>
                <a:gd name="T32" fmla="*/ 1 w 107"/>
                <a:gd name="T33" fmla="*/ 1 h 250"/>
                <a:gd name="T34" fmla="*/ 1 w 107"/>
                <a:gd name="T35" fmla="*/ 1 h 250"/>
                <a:gd name="T36" fmla="*/ 1 w 107"/>
                <a:gd name="T37" fmla="*/ 1 h 250"/>
                <a:gd name="T38" fmla="*/ 1 w 107"/>
                <a:gd name="T39" fmla="*/ 1 h 250"/>
                <a:gd name="T40" fmla="*/ 1 w 107"/>
                <a:gd name="T41" fmla="*/ 1 h 250"/>
                <a:gd name="T42" fmla="*/ 1 w 107"/>
                <a:gd name="T43" fmla="*/ 1 h 250"/>
                <a:gd name="T44" fmla="*/ 1 w 107"/>
                <a:gd name="T45" fmla="*/ 1 h 250"/>
                <a:gd name="T46" fmla="*/ 1 w 107"/>
                <a:gd name="T47" fmla="*/ 1 h 250"/>
                <a:gd name="T48" fmla="*/ 1 w 107"/>
                <a:gd name="T49" fmla="*/ 1 h 250"/>
                <a:gd name="T50" fmla="*/ 1 w 107"/>
                <a:gd name="T51" fmla="*/ 1 h 250"/>
                <a:gd name="T52" fmla="*/ 1 w 107"/>
                <a:gd name="T53" fmla="*/ 1 h 250"/>
                <a:gd name="T54" fmla="*/ 1 w 107"/>
                <a:gd name="T55" fmla="*/ 1 h 250"/>
                <a:gd name="T56" fmla="*/ 1 w 107"/>
                <a:gd name="T57" fmla="*/ 1 h 250"/>
                <a:gd name="T58" fmla="*/ 1 w 107"/>
                <a:gd name="T59" fmla="*/ 1 h 250"/>
                <a:gd name="T60" fmla="*/ 1 w 107"/>
                <a:gd name="T61" fmla="*/ 1 h 250"/>
                <a:gd name="T62" fmla="*/ 1 w 107"/>
                <a:gd name="T63" fmla="*/ 1 h 250"/>
                <a:gd name="T64" fmla="*/ 1 w 107"/>
                <a:gd name="T65" fmla="*/ 1 h 250"/>
                <a:gd name="T66" fmla="*/ 1 w 107"/>
                <a:gd name="T67" fmla="*/ 1 h 250"/>
                <a:gd name="T68" fmla="*/ 1 w 107"/>
                <a:gd name="T69" fmla="*/ 1 h 250"/>
                <a:gd name="T70" fmla="*/ 1 w 107"/>
                <a:gd name="T71" fmla="*/ 1 h 250"/>
                <a:gd name="T72" fmla="*/ 1 w 107"/>
                <a:gd name="T73" fmla="*/ 1 h 250"/>
                <a:gd name="T74" fmla="*/ 1 w 107"/>
                <a:gd name="T75" fmla="*/ 1 h 250"/>
                <a:gd name="T76" fmla="*/ 1 w 107"/>
                <a:gd name="T77" fmla="*/ 1 h 250"/>
                <a:gd name="T78" fmla="*/ 1 w 107"/>
                <a:gd name="T79" fmla="*/ 1 h 250"/>
                <a:gd name="T80" fmla="*/ 1 w 107"/>
                <a:gd name="T81" fmla="*/ 1 h 250"/>
                <a:gd name="T82" fmla="*/ 1 w 107"/>
                <a:gd name="T83" fmla="*/ 1 h 250"/>
                <a:gd name="T84" fmla="*/ 1 w 107"/>
                <a:gd name="T85" fmla="*/ 1 h 250"/>
                <a:gd name="T86" fmla="*/ 1 w 107"/>
                <a:gd name="T87" fmla="*/ 1 h 250"/>
                <a:gd name="T88" fmla="*/ 1 w 107"/>
                <a:gd name="T89" fmla="*/ 1 h 250"/>
                <a:gd name="T90" fmla="*/ 1 w 107"/>
                <a:gd name="T91" fmla="*/ 1 h 250"/>
                <a:gd name="T92" fmla="*/ 1 w 107"/>
                <a:gd name="T93" fmla="*/ 1 h 250"/>
                <a:gd name="T94" fmla="*/ 1 w 107"/>
                <a:gd name="T95" fmla="*/ 1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7"/>
                <a:gd name="T145" fmla="*/ 0 h 250"/>
                <a:gd name="T146" fmla="*/ 107 w 107"/>
                <a:gd name="T147" fmla="*/ 250 h 2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7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200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6"/>
                  </a:lnTo>
                  <a:lnTo>
                    <a:pt x="15" y="131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9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5"/>
                  </a:lnTo>
                  <a:lnTo>
                    <a:pt x="47" y="65"/>
                  </a:lnTo>
                  <a:lnTo>
                    <a:pt x="50" y="71"/>
                  </a:lnTo>
                  <a:lnTo>
                    <a:pt x="55" y="55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3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70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9"/>
                  </a:lnTo>
                  <a:lnTo>
                    <a:pt x="93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1"/>
                  </a:lnTo>
                  <a:lnTo>
                    <a:pt x="75" y="74"/>
                  </a:lnTo>
                  <a:lnTo>
                    <a:pt x="69" y="78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4"/>
                  </a:lnTo>
                  <a:lnTo>
                    <a:pt x="52" y="154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5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2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7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7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5"/>
                  </a:lnTo>
                  <a:lnTo>
                    <a:pt x="6" y="215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492"/>
            <p:cNvSpPr>
              <a:spLocks/>
            </p:cNvSpPr>
            <p:nvPr/>
          </p:nvSpPr>
          <p:spPr bwMode="auto">
            <a:xfrm>
              <a:off x="5527" y="3637"/>
              <a:ext cx="9" cy="16"/>
            </a:xfrm>
            <a:custGeom>
              <a:avLst/>
              <a:gdLst>
                <a:gd name="T0" fmla="*/ 0 w 20"/>
                <a:gd name="T1" fmla="*/ 1 h 32"/>
                <a:gd name="T2" fmla="*/ 0 w 20"/>
                <a:gd name="T3" fmla="*/ 1 h 32"/>
                <a:gd name="T4" fmla="*/ 0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0 w 20"/>
                <a:gd name="T13" fmla="*/ 1 h 32"/>
                <a:gd name="T14" fmla="*/ 0 w 20"/>
                <a:gd name="T15" fmla="*/ 1 h 32"/>
                <a:gd name="T16" fmla="*/ 0 w 20"/>
                <a:gd name="T17" fmla="*/ 1 h 32"/>
                <a:gd name="T18" fmla="*/ 0 w 20"/>
                <a:gd name="T19" fmla="*/ 1 h 32"/>
                <a:gd name="T20" fmla="*/ 0 w 20"/>
                <a:gd name="T21" fmla="*/ 0 h 32"/>
                <a:gd name="T22" fmla="*/ 0 w 20"/>
                <a:gd name="T23" fmla="*/ 1 h 32"/>
                <a:gd name="T24" fmla="*/ 0 w 20"/>
                <a:gd name="T25" fmla="*/ 1 h 32"/>
                <a:gd name="T26" fmla="*/ 0 w 20"/>
                <a:gd name="T27" fmla="*/ 1 h 32"/>
                <a:gd name="T28" fmla="*/ 0 w 20"/>
                <a:gd name="T29" fmla="*/ 1 h 32"/>
                <a:gd name="T30" fmla="*/ 0 w 20"/>
                <a:gd name="T31" fmla="*/ 1 h 32"/>
                <a:gd name="T32" fmla="*/ 0 w 20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2"/>
                <a:gd name="T53" fmla="*/ 20 w 20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2">
                  <a:moveTo>
                    <a:pt x="20" y="30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7" y="31"/>
                  </a:lnTo>
                  <a:lnTo>
                    <a:pt x="4" y="32"/>
                  </a:lnTo>
                  <a:lnTo>
                    <a:pt x="2" y="24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10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493"/>
            <p:cNvSpPr>
              <a:spLocks/>
            </p:cNvSpPr>
            <p:nvPr/>
          </p:nvSpPr>
          <p:spPr bwMode="auto">
            <a:xfrm>
              <a:off x="5599" y="3633"/>
              <a:ext cx="170" cy="104"/>
            </a:xfrm>
            <a:custGeom>
              <a:avLst/>
              <a:gdLst>
                <a:gd name="T0" fmla="*/ 0 w 341"/>
                <a:gd name="T1" fmla="*/ 1 h 207"/>
                <a:gd name="T2" fmla="*/ 0 w 341"/>
                <a:gd name="T3" fmla="*/ 1 h 207"/>
                <a:gd name="T4" fmla="*/ 0 w 341"/>
                <a:gd name="T5" fmla="*/ 1 h 207"/>
                <a:gd name="T6" fmla="*/ 0 w 341"/>
                <a:gd name="T7" fmla="*/ 1 h 207"/>
                <a:gd name="T8" fmla="*/ 0 w 341"/>
                <a:gd name="T9" fmla="*/ 1 h 207"/>
                <a:gd name="T10" fmla="*/ 0 w 341"/>
                <a:gd name="T11" fmla="*/ 1 h 207"/>
                <a:gd name="T12" fmla="*/ 0 w 341"/>
                <a:gd name="T13" fmla="*/ 1 h 207"/>
                <a:gd name="T14" fmla="*/ 0 w 341"/>
                <a:gd name="T15" fmla="*/ 1 h 207"/>
                <a:gd name="T16" fmla="*/ 0 w 341"/>
                <a:gd name="T17" fmla="*/ 1 h 207"/>
                <a:gd name="T18" fmla="*/ 0 w 341"/>
                <a:gd name="T19" fmla="*/ 1 h 207"/>
                <a:gd name="T20" fmla="*/ 0 w 341"/>
                <a:gd name="T21" fmla="*/ 1 h 207"/>
                <a:gd name="T22" fmla="*/ 0 w 341"/>
                <a:gd name="T23" fmla="*/ 1 h 207"/>
                <a:gd name="T24" fmla="*/ 0 w 341"/>
                <a:gd name="T25" fmla="*/ 1 h 207"/>
                <a:gd name="T26" fmla="*/ 0 w 341"/>
                <a:gd name="T27" fmla="*/ 1 h 207"/>
                <a:gd name="T28" fmla="*/ 0 w 341"/>
                <a:gd name="T29" fmla="*/ 1 h 207"/>
                <a:gd name="T30" fmla="*/ 0 w 341"/>
                <a:gd name="T31" fmla="*/ 1 h 207"/>
                <a:gd name="T32" fmla="*/ 0 w 341"/>
                <a:gd name="T33" fmla="*/ 1 h 207"/>
                <a:gd name="T34" fmla="*/ 0 w 341"/>
                <a:gd name="T35" fmla="*/ 1 h 207"/>
                <a:gd name="T36" fmla="*/ 0 w 341"/>
                <a:gd name="T37" fmla="*/ 1 h 207"/>
                <a:gd name="T38" fmla="*/ 0 w 341"/>
                <a:gd name="T39" fmla="*/ 1 h 207"/>
                <a:gd name="T40" fmla="*/ 0 w 341"/>
                <a:gd name="T41" fmla="*/ 1 h 207"/>
                <a:gd name="T42" fmla="*/ 0 w 341"/>
                <a:gd name="T43" fmla="*/ 1 h 207"/>
                <a:gd name="T44" fmla="*/ 0 w 341"/>
                <a:gd name="T45" fmla="*/ 1 h 207"/>
                <a:gd name="T46" fmla="*/ 0 w 341"/>
                <a:gd name="T47" fmla="*/ 1 h 207"/>
                <a:gd name="T48" fmla="*/ 0 w 341"/>
                <a:gd name="T49" fmla="*/ 1 h 207"/>
                <a:gd name="T50" fmla="*/ 0 w 341"/>
                <a:gd name="T51" fmla="*/ 1 h 207"/>
                <a:gd name="T52" fmla="*/ 0 w 341"/>
                <a:gd name="T53" fmla="*/ 1 h 207"/>
                <a:gd name="T54" fmla="*/ 0 w 341"/>
                <a:gd name="T55" fmla="*/ 1 h 207"/>
                <a:gd name="T56" fmla="*/ 0 w 341"/>
                <a:gd name="T57" fmla="*/ 1 h 207"/>
                <a:gd name="T58" fmla="*/ 0 w 341"/>
                <a:gd name="T59" fmla="*/ 1 h 207"/>
                <a:gd name="T60" fmla="*/ 0 w 341"/>
                <a:gd name="T61" fmla="*/ 1 h 207"/>
                <a:gd name="T62" fmla="*/ 0 w 341"/>
                <a:gd name="T63" fmla="*/ 1 h 207"/>
                <a:gd name="T64" fmla="*/ 0 w 341"/>
                <a:gd name="T65" fmla="*/ 1 h 207"/>
                <a:gd name="T66" fmla="*/ 0 w 341"/>
                <a:gd name="T67" fmla="*/ 1 h 207"/>
                <a:gd name="T68" fmla="*/ 0 w 341"/>
                <a:gd name="T69" fmla="*/ 1 h 207"/>
                <a:gd name="T70" fmla="*/ 0 w 341"/>
                <a:gd name="T71" fmla="*/ 1 h 207"/>
                <a:gd name="T72" fmla="*/ 0 w 341"/>
                <a:gd name="T73" fmla="*/ 1 h 207"/>
                <a:gd name="T74" fmla="*/ 0 w 341"/>
                <a:gd name="T75" fmla="*/ 1 h 207"/>
                <a:gd name="T76" fmla="*/ 0 w 341"/>
                <a:gd name="T77" fmla="*/ 1 h 207"/>
                <a:gd name="T78" fmla="*/ 0 w 341"/>
                <a:gd name="T79" fmla="*/ 1 h 207"/>
                <a:gd name="T80" fmla="*/ 0 w 341"/>
                <a:gd name="T81" fmla="*/ 1 h 207"/>
                <a:gd name="T82" fmla="*/ 0 w 341"/>
                <a:gd name="T83" fmla="*/ 1 h 207"/>
                <a:gd name="T84" fmla="*/ 0 w 341"/>
                <a:gd name="T85" fmla="*/ 1 h 207"/>
                <a:gd name="T86" fmla="*/ 0 w 341"/>
                <a:gd name="T87" fmla="*/ 1 h 207"/>
                <a:gd name="T88" fmla="*/ 0 w 341"/>
                <a:gd name="T89" fmla="*/ 1 h 207"/>
                <a:gd name="T90" fmla="*/ 0 w 341"/>
                <a:gd name="T91" fmla="*/ 1 h 207"/>
                <a:gd name="T92" fmla="*/ 0 w 341"/>
                <a:gd name="T93" fmla="*/ 1 h 207"/>
                <a:gd name="T94" fmla="*/ 0 w 341"/>
                <a:gd name="T95" fmla="*/ 1 h 207"/>
                <a:gd name="T96" fmla="*/ 0 w 341"/>
                <a:gd name="T97" fmla="*/ 1 h 207"/>
                <a:gd name="T98" fmla="*/ 0 w 341"/>
                <a:gd name="T99" fmla="*/ 1 h 207"/>
                <a:gd name="T100" fmla="*/ 0 w 341"/>
                <a:gd name="T101" fmla="*/ 1 h 207"/>
                <a:gd name="T102" fmla="*/ 0 w 341"/>
                <a:gd name="T103" fmla="*/ 1 h 207"/>
                <a:gd name="T104" fmla="*/ 0 w 341"/>
                <a:gd name="T105" fmla="*/ 1 h 207"/>
                <a:gd name="T106" fmla="*/ 0 w 341"/>
                <a:gd name="T107" fmla="*/ 1 h 207"/>
                <a:gd name="T108" fmla="*/ 0 w 341"/>
                <a:gd name="T109" fmla="*/ 1 h 2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1"/>
                <a:gd name="T166" fmla="*/ 0 h 207"/>
                <a:gd name="T167" fmla="*/ 341 w 341"/>
                <a:gd name="T168" fmla="*/ 207 h 2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1" h="207">
                  <a:moveTo>
                    <a:pt x="14" y="160"/>
                  </a:moveTo>
                  <a:lnTo>
                    <a:pt x="19" y="156"/>
                  </a:lnTo>
                  <a:lnTo>
                    <a:pt x="26" y="150"/>
                  </a:lnTo>
                  <a:lnTo>
                    <a:pt x="34" y="146"/>
                  </a:lnTo>
                  <a:lnTo>
                    <a:pt x="43" y="140"/>
                  </a:lnTo>
                  <a:lnTo>
                    <a:pt x="52" y="135"/>
                  </a:lnTo>
                  <a:lnTo>
                    <a:pt x="60" y="130"/>
                  </a:lnTo>
                  <a:lnTo>
                    <a:pt x="66" y="126"/>
                  </a:lnTo>
                  <a:lnTo>
                    <a:pt x="68" y="123"/>
                  </a:lnTo>
                  <a:lnTo>
                    <a:pt x="72" y="112"/>
                  </a:lnTo>
                  <a:lnTo>
                    <a:pt x="77" y="95"/>
                  </a:lnTo>
                  <a:lnTo>
                    <a:pt x="85" y="77"/>
                  </a:lnTo>
                  <a:lnTo>
                    <a:pt x="92" y="63"/>
                  </a:lnTo>
                  <a:lnTo>
                    <a:pt x="97" y="56"/>
                  </a:lnTo>
                  <a:lnTo>
                    <a:pt x="103" y="48"/>
                  </a:lnTo>
                  <a:lnTo>
                    <a:pt x="111" y="39"/>
                  </a:lnTo>
                  <a:lnTo>
                    <a:pt x="119" y="28"/>
                  </a:lnTo>
                  <a:lnTo>
                    <a:pt x="128" y="19"/>
                  </a:lnTo>
                  <a:lnTo>
                    <a:pt x="136" y="10"/>
                  </a:lnTo>
                  <a:lnTo>
                    <a:pt x="143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3"/>
                  </a:lnTo>
                  <a:lnTo>
                    <a:pt x="150" y="6"/>
                  </a:lnTo>
                  <a:lnTo>
                    <a:pt x="146" y="10"/>
                  </a:lnTo>
                  <a:lnTo>
                    <a:pt x="141" y="17"/>
                  </a:lnTo>
                  <a:lnTo>
                    <a:pt x="133" y="25"/>
                  </a:lnTo>
                  <a:lnTo>
                    <a:pt x="125" y="35"/>
                  </a:lnTo>
                  <a:lnTo>
                    <a:pt x="115" y="46"/>
                  </a:lnTo>
                  <a:lnTo>
                    <a:pt x="107" y="55"/>
                  </a:lnTo>
                  <a:lnTo>
                    <a:pt x="102" y="64"/>
                  </a:lnTo>
                  <a:lnTo>
                    <a:pt x="98" y="70"/>
                  </a:lnTo>
                  <a:lnTo>
                    <a:pt x="93" y="80"/>
                  </a:lnTo>
                  <a:lnTo>
                    <a:pt x="90" y="90"/>
                  </a:lnTo>
                  <a:lnTo>
                    <a:pt x="89" y="102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9" y="112"/>
                  </a:lnTo>
                  <a:lnTo>
                    <a:pt x="91" y="111"/>
                  </a:lnTo>
                  <a:lnTo>
                    <a:pt x="97" y="109"/>
                  </a:lnTo>
                  <a:lnTo>
                    <a:pt x="102" y="107"/>
                  </a:lnTo>
                  <a:lnTo>
                    <a:pt x="106" y="102"/>
                  </a:lnTo>
                  <a:lnTo>
                    <a:pt x="113" y="97"/>
                  </a:lnTo>
                  <a:lnTo>
                    <a:pt x="120" y="93"/>
                  </a:lnTo>
                  <a:lnTo>
                    <a:pt x="127" y="88"/>
                  </a:lnTo>
                  <a:lnTo>
                    <a:pt x="133" y="84"/>
                  </a:lnTo>
                  <a:lnTo>
                    <a:pt x="138" y="80"/>
                  </a:lnTo>
                  <a:lnTo>
                    <a:pt x="142" y="79"/>
                  </a:lnTo>
                  <a:lnTo>
                    <a:pt x="149" y="66"/>
                  </a:lnTo>
                  <a:lnTo>
                    <a:pt x="159" y="54"/>
                  </a:lnTo>
                  <a:lnTo>
                    <a:pt x="172" y="41"/>
                  </a:lnTo>
                  <a:lnTo>
                    <a:pt x="186" y="29"/>
                  </a:lnTo>
                  <a:lnTo>
                    <a:pt x="198" y="20"/>
                  </a:lnTo>
                  <a:lnTo>
                    <a:pt x="211" y="11"/>
                  </a:lnTo>
                  <a:lnTo>
                    <a:pt x="221" y="6"/>
                  </a:lnTo>
                  <a:lnTo>
                    <a:pt x="228" y="3"/>
                  </a:lnTo>
                  <a:lnTo>
                    <a:pt x="236" y="2"/>
                  </a:lnTo>
                  <a:lnTo>
                    <a:pt x="241" y="2"/>
                  </a:lnTo>
                  <a:lnTo>
                    <a:pt x="240" y="3"/>
                  </a:lnTo>
                  <a:lnTo>
                    <a:pt x="234" y="6"/>
                  </a:lnTo>
                  <a:lnTo>
                    <a:pt x="224" y="12"/>
                  </a:lnTo>
                  <a:lnTo>
                    <a:pt x="212" y="21"/>
                  </a:lnTo>
                  <a:lnTo>
                    <a:pt x="199" y="32"/>
                  </a:lnTo>
                  <a:lnTo>
                    <a:pt x="187" y="43"/>
                  </a:lnTo>
                  <a:lnTo>
                    <a:pt x="175" y="55"/>
                  </a:lnTo>
                  <a:lnTo>
                    <a:pt x="166" y="65"/>
                  </a:lnTo>
                  <a:lnTo>
                    <a:pt x="160" y="74"/>
                  </a:lnTo>
                  <a:lnTo>
                    <a:pt x="158" y="81"/>
                  </a:lnTo>
                  <a:lnTo>
                    <a:pt x="158" y="84"/>
                  </a:lnTo>
                  <a:lnTo>
                    <a:pt x="160" y="85"/>
                  </a:lnTo>
                  <a:lnTo>
                    <a:pt x="165" y="84"/>
                  </a:lnTo>
                  <a:lnTo>
                    <a:pt x="172" y="82"/>
                  </a:lnTo>
                  <a:lnTo>
                    <a:pt x="176" y="81"/>
                  </a:lnTo>
                  <a:lnTo>
                    <a:pt x="182" y="80"/>
                  </a:lnTo>
                  <a:lnTo>
                    <a:pt x="188" y="79"/>
                  </a:lnTo>
                  <a:lnTo>
                    <a:pt x="194" y="78"/>
                  </a:lnTo>
                  <a:lnTo>
                    <a:pt x="199" y="77"/>
                  </a:lnTo>
                  <a:lnTo>
                    <a:pt x="204" y="76"/>
                  </a:lnTo>
                  <a:lnTo>
                    <a:pt x="209" y="74"/>
                  </a:lnTo>
                  <a:lnTo>
                    <a:pt x="212" y="74"/>
                  </a:lnTo>
                  <a:lnTo>
                    <a:pt x="221" y="66"/>
                  </a:lnTo>
                  <a:lnTo>
                    <a:pt x="233" y="59"/>
                  </a:lnTo>
                  <a:lnTo>
                    <a:pt x="245" y="51"/>
                  </a:lnTo>
                  <a:lnTo>
                    <a:pt x="260" y="44"/>
                  </a:lnTo>
                  <a:lnTo>
                    <a:pt x="273" y="38"/>
                  </a:lnTo>
                  <a:lnTo>
                    <a:pt x="286" y="32"/>
                  </a:lnTo>
                  <a:lnTo>
                    <a:pt x="295" y="28"/>
                  </a:lnTo>
                  <a:lnTo>
                    <a:pt x="301" y="25"/>
                  </a:lnTo>
                  <a:lnTo>
                    <a:pt x="306" y="23"/>
                  </a:lnTo>
                  <a:lnTo>
                    <a:pt x="310" y="25"/>
                  </a:lnTo>
                  <a:lnTo>
                    <a:pt x="308" y="29"/>
                  </a:lnTo>
                  <a:lnTo>
                    <a:pt x="301" y="33"/>
                  </a:lnTo>
                  <a:lnTo>
                    <a:pt x="291" y="36"/>
                  </a:lnTo>
                  <a:lnTo>
                    <a:pt x="281" y="40"/>
                  </a:lnTo>
                  <a:lnTo>
                    <a:pt x="270" y="46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3" y="65"/>
                  </a:lnTo>
                  <a:lnTo>
                    <a:pt x="237" y="71"/>
                  </a:lnTo>
                  <a:lnTo>
                    <a:pt x="234" y="77"/>
                  </a:lnTo>
                  <a:lnTo>
                    <a:pt x="245" y="78"/>
                  </a:lnTo>
                  <a:lnTo>
                    <a:pt x="258" y="77"/>
                  </a:lnTo>
                  <a:lnTo>
                    <a:pt x="272" y="76"/>
                  </a:lnTo>
                  <a:lnTo>
                    <a:pt x="286" y="73"/>
                  </a:lnTo>
                  <a:lnTo>
                    <a:pt x="300" y="70"/>
                  </a:lnTo>
                  <a:lnTo>
                    <a:pt x="311" y="67"/>
                  </a:lnTo>
                  <a:lnTo>
                    <a:pt x="320" y="64"/>
                  </a:lnTo>
                  <a:lnTo>
                    <a:pt x="327" y="62"/>
                  </a:lnTo>
                  <a:lnTo>
                    <a:pt x="335" y="58"/>
                  </a:lnTo>
                  <a:lnTo>
                    <a:pt x="340" y="57"/>
                  </a:lnTo>
                  <a:lnTo>
                    <a:pt x="341" y="58"/>
                  </a:lnTo>
                  <a:lnTo>
                    <a:pt x="336" y="63"/>
                  </a:lnTo>
                  <a:lnTo>
                    <a:pt x="331" y="66"/>
                  </a:lnTo>
                  <a:lnTo>
                    <a:pt x="321" y="71"/>
                  </a:lnTo>
                  <a:lnTo>
                    <a:pt x="311" y="77"/>
                  </a:lnTo>
                  <a:lnTo>
                    <a:pt x="298" y="81"/>
                  </a:lnTo>
                  <a:lnTo>
                    <a:pt x="283" y="86"/>
                  </a:lnTo>
                  <a:lnTo>
                    <a:pt x="268" y="89"/>
                  </a:lnTo>
                  <a:lnTo>
                    <a:pt x="253" y="92"/>
                  </a:lnTo>
                  <a:lnTo>
                    <a:pt x="239" y="92"/>
                  </a:lnTo>
                  <a:lnTo>
                    <a:pt x="243" y="96"/>
                  </a:lnTo>
                  <a:lnTo>
                    <a:pt x="251" y="102"/>
                  </a:lnTo>
                  <a:lnTo>
                    <a:pt x="260" y="108"/>
                  </a:lnTo>
                  <a:lnTo>
                    <a:pt x="270" y="114"/>
                  </a:lnTo>
                  <a:lnTo>
                    <a:pt x="280" y="119"/>
                  </a:lnTo>
                  <a:lnTo>
                    <a:pt x="289" y="124"/>
                  </a:lnTo>
                  <a:lnTo>
                    <a:pt x="297" y="127"/>
                  </a:lnTo>
                  <a:lnTo>
                    <a:pt x="303" y="130"/>
                  </a:lnTo>
                  <a:lnTo>
                    <a:pt x="310" y="134"/>
                  </a:lnTo>
                  <a:lnTo>
                    <a:pt x="313" y="137"/>
                  </a:lnTo>
                  <a:lnTo>
                    <a:pt x="311" y="139"/>
                  </a:lnTo>
                  <a:lnTo>
                    <a:pt x="304" y="138"/>
                  </a:lnTo>
                  <a:lnTo>
                    <a:pt x="296" y="135"/>
                  </a:lnTo>
                  <a:lnTo>
                    <a:pt x="286" y="131"/>
                  </a:lnTo>
                  <a:lnTo>
                    <a:pt x="272" y="126"/>
                  </a:lnTo>
                  <a:lnTo>
                    <a:pt x="258" y="120"/>
                  </a:lnTo>
                  <a:lnTo>
                    <a:pt x="244" y="115"/>
                  </a:lnTo>
                  <a:lnTo>
                    <a:pt x="233" y="109"/>
                  </a:lnTo>
                  <a:lnTo>
                    <a:pt x="224" y="103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0"/>
                  </a:lnTo>
                  <a:lnTo>
                    <a:pt x="198" y="100"/>
                  </a:lnTo>
                  <a:lnTo>
                    <a:pt x="190" y="101"/>
                  </a:lnTo>
                  <a:lnTo>
                    <a:pt x="182" y="101"/>
                  </a:lnTo>
                  <a:lnTo>
                    <a:pt x="175" y="102"/>
                  </a:lnTo>
                  <a:lnTo>
                    <a:pt x="169" y="102"/>
                  </a:lnTo>
                  <a:lnTo>
                    <a:pt x="166" y="103"/>
                  </a:lnTo>
                  <a:lnTo>
                    <a:pt x="169" y="109"/>
                  </a:lnTo>
                  <a:lnTo>
                    <a:pt x="175" y="115"/>
                  </a:lnTo>
                  <a:lnTo>
                    <a:pt x="181" y="122"/>
                  </a:lnTo>
                  <a:lnTo>
                    <a:pt x="188" y="128"/>
                  </a:lnTo>
                  <a:lnTo>
                    <a:pt x="195" y="134"/>
                  </a:lnTo>
                  <a:lnTo>
                    <a:pt x="202" y="140"/>
                  </a:lnTo>
                  <a:lnTo>
                    <a:pt x="209" y="145"/>
                  </a:lnTo>
                  <a:lnTo>
                    <a:pt x="213" y="148"/>
                  </a:lnTo>
                  <a:lnTo>
                    <a:pt x="222" y="153"/>
                  </a:lnTo>
                  <a:lnTo>
                    <a:pt x="232" y="158"/>
                  </a:lnTo>
                  <a:lnTo>
                    <a:pt x="241" y="163"/>
                  </a:lnTo>
                  <a:lnTo>
                    <a:pt x="247" y="166"/>
                  </a:lnTo>
                  <a:lnTo>
                    <a:pt x="251" y="171"/>
                  </a:lnTo>
                  <a:lnTo>
                    <a:pt x="255" y="176"/>
                  </a:lnTo>
                  <a:lnTo>
                    <a:pt x="252" y="177"/>
                  </a:lnTo>
                  <a:lnTo>
                    <a:pt x="241" y="171"/>
                  </a:lnTo>
                  <a:lnTo>
                    <a:pt x="232" y="165"/>
                  </a:lnTo>
                  <a:lnTo>
                    <a:pt x="220" y="158"/>
                  </a:lnTo>
                  <a:lnTo>
                    <a:pt x="207" y="150"/>
                  </a:lnTo>
                  <a:lnTo>
                    <a:pt x="194" y="142"/>
                  </a:lnTo>
                  <a:lnTo>
                    <a:pt x="181" y="134"/>
                  </a:lnTo>
                  <a:lnTo>
                    <a:pt x="171" y="127"/>
                  </a:lnTo>
                  <a:lnTo>
                    <a:pt x="161" y="122"/>
                  </a:lnTo>
                  <a:lnTo>
                    <a:pt x="156" y="117"/>
                  </a:lnTo>
                  <a:lnTo>
                    <a:pt x="150" y="112"/>
                  </a:lnTo>
                  <a:lnTo>
                    <a:pt x="144" y="112"/>
                  </a:lnTo>
                  <a:lnTo>
                    <a:pt x="139" y="114"/>
                  </a:lnTo>
                  <a:lnTo>
                    <a:pt x="134" y="116"/>
                  </a:lnTo>
                  <a:lnTo>
                    <a:pt x="129" y="117"/>
                  </a:lnTo>
                  <a:lnTo>
                    <a:pt x="123" y="119"/>
                  </a:lnTo>
                  <a:lnTo>
                    <a:pt x="118" y="122"/>
                  </a:lnTo>
                  <a:lnTo>
                    <a:pt x="111" y="123"/>
                  </a:lnTo>
                  <a:lnTo>
                    <a:pt x="104" y="125"/>
                  </a:lnTo>
                  <a:lnTo>
                    <a:pt x="98" y="127"/>
                  </a:lnTo>
                  <a:lnTo>
                    <a:pt x="93" y="130"/>
                  </a:lnTo>
                  <a:lnTo>
                    <a:pt x="91" y="131"/>
                  </a:lnTo>
                  <a:lnTo>
                    <a:pt x="89" y="134"/>
                  </a:lnTo>
                  <a:lnTo>
                    <a:pt x="90" y="137"/>
                  </a:lnTo>
                  <a:lnTo>
                    <a:pt x="92" y="141"/>
                  </a:lnTo>
                  <a:lnTo>
                    <a:pt x="98" y="146"/>
                  </a:lnTo>
                  <a:lnTo>
                    <a:pt x="104" y="150"/>
                  </a:lnTo>
                  <a:lnTo>
                    <a:pt x="112" y="157"/>
                  </a:lnTo>
                  <a:lnTo>
                    <a:pt x="123" y="165"/>
                  </a:lnTo>
                  <a:lnTo>
                    <a:pt x="135" y="175"/>
                  </a:lnTo>
                  <a:lnTo>
                    <a:pt x="148" y="183"/>
                  </a:lnTo>
                  <a:lnTo>
                    <a:pt x="159" y="191"/>
                  </a:lnTo>
                  <a:lnTo>
                    <a:pt x="169" y="196"/>
                  </a:lnTo>
                  <a:lnTo>
                    <a:pt x="176" y="200"/>
                  </a:lnTo>
                  <a:lnTo>
                    <a:pt x="182" y="204"/>
                  </a:lnTo>
                  <a:lnTo>
                    <a:pt x="182" y="207"/>
                  </a:lnTo>
                  <a:lnTo>
                    <a:pt x="175" y="207"/>
                  </a:lnTo>
                  <a:lnTo>
                    <a:pt x="164" y="201"/>
                  </a:lnTo>
                  <a:lnTo>
                    <a:pt x="154" y="195"/>
                  </a:lnTo>
                  <a:lnTo>
                    <a:pt x="144" y="188"/>
                  </a:lnTo>
                  <a:lnTo>
                    <a:pt x="130" y="180"/>
                  </a:lnTo>
                  <a:lnTo>
                    <a:pt x="116" y="171"/>
                  </a:lnTo>
                  <a:lnTo>
                    <a:pt x="104" y="163"/>
                  </a:lnTo>
                  <a:lnTo>
                    <a:pt x="91" y="156"/>
                  </a:lnTo>
                  <a:lnTo>
                    <a:pt x="83" y="151"/>
                  </a:lnTo>
                  <a:lnTo>
                    <a:pt x="77" y="149"/>
                  </a:lnTo>
                  <a:lnTo>
                    <a:pt x="73" y="149"/>
                  </a:lnTo>
                  <a:lnTo>
                    <a:pt x="65" y="151"/>
                  </a:lnTo>
                  <a:lnTo>
                    <a:pt x="53" y="155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6"/>
                  </a:lnTo>
                  <a:lnTo>
                    <a:pt x="9" y="169"/>
                  </a:lnTo>
                  <a:lnTo>
                    <a:pt x="4" y="170"/>
                  </a:lnTo>
                  <a:lnTo>
                    <a:pt x="0" y="170"/>
                  </a:lnTo>
                  <a:lnTo>
                    <a:pt x="2" y="168"/>
                  </a:lnTo>
                  <a:lnTo>
                    <a:pt x="7" y="164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494"/>
            <p:cNvSpPr>
              <a:spLocks/>
            </p:cNvSpPr>
            <p:nvPr/>
          </p:nvSpPr>
          <p:spPr bwMode="auto">
            <a:xfrm>
              <a:off x="5565" y="3737"/>
              <a:ext cx="123" cy="103"/>
            </a:xfrm>
            <a:custGeom>
              <a:avLst/>
              <a:gdLst>
                <a:gd name="T0" fmla="*/ 1 w 246"/>
                <a:gd name="T1" fmla="*/ 1 h 205"/>
                <a:gd name="T2" fmla="*/ 1 w 246"/>
                <a:gd name="T3" fmla="*/ 1 h 205"/>
                <a:gd name="T4" fmla="*/ 1 w 246"/>
                <a:gd name="T5" fmla="*/ 1 h 205"/>
                <a:gd name="T6" fmla="*/ 1 w 246"/>
                <a:gd name="T7" fmla="*/ 1 h 205"/>
                <a:gd name="T8" fmla="*/ 1 w 246"/>
                <a:gd name="T9" fmla="*/ 1 h 205"/>
                <a:gd name="T10" fmla="*/ 1 w 246"/>
                <a:gd name="T11" fmla="*/ 1 h 205"/>
                <a:gd name="T12" fmla="*/ 1 w 246"/>
                <a:gd name="T13" fmla="*/ 1 h 205"/>
                <a:gd name="T14" fmla="*/ 1 w 246"/>
                <a:gd name="T15" fmla="*/ 1 h 205"/>
                <a:gd name="T16" fmla="*/ 1 w 246"/>
                <a:gd name="T17" fmla="*/ 1 h 205"/>
                <a:gd name="T18" fmla="*/ 1 w 246"/>
                <a:gd name="T19" fmla="*/ 1 h 205"/>
                <a:gd name="T20" fmla="*/ 1 w 246"/>
                <a:gd name="T21" fmla="*/ 1 h 205"/>
                <a:gd name="T22" fmla="*/ 1 w 246"/>
                <a:gd name="T23" fmla="*/ 1 h 205"/>
                <a:gd name="T24" fmla="*/ 1 w 246"/>
                <a:gd name="T25" fmla="*/ 1 h 205"/>
                <a:gd name="T26" fmla="*/ 1 w 246"/>
                <a:gd name="T27" fmla="*/ 1 h 205"/>
                <a:gd name="T28" fmla="*/ 1 w 246"/>
                <a:gd name="T29" fmla="*/ 1 h 205"/>
                <a:gd name="T30" fmla="*/ 1 w 246"/>
                <a:gd name="T31" fmla="*/ 1 h 205"/>
                <a:gd name="T32" fmla="*/ 1 w 246"/>
                <a:gd name="T33" fmla="*/ 1 h 205"/>
                <a:gd name="T34" fmla="*/ 1 w 246"/>
                <a:gd name="T35" fmla="*/ 1 h 205"/>
                <a:gd name="T36" fmla="*/ 1 w 246"/>
                <a:gd name="T37" fmla="*/ 1 h 205"/>
                <a:gd name="T38" fmla="*/ 1 w 246"/>
                <a:gd name="T39" fmla="*/ 1 h 205"/>
                <a:gd name="T40" fmla="*/ 1 w 246"/>
                <a:gd name="T41" fmla="*/ 1 h 205"/>
                <a:gd name="T42" fmla="*/ 1 w 246"/>
                <a:gd name="T43" fmla="*/ 1 h 205"/>
                <a:gd name="T44" fmla="*/ 1 w 246"/>
                <a:gd name="T45" fmla="*/ 1 h 205"/>
                <a:gd name="T46" fmla="*/ 1 w 246"/>
                <a:gd name="T47" fmla="*/ 1 h 205"/>
                <a:gd name="T48" fmla="*/ 1 w 246"/>
                <a:gd name="T49" fmla="*/ 1 h 205"/>
                <a:gd name="T50" fmla="*/ 1 w 246"/>
                <a:gd name="T51" fmla="*/ 1 h 205"/>
                <a:gd name="T52" fmla="*/ 1 w 246"/>
                <a:gd name="T53" fmla="*/ 1 h 205"/>
                <a:gd name="T54" fmla="*/ 1 w 246"/>
                <a:gd name="T55" fmla="*/ 1 h 205"/>
                <a:gd name="T56" fmla="*/ 1 w 246"/>
                <a:gd name="T57" fmla="*/ 1 h 205"/>
                <a:gd name="T58" fmla="*/ 1 w 246"/>
                <a:gd name="T59" fmla="*/ 1 h 205"/>
                <a:gd name="T60" fmla="*/ 1 w 246"/>
                <a:gd name="T61" fmla="*/ 1 h 205"/>
                <a:gd name="T62" fmla="*/ 1 w 246"/>
                <a:gd name="T63" fmla="*/ 1 h 205"/>
                <a:gd name="T64" fmla="*/ 1 w 246"/>
                <a:gd name="T65" fmla="*/ 1 h 205"/>
                <a:gd name="T66" fmla="*/ 1 w 246"/>
                <a:gd name="T67" fmla="*/ 1 h 205"/>
                <a:gd name="T68" fmla="*/ 1 w 246"/>
                <a:gd name="T69" fmla="*/ 1 h 205"/>
                <a:gd name="T70" fmla="*/ 1 w 246"/>
                <a:gd name="T71" fmla="*/ 1 h 205"/>
                <a:gd name="T72" fmla="*/ 1 w 246"/>
                <a:gd name="T73" fmla="*/ 1 h 205"/>
                <a:gd name="T74" fmla="*/ 1 w 246"/>
                <a:gd name="T75" fmla="*/ 1 h 205"/>
                <a:gd name="T76" fmla="*/ 1 w 246"/>
                <a:gd name="T77" fmla="*/ 1 h 205"/>
                <a:gd name="T78" fmla="*/ 1 w 246"/>
                <a:gd name="T79" fmla="*/ 1 h 205"/>
                <a:gd name="T80" fmla="*/ 1 w 246"/>
                <a:gd name="T81" fmla="*/ 1 h 205"/>
                <a:gd name="T82" fmla="*/ 1 w 246"/>
                <a:gd name="T83" fmla="*/ 1 h 205"/>
                <a:gd name="T84" fmla="*/ 1 w 246"/>
                <a:gd name="T85" fmla="*/ 1 h 205"/>
                <a:gd name="T86" fmla="*/ 1 w 246"/>
                <a:gd name="T87" fmla="*/ 1 h 205"/>
                <a:gd name="T88" fmla="*/ 1 w 246"/>
                <a:gd name="T89" fmla="*/ 1 h 205"/>
                <a:gd name="T90" fmla="*/ 1 w 246"/>
                <a:gd name="T91" fmla="*/ 1 h 205"/>
                <a:gd name="T92" fmla="*/ 1 w 246"/>
                <a:gd name="T93" fmla="*/ 1 h 205"/>
                <a:gd name="T94" fmla="*/ 1 w 246"/>
                <a:gd name="T95" fmla="*/ 1 h 205"/>
                <a:gd name="T96" fmla="*/ 1 w 246"/>
                <a:gd name="T97" fmla="*/ 1 h 205"/>
                <a:gd name="T98" fmla="*/ 1 w 246"/>
                <a:gd name="T99" fmla="*/ 1 h 205"/>
                <a:gd name="T100" fmla="*/ 1 w 246"/>
                <a:gd name="T101" fmla="*/ 1 h 205"/>
                <a:gd name="T102" fmla="*/ 1 w 246"/>
                <a:gd name="T103" fmla="*/ 1 h 205"/>
                <a:gd name="T104" fmla="*/ 1 w 246"/>
                <a:gd name="T105" fmla="*/ 1 h 205"/>
                <a:gd name="T106" fmla="*/ 1 w 246"/>
                <a:gd name="T107" fmla="*/ 1 h 205"/>
                <a:gd name="T108" fmla="*/ 1 w 246"/>
                <a:gd name="T109" fmla="*/ 1 h 205"/>
                <a:gd name="T110" fmla="*/ 1 w 246"/>
                <a:gd name="T111" fmla="*/ 1 h 205"/>
                <a:gd name="T112" fmla="*/ 1 w 246"/>
                <a:gd name="T113" fmla="*/ 1 h 205"/>
                <a:gd name="T114" fmla="*/ 0 w 246"/>
                <a:gd name="T115" fmla="*/ 1 h 205"/>
                <a:gd name="T116" fmla="*/ 1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6"/>
                <a:gd name="T178" fmla="*/ 0 h 205"/>
                <a:gd name="T179" fmla="*/ 246 w 246"/>
                <a:gd name="T180" fmla="*/ 205 h 2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5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8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1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0"/>
                  </a:lnTo>
                  <a:lnTo>
                    <a:pt x="159" y="114"/>
                  </a:lnTo>
                  <a:lnTo>
                    <a:pt x="159" y="118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6"/>
                  </a:lnTo>
                  <a:lnTo>
                    <a:pt x="181" y="186"/>
                  </a:lnTo>
                  <a:lnTo>
                    <a:pt x="177" y="184"/>
                  </a:lnTo>
                  <a:lnTo>
                    <a:pt x="173" y="178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8"/>
                  </a:lnTo>
                  <a:lnTo>
                    <a:pt x="147" y="101"/>
                  </a:lnTo>
                  <a:lnTo>
                    <a:pt x="141" y="95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6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7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8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3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7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495"/>
            <p:cNvSpPr>
              <a:spLocks/>
            </p:cNvSpPr>
            <p:nvPr/>
          </p:nvSpPr>
          <p:spPr bwMode="auto">
            <a:xfrm>
              <a:off x="5501" y="3750"/>
              <a:ext cx="85" cy="141"/>
            </a:xfrm>
            <a:custGeom>
              <a:avLst/>
              <a:gdLst>
                <a:gd name="T0" fmla="*/ 1 w 170"/>
                <a:gd name="T1" fmla="*/ 1 h 282"/>
                <a:gd name="T2" fmla="*/ 1 w 170"/>
                <a:gd name="T3" fmla="*/ 1 h 282"/>
                <a:gd name="T4" fmla="*/ 1 w 170"/>
                <a:gd name="T5" fmla="*/ 1 h 282"/>
                <a:gd name="T6" fmla="*/ 1 w 170"/>
                <a:gd name="T7" fmla="*/ 1 h 282"/>
                <a:gd name="T8" fmla="*/ 1 w 170"/>
                <a:gd name="T9" fmla="*/ 1 h 282"/>
                <a:gd name="T10" fmla="*/ 1 w 170"/>
                <a:gd name="T11" fmla="*/ 1 h 282"/>
                <a:gd name="T12" fmla="*/ 1 w 170"/>
                <a:gd name="T13" fmla="*/ 1 h 282"/>
                <a:gd name="T14" fmla="*/ 1 w 170"/>
                <a:gd name="T15" fmla="*/ 1 h 282"/>
                <a:gd name="T16" fmla="*/ 1 w 170"/>
                <a:gd name="T17" fmla="*/ 1 h 282"/>
                <a:gd name="T18" fmla="*/ 1 w 170"/>
                <a:gd name="T19" fmla="*/ 1 h 282"/>
                <a:gd name="T20" fmla="*/ 1 w 170"/>
                <a:gd name="T21" fmla="*/ 1 h 282"/>
                <a:gd name="T22" fmla="*/ 1 w 170"/>
                <a:gd name="T23" fmla="*/ 1 h 282"/>
                <a:gd name="T24" fmla="*/ 1 w 170"/>
                <a:gd name="T25" fmla="*/ 1 h 282"/>
                <a:gd name="T26" fmla="*/ 1 w 170"/>
                <a:gd name="T27" fmla="*/ 1 h 282"/>
                <a:gd name="T28" fmla="*/ 1 w 170"/>
                <a:gd name="T29" fmla="*/ 1 h 282"/>
                <a:gd name="T30" fmla="*/ 1 w 170"/>
                <a:gd name="T31" fmla="*/ 1 h 282"/>
                <a:gd name="T32" fmla="*/ 1 w 170"/>
                <a:gd name="T33" fmla="*/ 1 h 282"/>
                <a:gd name="T34" fmla="*/ 1 w 170"/>
                <a:gd name="T35" fmla="*/ 1 h 282"/>
                <a:gd name="T36" fmla="*/ 1 w 170"/>
                <a:gd name="T37" fmla="*/ 1 h 282"/>
                <a:gd name="T38" fmla="*/ 1 w 170"/>
                <a:gd name="T39" fmla="*/ 1 h 282"/>
                <a:gd name="T40" fmla="*/ 1 w 170"/>
                <a:gd name="T41" fmla="*/ 1 h 282"/>
                <a:gd name="T42" fmla="*/ 1 w 170"/>
                <a:gd name="T43" fmla="*/ 1 h 282"/>
                <a:gd name="T44" fmla="*/ 1 w 170"/>
                <a:gd name="T45" fmla="*/ 1 h 282"/>
                <a:gd name="T46" fmla="*/ 1 w 170"/>
                <a:gd name="T47" fmla="*/ 1 h 282"/>
                <a:gd name="T48" fmla="*/ 1 w 170"/>
                <a:gd name="T49" fmla="*/ 1 h 282"/>
                <a:gd name="T50" fmla="*/ 1 w 170"/>
                <a:gd name="T51" fmla="*/ 1 h 282"/>
                <a:gd name="T52" fmla="*/ 1 w 170"/>
                <a:gd name="T53" fmla="*/ 1 h 282"/>
                <a:gd name="T54" fmla="*/ 1 w 170"/>
                <a:gd name="T55" fmla="*/ 1 h 282"/>
                <a:gd name="T56" fmla="*/ 1 w 170"/>
                <a:gd name="T57" fmla="*/ 1 h 282"/>
                <a:gd name="T58" fmla="*/ 1 w 170"/>
                <a:gd name="T59" fmla="*/ 1 h 282"/>
                <a:gd name="T60" fmla="*/ 1 w 170"/>
                <a:gd name="T61" fmla="*/ 1 h 282"/>
                <a:gd name="T62" fmla="*/ 1 w 170"/>
                <a:gd name="T63" fmla="*/ 1 h 282"/>
                <a:gd name="T64" fmla="*/ 1 w 170"/>
                <a:gd name="T65" fmla="*/ 1 h 282"/>
                <a:gd name="T66" fmla="*/ 1 w 170"/>
                <a:gd name="T67" fmla="*/ 1 h 282"/>
                <a:gd name="T68" fmla="*/ 1 w 170"/>
                <a:gd name="T69" fmla="*/ 1 h 282"/>
                <a:gd name="T70" fmla="*/ 1 w 170"/>
                <a:gd name="T71" fmla="*/ 1 h 282"/>
                <a:gd name="T72" fmla="*/ 1 w 170"/>
                <a:gd name="T73" fmla="*/ 1 h 282"/>
                <a:gd name="T74" fmla="*/ 1 w 170"/>
                <a:gd name="T75" fmla="*/ 1 h 282"/>
                <a:gd name="T76" fmla="*/ 1 w 170"/>
                <a:gd name="T77" fmla="*/ 1 h 282"/>
                <a:gd name="T78" fmla="*/ 1 w 170"/>
                <a:gd name="T79" fmla="*/ 1 h 282"/>
                <a:gd name="T80" fmla="*/ 1 w 170"/>
                <a:gd name="T81" fmla="*/ 1 h 282"/>
                <a:gd name="T82" fmla="*/ 1 w 170"/>
                <a:gd name="T83" fmla="*/ 1 h 282"/>
                <a:gd name="T84" fmla="*/ 1 w 170"/>
                <a:gd name="T85" fmla="*/ 1 h 282"/>
                <a:gd name="T86" fmla="*/ 1 w 170"/>
                <a:gd name="T87" fmla="*/ 1 h 282"/>
                <a:gd name="T88" fmla="*/ 1 w 170"/>
                <a:gd name="T89" fmla="*/ 1 h 282"/>
                <a:gd name="T90" fmla="*/ 1 w 170"/>
                <a:gd name="T91" fmla="*/ 1 h 282"/>
                <a:gd name="T92" fmla="*/ 1 w 170"/>
                <a:gd name="T93" fmla="*/ 1 h 282"/>
                <a:gd name="T94" fmla="*/ 1 w 170"/>
                <a:gd name="T95" fmla="*/ 1 h 282"/>
                <a:gd name="T96" fmla="*/ 1 w 170"/>
                <a:gd name="T97" fmla="*/ 1 h 282"/>
                <a:gd name="T98" fmla="*/ 1 w 170"/>
                <a:gd name="T99" fmla="*/ 1 h 282"/>
                <a:gd name="T100" fmla="*/ 1 w 170"/>
                <a:gd name="T101" fmla="*/ 1 h 282"/>
                <a:gd name="T102" fmla="*/ 0 w 170"/>
                <a:gd name="T103" fmla="*/ 1 h 282"/>
                <a:gd name="T104" fmla="*/ 1 w 170"/>
                <a:gd name="T105" fmla="*/ 1 h 282"/>
                <a:gd name="T106" fmla="*/ 1 w 170"/>
                <a:gd name="T107" fmla="*/ 1 h 282"/>
                <a:gd name="T108" fmla="*/ 1 w 170"/>
                <a:gd name="T109" fmla="*/ 1 h 282"/>
                <a:gd name="T110" fmla="*/ 1 w 170"/>
                <a:gd name="T111" fmla="*/ 1 h 282"/>
                <a:gd name="T112" fmla="*/ 1 w 170"/>
                <a:gd name="T113" fmla="*/ 1 h 282"/>
                <a:gd name="T114" fmla="*/ 1 w 170"/>
                <a:gd name="T115" fmla="*/ 1 h 282"/>
                <a:gd name="T116" fmla="*/ 1 w 170"/>
                <a:gd name="T117" fmla="*/ 1 h 282"/>
                <a:gd name="T118" fmla="*/ 1 w 170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0"/>
                <a:gd name="T181" fmla="*/ 0 h 282"/>
                <a:gd name="T182" fmla="*/ 170 w 170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3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2"/>
                  </a:lnTo>
                  <a:lnTo>
                    <a:pt x="169" y="165"/>
                  </a:lnTo>
                  <a:lnTo>
                    <a:pt x="165" y="162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39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39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7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0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2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4"/>
                  </a:lnTo>
                  <a:lnTo>
                    <a:pt x="99" y="150"/>
                  </a:lnTo>
                  <a:lnTo>
                    <a:pt x="94" y="147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8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3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7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2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496"/>
            <p:cNvSpPr>
              <a:spLocks/>
            </p:cNvSpPr>
            <p:nvPr/>
          </p:nvSpPr>
          <p:spPr bwMode="auto">
            <a:xfrm>
              <a:off x="5586" y="3566"/>
              <a:ext cx="103" cy="147"/>
            </a:xfrm>
            <a:custGeom>
              <a:avLst/>
              <a:gdLst>
                <a:gd name="T0" fmla="*/ 1 w 206"/>
                <a:gd name="T1" fmla="*/ 1 h 292"/>
                <a:gd name="T2" fmla="*/ 1 w 206"/>
                <a:gd name="T3" fmla="*/ 1 h 292"/>
                <a:gd name="T4" fmla="*/ 1 w 206"/>
                <a:gd name="T5" fmla="*/ 1 h 292"/>
                <a:gd name="T6" fmla="*/ 1 w 206"/>
                <a:gd name="T7" fmla="*/ 1 h 292"/>
                <a:gd name="T8" fmla="*/ 1 w 206"/>
                <a:gd name="T9" fmla="*/ 1 h 292"/>
                <a:gd name="T10" fmla="*/ 1 w 206"/>
                <a:gd name="T11" fmla="*/ 1 h 292"/>
                <a:gd name="T12" fmla="*/ 1 w 206"/>
                <a:gd name="T13" fmla="*/ 1 h 292"/>
                <a:gd name="T14" fmla="*/ 1 w 206"/>
                <a:gd name="T15" fmla="*/ 1 h 292"/>
                <a:gd name="T16" fmla="*/ 1 w 206"/>
                <a:gd name="T17" fmla="*/ 1 h 292"/>
                <a:gd name="T18" fmla="*/ 1 w 206"/>
                <a:gd name="T19" fmla="*/ 1 h 292"/>
                <a:gd name="T20" fmla="*/ 1 w 206"/>
                <a:gd name="T21" fmla="*/ 1 h 292"/>
                <a:gd name="T22" fmla="*/ 1 w 206"/>
                <a:gd name="T23" fmla="*/ 1 h 292"/>
                <a:gd name="T24" fmla="*/ 1 w 206"/>
                <a:gd name="T25" fmla="*/ 1 h 292"/>
                <a:gd name="T26" fmla="*/ 1 w 206"/>
                <a:gd name="T27" fmla="*/ 1 h 292"/>
                <a:gd name="T28" fmla="*/ 1 w 206"/>
                <a:gd name="T29" fmla="*/ 1 h 292"/>
                <a:gd name="T30" fmla="*/ 1 w 206"/>
                <a:gd name="T31" fmla="*/ 1 h 292"/>
                <a:gd name="T32" fmla="*/ 1 w 206"/>
                <a:gd name="T33" fmla="*/ 1 h 292"/>
                <a:gd name="T34" fmla="*/ 1 w 206"/>
                <a:gd name="T35" fmla="*/ 1 h 292"/>
                <a:gd name="T36" fmla="*/ 1 w 206"/>
                <a:gd name="T37" fmla="*/ 1 h 292"/>
                <a:gd name="T38" fmla="*/ 1 w 206"/>
                <a:gd name="T39" fmla="*/ 1 h 292"/>
                <a:gd name="T40" fmla="*/ 1 w 206"/>
                <a:gd name="T41" fmla="*/ 1 h 292"/>
                <a:gd name="T42" fmla="*/ 1 w 206"/>
                <a:gd name="T43" fmla="*/ 1 h 292"/>
                <a:gd name="T44" fmla="*/ 1 w 206"/>
                <a:gd name="T45" fmla="*/ 1 h 292"/>
                <a:gd name="T46" fmla="*/ 1 w 206"/>
                <a:gd name="T47" fmla="*/ 1 h 292"/>
                <a:gd name="T48" fmla="*/ 1 w 206"/>
                <a:gd name="T49" fmla="*/ 0 h 292"/>
                <a:gd name="T50" fmla="*/ 1 w 206"/>
                <a:gd name="T51" fmla="*/ 1 h 292"/>
                <a:gd name="T52" fmla="*/ 1 w 206"/>
                <a:gd name="T53" fmla="*/ 1 h 292"/>
                <a:gd name="T54" fmla="*/ 1 w 206"/>
                <a:gd name="T55" fmla="*/ 1 h 292"/>
                <a:gd name="T56" fmla="*/ 1 w 206"/>
                <a:gd name="T57" fmla="*/ 1 h 292"/>
                <a:gd name="T58" fmla="*/ 1 w 206"/>
                <a:gd name="T59" fmla="*/ 1 h 292"/>
                <a:gd name="T60" fmla="*/ 1 w 206"/>
                <a:gd name="T61" fmla="*/ 1 h 292"/>
                <a:gd name="T62" fmla="*/ 1 w 206"/>
                <a:gd name="T63" fmla="*/ 1 h 292"/>
                <a:gd name="T64" fmla="*/ 1 w 206"/>
                <a:gd name="T65" fmla="*/ 1 h 292"/>
                <a:gd name="T66" fmla="*/ 1 w 206"/>
                <a:gd name="T67" fmla="*/ 1 h 292"/>
                <a:gd name="T68" fmla="*/ 1 w 206"/>
                <a:gd name="T69" fmla="*/ 1 h 292"/>
                <a:gd name="T70" fmla="*/ 1 w 206"/>
                <a:gd name="T71" fmla="*/ 1 h 292"/>
                <a:gd name="T72" fmla="*/ 1 w 206"/>
                <a:gd name="T73" fmla="*/ 1 h 292"/>
                <a:gd name="T74" fmla="*/ 1 w 206"/>
                <a:gd name="T75" fmla="*/ 1 h 292"/>
                <a:gd name="T76" fmla="*/ 1 w 206"/>
                <a:gd name="T77" fmla="*/ 1 h 292"/>
                <a:gd name="T78" fmla="*/ 1 w 206"/>
                <a:gd name="T79" fmla="*/ 1 h 292"/>
                <a:gd name="T80" fmla="*/ 1 w 206"/>
                <a:gd name="T81" fmla="*/ 1 h 292"/>
                <a:gd name="T82" fmla="*/ 1 w 206"/>
                <a:gd name="T83" fmla="*/ 1 h 292"/>
                <a:gd name="T84" fmla="*/ 1 w 206"/>
                <a:gd name="T85" fmla="*/ 1 h 292"/>
                <a:gd name="T86" fmla="*/ 1 w 206"/>
                <a:gd name="T87" fmla="*/ 1 h 292"/>
                <a:gd name="T88" fmla="*/ 1 w 206"/>
                <a:gd name="T89" fmla="*/ 1 h 292"/>
                <a:gd name="T90" fmla="*/ 1 w 206"/>
                <a:gd name="T91" fmla="*/ 1 h 292"/>
                <a:gd name="T92" fmla="*/ 1 w 206"/>
                <a:gd name="T93" fmla="*/ 1 h 292"/>
                <a:gd name="T94" fmla="*/ 1 w 206"/>
                <a:gd name="T95" fmla="*/ 1 h 292"/>
                <a:gd name="T96" fmla="*/ 1 w 206"/>
                <a:gd name="T97" fmla="*/ 1 h 292"/>
                <a:gd name="T98" fmla="*/ 1 w 206"/>
                <a:gd name="T99" fmla="*/ 1 h 292"/>
                <a:gd name="T100" fmla="*/ 1 w 206"/>
                <a:gd name="T101" fmla="*/ 1 h 292"/>
                <a:gd name="T102" fmla="*/ 1 w 206"/>
                <a:gd name="T103" fmla="*/ 1 h 292"/>
                <a:gd name="T104" fmla="*/ 1 w 206"/>
                <a:gd name="T105" fmla="*/ 1 h 292"/>
                <a:gd name="T106" fmla="*/ 1 w 206"/>
                <a:gd name="T107" fmla="*/ 1 h 292"/>
                <a:gd name="T108" fmla="*/ 1 w 206"/>
                <a:gd name="T109" fmla="*/ 1 h 292"/>
                <a:gd name="T110" fmla="*/ 1 w 206"/>
                <a:gd name="T111" fmla="*/ 1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6"/>
                <a:gd name="T169" fmla="*/ 0 h 292"/>
                <a:gd name="T170" fmla="*/ 206 w 206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5"/>
                  </a:lnTo>
                  <a:lnTo>
                    <a:pt x="51" y="157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5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2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3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20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0"/>
                  </a:lnTo>
                  <a:lnTo>
                    <a:pt x="124" y="73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5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6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1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6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7"/>
                  </a:lnTo>
                  <a:lnTo>
                    <a:pt x="85" y="155"/>
                  </a:lnTo>
                  <a:lnTo>
                    <a:pt x="83" y="157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497"/>
            <p:cNvSpPr>
              <a:spLocks/>
            </p:cNvSpPr>
            <p:nvPr/>
          </p:nvSpPr>
          <p:spPr bwMode="auto">
            <a:xfrm>
              <a:off x="5437" y="3799"/>
              <a:ext cx="67" cy="113"/>
            </a:xfrm>
            <a:custGeom>
              <a:avLst/>
              <a:gdLst>
                <a:gd name="T0" fmla="*/ 1 w 132"/>
                <a:gd name="T1" fmla="*/ 0 h 227"/>
                <a:gd name="T2" fmla="*/ 1 w 132"/>
                <a:gd name="T3" fmla="*/ 0 h 227"/>
                <a:gd name="T4" fmla="*/ 1 w 132"/>
                <a:gd name="T5" fmla="*/ 0 h 227"/>
                <a:gd name="T6" fmla="*/ 1 w 132"/>
                <a:gd name="T7" fmla="*/ 0 h 227"/>
                <a:gd name="T8" fmla="*/ 1 w 132"/>
                <a:gd name="T9" fmla="*/ 0 h 227"/>
                <a:gd name="T10" fmla="*/ 1 w 132"/>
                <a:gd name="T11" fmla="*/ 0 h 227"/>
                <a:gd name="T12" fmla="*/ 0 w 132"/>
                <a:gd name="T13" fmla="*/ 0 h 227"/>
                <a:gd name="T14" fmla="*/ 1 w 132"/>
                <a:gd name="T15" fmla="*/ 0 h 227"/>
                <a:gd name="T16" fmla="*/ 1 w 132"/>
                <a:gd name="T17" fmla="*/ 0 h 227"/>
                <a:gd name="T18" fmla="*/ 1 w 132"/>
                <a:gd name="T19" fmla="*/ 0 h 227"/>
                <a:gd name="T20" fmla="*/ 1 w 132"/>
                <a:gd name="T21" fmla="*/ 0 h 227"/>
                <a:gd name="T22" fmla="*/ 1 w 132"/>
                <a:gd name="T23" fmla="*/ 0 h 227"/>
                <a:gd name="T24" fmla="*/ 1 w 132"/>
                <a:gd name="T25" fmla="*/ 0 h 227"/>
                <a:gd name="T26" fmla="*/ 1 w 132"/>
                <a:gd name="T27" fmla="*/ 0 h 227"/>
                <a:gd name="T28" fmla="*/ 1 w 132"/>
                <a:gd name="T29" fmla="*/ 0 h 227"/>
                <a:gd name="T30" fmla="*/ 1 w 132"/>
                <a:gd name="T31" fmla="*/ 0 h 227"/>
                <a:gd name="T32" fmla="*/ 1 w 132"/>
                <a:gd name="T33" fmla="*/ 0 h 227"/>
                <a:gd name="T34" fmla="*/ 1 w 132"/>
                <a:gd name="T35" fmla="*/ 0 h 227"/>
                <a:gd name="T36" fmla="*/ 1 w 132"/>
                <a:gd name="T37" fmla="*/ 0 h 227"/>
                <a:gd name="T38" fmla="*/ 1 w 132"/>
                <a:gd name="T39" fmla="*/ 0 h 227"/>
                <a:gd name="T40" fmla="*/ 1 w 132"/>
                <a:gd name="T41" fmla="*/ 0 h 227"/>
                <a:gd name="T42" fmla="*/ 1 w 132"/>
                <a:gd name="T43" fmla="*/ 0 h 227"/>
                <a:gd name="T44" fmla="*/ 1 w 132"/>
                <a:gd name="T45" fmla="*/ 0 h 227"/>
                <a:gd name="T46" fmla="*/ 1 w 132"/>
                <a:gd name="T47" fmla="*/ 0 h 227"/>
                <a:gd name="T48" fmla="*/ 1 w 132"/>
                <a:gd name="T49" fmla="*/ 0 h 227"/>
                <a:gd name="T50" fmla="*/ 1 w 132"/>
                <a:gd name="T51" fmla="*/ 0 h 227"/>
                <a:gd name="T52" fmla="*/ 1 w 132"/>
                <a:gd name="T53" fmla="*/ 0 h 227"/>
                <a:gd name="T54" fmla="*/ 1 w 132"/>
                <a:gd name="T55" fmla="*/ 0 h 227"/>
                <a:gd name="T56" fmla="*/ 1 w 132"/>
                <a:gd name="T57" fmla="*/ 0 h 227"/>
                <a:gd name="T58" fmla="*/ 1 w 132"/>
                <a:gd name="T59" fmla="*/ 0 h 227"/>
                <a:gd name="T60" fmla="*/ 1 w 132"/>
                <a:gd name="T61" fmla="*/ 0 h 227"/>
                <a:gd name="T62" fmla="*/ 1 w 132"/>
                <a:gd name="T63" fmla="*/ 0 h 227"/>
                <a:gd name="T64" fmla="*/ 1 w 132"/>
                <a:gd name="T65" fmla="*/ 0 h 227"/>
                <a:gd name="T66" fmla="*/ 1 w 132"/>
                <a:gd name="T67" fmla="*/ 0 h 227"/>
                <a:gd name="T68" fmla="*/ 1 w 132"/>
                <a:gd name="T69" fmla="*/ 0 h 227"/>
                <a:gd name="T70" fmla="*/ 1 w 132"/>
                <a:gd name="T71" fmla="*/ 0 h 227"/>
                <a:gd name="T72" fmla="*/ 1 w 132"/>
                <a:gd name="T73" fmla="*/ 0 h 227"/>
                <a:gd name="T74" fmla="*/ 1 w 132"/>
                <a:gd name="T75" fmla="*/ 0 h 227"/>
                <a:gd name="T76" fmla="*/ 1 w 132"/>
                <a:gd name="T77" fmla="*/ 0 h 227"/>
                <a:gd name="T78" fmla="*/ 1 w 132"/>
                <a:gd name="T79" fmla="*/ 0 h 227"/>
                <a:gd name="T80" fmla="*/ 1 w 132"/>
                <a:gd name="T81" fmla="*/ 0 h 227"/>
                <a:gd name="T82" fmla="*/ 1 w 132"/>
                <a:gd name="T83" fmla="*/ 0 h 227"/>
                <a:gd name="T84" fmla="*/ 1 w 132"/>
                <a:gd name="T85" fmla="*/ 0 h 227"/>
                <a:gd name="T86" fmla="*/ 1 w 132"/>
                <a:gd name="T87" fmla="*/ 0 h 227"/>
                <a:gd name="T88" fmla="*/ 1 w 132"/>
                <a:gd name="T89" fmla="*/ 0 h 227"/>
                <a:gd name="T90" fmla="*/ 1 w 132"/>
                <a:gd name="T91" fmla="*/ 0 h 227"/>
                <a:gd name="T92" fmla="*/ 1 w 132"/>
                <a:gd name="T93" fmla="*/ 0 h 227"/>
                <a:gd name="T94" fmla="*/ 1 w 132"/>
                <a:gd name="T95" fmla="*/ 0 h 227"/>
                <a:gd name="T96" fmla="*/ 1 w 132"/>
                <a:gd name="T97" fmla="*/ 0 h 227"/>
                <a:gd name="T98" fmla="*/ 1 w 132"/>
                <a:gd name="T99" fmla="*/ 0 h 227"/>
                <a:gd name="T100" fmla="*/ 1 w 132"/>
                <a:gd name="T101" fmla="*/ 0 h 227"/>
                <a:gd name="T102" fmla="*/ 1 w 132"/>
                <a:gd name="T103" fmla="*/ 0 h 227"/>
                <a:gd name="T104" fmla="*/ 1 w 132"/>
                <a:gd name="T105" fmla="*/ 0 h 227"/>
                <a:gd name="T106" fmla="*/ 1 w 132"/>
                <a:gd name="T107" fmla="*/ 0 h 227"/>
                <a:gd name="T108" fmla="*/ 1 w 132"/>
                <a:gd name="T109" fmla="*/ 0 h 227"/>
                <a:gd name="T110" fmla="*/ 1 w 132"/>
                <a:gd name="T111" fmla="*/ 0 h 227"/>
                <a:gd name="T112" fmla="*/ 1 w 132"/>
                <a:gd name="T113" fmla="*/ 0 h 227"/>
                <a:gd name="T114" fmla="*/ 1 w 132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2"/>
                <a:gd name="T175" fmla="*/ 0 h 227"/>
                <a:gd name="T176" fmla="*/ 132 w 132"/>
                <a:gd name="T177" fmla="*/ 227 h 2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0"/>
                  </a:lnTo>
                  <a:lnTo>
                    <a:pt x="70" y="48"/>
                  </a:lnTo>
                  <a:lnTo>
                    <a:pt x="62" y="48"/>
                  </a:lnTo>
                  <a:lnTo>
                    <a:pt x="53" y="52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8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6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1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2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7"/>
                  </a:lnTo>
                  <a:lnTo>
                    <a:pt x="101" y="156"/>
                  </a:lnTo>
                  <a:lnTo>
                    <a:pt x="108" y="162"/>
                  </a:lnTo>
                  <a:lnTo>
                    <a:pt x="114" y="168"/>
                  </a:lnTo>
                  <a:lnTo>
                    <a:pt x="118" y="170"/>
                  </a:lnTo>
                  <a:lnTo>
                    <a:pt x="122" y="170"/>
                  </a:lnTo>
                  <a:lnTo>
                    <a:pt x="122" y="167"/>
                  </a:lnTo>
                  <a:lnTo>
                    <a:pt x="117" y="161"/>
                  </a:lnTo>
                  <a:lnTo>
                    <a:pt x="111" y="154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09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8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3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498"/>
            <p:cNvSpPr>
              <a:spLocks/>
            </p:cNvSpPr>
            <p:nvPr/>
          </p:nvSpPr>
          <p:spPr bwMode="auto">
            <a:xfrm>
              <a:off x="5670" y="3749"/>
              <a:ext cx="132" cy="104"/>
            </a:xfrm>
            <a:custGeom>
              <a:avLst/>
              <a:gdLst>
                <a:gd name="T0" fmla="*/ 1 w 263"/>
                <a:gd name="T1" fmla="*/ 1 h 207"/>
                <a:gd name="T2" fmla="*/ 1 w 263"/>
                <a:gd name="T3" fmla="*/ 1 h 207"/>
                <a:gd name="T4" fmla="*/ 1 w 263"/>
                <a:gd name="T5" fmla="*/ 1 h 207"/>
                <a:gd name="T6" fmla="*/ 1 w 263"/>
                <a:gd name="T7" fmla="*/ 1 h 207"/>
                <a:gd name="T8" fmla="*/ 1 w 263"/>
                <a:gd name="T9" fmla="*/ 1 h 207"/>
                <a:gd name="T10" fmla="*/ 1 w 263"/>
                <a:gd name="T11" fmla="*/ 1 h 207"/>
                <a:gd name="T12" fmla="*/ 1 w 263"/>
                <a:gd name="T13" fmla="*/ 1 h 207"/>
                <a:gd name="T14" fmla="*/ 1 w 263"/>
                <a:gd name="T15" fmla="*/ 1 h 207"/>
                <a:gd name="T16" fmla="*/ 1 w 263"/>
                <a:gd name="T17" fmla="*/ 1 h 207"/>
                <a:gd name="T18" fmla="*/ 1 w 263"/>
                <a:gd name="T19" fmla="*/ 1 h 207"/>
                <a:gd name="T20" fmla="*/ 1 w 263"/>
                <a:gd name="T21" fmla="*/ 1 h 207"/>
                <a:gd name="T22" fmla="*/ 1 w 263"/>
                <a:gd name="T23" fmla="*/ 1 h 207"/>
                <a:gd name="T24" fmla="*/ 1 w 263"/>
                <a:gd name="T25" fmla="*/ 1 h 207"/>
                <a:gd name="T26" fmla="*/ 1 w 263"/>
                <a:gd name="T27" fmla="*/ 1 h 207"/>
                <a:gd name="T28" fmla="*/ 1 w 263"/>
                <a:gd name="T29" fmla="*/ 1 h 207"/>
                <a:gd name="T30" fmla="*/ 1 w 263"/>
                <a:gd name="T31" fmla="*/ 1 h 207"/>
                <a:gd name="T32" fmla="*/ 1 w 263"/>
                <a:gd name="T33" fmla="*/ 1 h 207"/>
                <a:gd name="T34" fmla="*/ 1 w 263"/>
                <a:gd name="T35" fmla="*/ 1 h 207"/>
                <a:gd name="T36" fmla="*/ 1 w 263"/>
                <a:gd name="T37" fmla="*/ 1 h 207"/>
                <a:gd name="T38" fmla="*/ 1 w 263"/>
                <a:gd name="T39" fmla="*/ 1 h 207"/>
                <a:gd name="T40" fmla="*/ 1 w 263"/>
                <a:gd name="T41" fmla="*/ 1 h 207"/>
                <a:gd name="T42" fmla="*/ 1 w 263"/>
                <a:gd name="T43" fmla="*/ 1 h 207"/>
                <a:gd name="T44" fmla="*/ 1 w 263"/>
                <a:gd name="T45" fmla="*/ 1 h 207"/>
                <a:gd name="T46" fmla="*/ 1 w 263"/>
                <a:gd name="T47" fmla="*/ 1 h 207"/>
                <a:gd name="T48" fmla="*/ 1 w 263"/>
                <a:gd name="T49" fmla="*/ 1 h 207"/>
                <a:gd name="T50" fmla="*/ 1 w 263"/>
                <a:gd name="T51" fmla="*/ 1 h 207"/>
                <a:gd name="T52" fmla="*/ 1 w 263"/>
                <a:gd name="T53" fmla="*/ 1 h 207"/>
                <a:gd name="T54" fmla="*/ 1 w 263"/>
                <a:gd name="T55" fmla="*/ 1 h 207"/>
                <a:gd name="T56" fmla="*/ 1 w 263"/>
                <a:gd name="T57" fmla="*/ 1 h 207"/>
                <a:gd name="T58" fmla="*/ 1 w 263"/>
                <a:gd name="T59" fmla="*/ 1 h 207"/>
                <a:gd name="T60" fmla="*/ 1 w 263"/>
                <a:gd name="T61" fmla="*/ 1 h 207"/>
                <a:gd name="T62" fmla="*/ 1 w 263"/>
                <a:gd name="T63" fmla="*/ 1 h 207"/>
                <a:gd name="T64" fmla="*/ 1 w 263"/>
                <a:gd name="T65" fmla="*/ 1 h 207"/>
                <a:gd name="T66" fmla="*/ 1 w 263"/>
                <a:gd name="T67" fmla="*/ 1 h 207"/>
                <a:gd name="T68" fmla="*/ 1 w 263"/>
                <a:gd name="T69" fmla="*/ 1 h 207"/>
                <a:gd name="T70" fmla="*/ 1 w 263"/>
                <a:gd name="T71" fmla="*/ 0 h 207"/>
                <a:gd name="T72" fmla="*/ 1 w 263"/>
                <a:gd name="T73" fmla="*/ 1 h 207"/>
                <a:gd name="T74" fmla="*/ 1 w 263"/>
                <a:gd name="T75" fmla="*/ 1 h 207"/>
                <a:gd name="T76" fmla="*/ 1 w 263"/>
                <a:gd name="T77" fmla="*/ 1 h 207"/>
                <a:gd name="T78" fmla="*/ 1 w 263"/>
                <a:gd name="T79" fmla="*/ 1 h 207"/>
                <a:gd name="T80" fmla="*/ 1 w 263"/>
                <a:gd name="T81" fmla="*/ 1 h 207"/>
                <a:gd name="T82" fmla="*/ 1 w 263"/>
                <a:gd name="T83" fmla="*/ 1 h 207"/>
                <a:gd name="T84" fmla="*/ 0 w 263"/>
                <a:gd name="T85" fmla="*/ 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3"/>
                <a:gd name="T130" fmla="*/ 0 h 207"/>
                <a:gd name="T131" fmla="*/ 263 w 263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4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5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0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6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1"/>
                  </a:lnTo>
                  <a:lnTo>
                    <a:pt x="259" y="176"/>
                  </a:lnTo>
                  <a:lnTo>
                    <a:pt x="262" y="178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0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5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2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4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499"/>
            <p:cNvSpPr>
              <a:spLocks/>
            </p:cNvSpPr>
            <p:nvPr/>
          </p:nvSpPr>
          <p:spPr bwMode="auto">
            <a:xfrm>
              <a:off x="4947" y="3969"/>
              <a:ext cx="334" cy="331"/>
            </a:xfrm>
            <a:custGeom>
              <a:avLst/>
              <a:gdLst>
                <a:gd name="T0" fmla="*/ 1 w 667"/>
                <a:gd name="T1" fmla="*/ 1 h 662"/>
                <a:gd name="T2" fmla="*/ 1 w 667"/>
                <a:gd name="T3" fmla="*/ 1 h 662"/>
                <a:gd name="T4" fmla="*/ 1 w 667"/>
                <a:gd name="T5" fmla="*/ 1 h 662"/>
                <a:gd name="T6" fmla="*/ 1 w 667"/>
                <a:gd name="T7" fmla="*/ 1 h 662"/>
                <a:gd name="T8" fmla="*/ 1 w 667"/>
                <a:gd name="T9" fmla="*/ 1 h 662"/>
                <a:gd name="T10" fmla="*/ 1 w 667"/>
                <a:gd name="T11" fmla="*/ 1 h 662"/>
                <a:gd name="T12" fmla="*/ 1 w 667"/>
                <a:gd name="T13" fmla="*/ 1 h 662"/>
                <a:gd name="T14" fmla="*/ 1 w 667"/>
                <a:gd name="T15" fmla="*/ 1 h 662"/>
                <a:gd name="T16" fmla="*/ 1 w 667"/>
                <a:gd name="T17" fmla="*/ 1 h 662"/>
                <a:gd name="T18" fmla="*/ 1 w 667"/>
                <a:gd name="T19" fmla="*/ 1 h 662"/>
                <a:gd name="T20" fmla="*/ 1 w 667"/>
                <a:gd name="T21" fmla="*/ 1 h 662"/>
                <a:gd name="T22" fmla="*/ 1 w 667"/>
                <a:gd name="T23" fmla="*/ 1 h 662"/>
                <a:gd name="T24" fmla="*/ 1 w 667"/>
                <a:gd name="T25" fmla="*/ 1 h 662"/>
                <a:gd name="T26" fmla="*/ 1 w 667"/>
                <a:gd name="T27" fmla="*/ 1 h 662"/>
                <a:gd name="T28" fmla="*/ 1 w 667"/>
                <a:gd name="T29" fmla="*/ 1 h 662"/>
                <a:gd name="T30" fmla="*/ 1 w 667"/>
                <a:gd name="T31" fmla="*/ 1 h 662"/>
                <a:gd name="T32" fmla="*/ 1 w 667"/>
                <a:gd name="T33" fmla="*/ 1 h 662"/>
                <a:gd name="T34" fmla="*/ 1 w 667"/>
                <a:gd name="T35" fmla="*/ 1 h 662"/>
                <a:gd name="T36" fmla="*/ 1 w 667"/>
                <a:gd name="T37" fmla="*/ 1 h 662"/>
                <a:gd name="T38" fmla="*/ 1 w 667"/>
                <a:gd name="T39" fmla="*/ 1 h 662"/>
                <a:gd name="T40" fmla="*/ 1 w 667"/>
                <a:gd name="T41" fmla="*/ 1 h 662"/>
                <a:gd name="T42" fmla="*/ 1 w 667"/>
                <a:gd name="T43" fmla="*/ 1 h 662"/>
                <a:gd name="T44" fmla="*/ 1 w 667"/>
                <a:gd name="T45" fmla="*/ 1 h 662"/>
                <a:gd name="T46" fmla="*/ 1 w 667"/>
                <a:gd name="T47" fmla="*/ 1 h 662"/>
                <a:gd name="T48" fmla="*/ 1 w 667"/>
                <a:gd name="T49" fmla="*/ 1 h 662"/>
                <a:gd name="T50" fmla="*/ 1 w 667"/>
                <a:gd name="T51" fmla="*/ 1 h 662"/>
                <a:gd name="T52" fmla="*/ 1 w 667"/>
                <a:gd name="T53" fmla="*/ 1 h 662"/>
                <a:gd name="T54" fmla="*/ 1 w 667"/>
                <a:gd name="T55" fmla="*/ 1 h 662"/>
                <a:gd name="T56" fmla="*/ 1 w 667"/>
                <a:gd name="T57" fmla="*/ 1 h 662"/>
                <a:gd name="T58" fmla="*/ 1 w 667"/>
                <a:gd name="T59" fmla="*/ 1 h 662"/>
                <a:gd name="T60" fmla="*/ 1 w 667"/>
                <a:gd name="T61" fmla="*/ 1 h 662"/>
                <a:gd name="T62" fmla="*/ 1 w 667"/>
                <a:gd name="T63" fmla="*/ 1 h 662"/>
                <a:gd name="T64" fmla="*/ 1 w 667"/>
                <a:gd name="T65" fmla="*/ 1 h 662"/>
                <a:gd name="T66" fmla="*/ 1 w 667"/>
                <a:gd name="T67" fmla="*/ 1 h 662"/>
                <a:gd name="T68" fmla="*/ 1 w 667"/>
                <a:gd name="T69" fmla="*/ 1 h 662"/>
                <a:gd name="T70" fmla="*/ 1 w 667"/>
                <a:gd name="T71" fmla="*/ 1 h 662"/>
                <a:gd name="T72" fmla="*/ 1 w 667"/>
                <a:gd name="T73" fmla="*/ 1 h 662"/>
                <a:gd name="T74" fmla="*/ 1 w 667"/>
                <a:gd name="T75" fmla="*/ 1 h 662"/>
                <a:gd name="T76" fmla="*/ 1 w 667"/>
                <a:gd name="T77" fmla="*/ 1 h 662"/>
                <a:gd name="T78" fmla="*/ 1 w 667"/>
                <a:gd name="T79" fmla="*/ 1 h 662"/>
                <a:gd name="T80" fmla="*/ 1 w 667"/>
                <a:gd name="T81" fmla="*/ 1 h 662"/>
                <a:gd name="T82" fmla="*/ 1 w 667"/>
                <a:gd name="T83" fmla="*/ 1 h 662"/>
                <a:gd name="T84" fmla="*/ 1 w 667"/>
                <a:gd name="T85" fmla="*/ 1 h 662"/>
                <a:gd name="T86" fmla="*/ 1 w 667"/>
                <a:gd name="T87" fmla="*/ 1 h 662"/>
                <a:gd name="T88" fmla="*/ 1 w 667"/>
                <a:gd name="T89" fmla="*/ 1 h 662"/>
                <a:gd name="T90" fmla="*/ 1 w 667"/>
                <a:gd name="T91" fmla="*/ 1 h 662"/>
                <a:gd name="T92" fmla="*/ 1 w 667"/>
                <a:gd name="T93" fmla="*/ 1 h 662"/>
                <a:gd name="T94" fmla="*/ 1 w 667"/>
                <a:gd name="T95" fmla="*/ 1 h 662"/>
                <a:gd name="T96" fmla="*/ 1 w 667"/>
                <a:gd name="T97" fmla="*/ 1 h 662"/>
                <a:gd name="T98" fmla="*/ 1 w 667"/>
                <a:gd name="T99" fmla="*/ 1 h 662"/>
                <a:gd name="T100" fmla="*/ 1 w 667"/>
                <a:gd name="T101" fmla="*/ 1 h 662"/>
                <a:gd name="T102" fmla="*/ 1 w 667"/>
                <a:gd name="T103" fmla="*/ 1 h 662"/>
                <a:gd name="T104" fmla="*/ 1 w 667"/>
                <a:gd name="T105" fmla="*/ 1 h 662"/>
                <a:gd name="T106" fmla="*/ 1 w 667"/>
                <a:gd name="T107" fmla="*/ 1 h 662"/>
                <a:gd name="T108" fmla="*/ 1 w 667"/>
                <a:gd name="T109" fmla="*/ 1 h 662"/>
                <a:gd name="T110" fmla="*/ 1 w 667"/>
                <a:gd name="T111" fmla="*/ 1 h 6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662"/>
                <a:gd name="T170" fmla="*/ 667 w 667"/>
                <a:gd name="T171" fmla="*/ 662 h 6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662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0"/>
                  </a:lnTo>
                  <a:lnTo>
                    <a:pt x="202" y="103"/>
                  </a:lnTo>
                  <a:lnTo>
                    <a:pt x="184" y="99"/>
                  </a:lnTo>
                  <a:lnTo>
                    <a:pt x="162" y="95"/>
                  </a:lnTo>
                  <a:lnTo>
                    <a:pt x="139" y="91"/>
                  </a:lnTo>
                  <a:lnTo>
                    <a:pt x="116" y="85"/>
                  </a:lnTo>
                  <a:lnTo>
                    <a:pt x="95" y="80"/>
                  </a:lnTo>
                  <a:lnTo>
                    <a:pt x="77" y="76"/>
                  </a:lnTo>
                  <a:lnTo>
                    <a:pt x="62" y="71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3"/>
                  </a:lnTo>
                  <a:lnTo>
                    <a:pt x="45" y="71"/>
                  </a:lnTo>
                  <a:lnTo>
                    <a:pt x="52" y="85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3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5"/>
                  </a:lnTo>
                  <a:lnTo>
                    <a:pt x="107" y="231"/>
                  </a:lnTo>
                  <a:lnTo>
                    <a:pt x="121" y="246"/>
                  </a:lnTo>
                  <a:lnTo>
                    <a:pt x="137" y="259"/>
                  </a:lnTo>
                  <a:lnTo>
                    <a:pt x="154" y="268"/>
                  </a:lnTo>
                  <a:lnTo>
                    <a:pt x="171" y="275"/>
                  </a:lnTo>
                  <a:lnTo>
                    <a:pt x="187" y="280"/>
                  </a:lnTo>
                  <a:lnTo>
                    <a:pt x="202" y="285"/>
                  </a:lnTo>
                  <a:lnTo>
                    <a:pt x="215" y="290"/>
                  </a:lnTo>
                  <a:lnTo>
                    <a:pt x="228" y="297"/>
                  </a:lnTo>
                  <a:lnTo>
                    <a:pt x="238" y="305"/>
                  </a:lnTo>
                  <a:lnTo>
                    <a:pt x="248" y="315"/>
                  </a:lnTo>
                  <a:lnTo>
                    <a:pt x="258" y="329"/>
                  </a:lnTo>
                  <a:lnTo>
                    <a:pt x="248" y="331"/>
                  </a:lnTo>
                  <a:lnTo>
                    <a:pt x="239" y="331"/>
                  </a:lnTo>
                  <a:lnTo>
                    <a:pt x="230" y="330"/>
                  </a:lnTo>
                  <a:lnTo>
                    <a:pt x="222" y="328"/>
                  </a:lnTo>
                  <a:lnTo>
                    <a:pt x="213" y="326"/>
                  </a:lnTo>
                  <a:lnTo>
                    <a:pt x="203" y="322"/>
                  </a:lnTo>
                  <a:lnTo>
                    <a:pt x="194" y="320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3"/>
                  </a:lnTo>
                  <a:lnTo>
                    <a:pt x="128" y="330"/>
                  </a:lnTo>
                  <a:lnTo>
                    <a:pt x="115" y="338"/>
                  </a:lnTo>
                  <a:lnTo>
                    <a:pt x="102" y="349"/>
                  </a:lnTo>
                  <a:lnTo>
                    <a:pt x="92" y="360"/>
                  </a:lnTo>
                  <a:lnTo>
                    <a:pt x="84" y="373"/>
                  </a:lnTo>
                  <a:lnTo>
                    <a:pt x="76" y="386"/>
                  </a:lnTo>
                  <a:lnTo>
                    <a:pt x="66" y="397"/>
                  </a:lnTo>
                  <a:lnTo>
                    <a:pt x="56" y="407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6"/>
                  </a:lnTo>
                  <a:lnTo>
                    <a:pt x="10" y="441"/>
                  </a:lnTo>
                  <a:lnTo>
                    <a:pt x="2" y="445"/>
                  </a:lnTo>
                  <a:lnTo>
                    <a:pt x="0" y="449"/>
                  </a:lnTo>
                  <a:lnTo>
                    <a:pt x="3" y="453"/>
                  </a:lnTo>
                  <a:lnTo>
                    <a:pt x="14" y="460"/>
                  </a:lnTo>
                  <a:lnTo>
                    <a:pt x="17" y="463"/>
                  </a:lnTo>
                  <a:lnTo>
                    <a:pt x="22" y="465"/>
                  </a:lnTo>
                  <a:lnTo>
                    <a:pt x="28" y="468"/>
                  </a:lnTo>
                  <a:lnTo>
                    <a:pt x="37" y="472"/>
                  </a:lnTo>
                  <a:lnTo>
                    <a:pt x="46" y="475"/>
                  </a:lnTo>
                  <a:lnTo>
                    <a:pt x="56" y="479"/>
                  </a:lnTo>
                  <a:lnTo>
                    <a:pt x="66" y="482"/>
                  </a:lnTo>
                  <a:lnTo>
                    <a:pt x="79" y="486"/>
                  </a:lnTo>
                  <a:lnTo>
                    <a:pt x="98" y="489"/>
                  </a:lnTo>
                  <a:lnTo>
                    <a:pt x="117" y="491"/>
                  </a:lnTo>
                  <a:lnTo>
                    <a:pt x="138" y="490"/>
                  </a:lnTo>
                  <a:lnTo>
                    <a:pt x="159" y="487"/>
                  </a:lnTo>
                  <a:lnTo>
                    <a:pt x="178" y="480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4"/>
                  </a:lnTo>
                  <a:lnTo>
                    <a:pt x="235" y="426"/>
                  </a:lnTo>
                  <a:lnTo>
                    <a:pt x="238" y="418"/>
                  </a:lnTo>
                  <a:lnTo>
                    <a:pt x="243" y="409"/>
                  </a:lnTo>
                  <a:lnTo>
                    <a:pt x="246" y="399"/>
                  </a:lnTo>
                  <a:lnTo>
                    <a:pt x="251" y="388"/>
                  </a:lnTo>
                  <a:lnTo>
                    <a:pt x="255" y="376"/>
                  </a:lnTo>
                  <a:lnTo>
                    <a:pt x="261" y="367"/>
                  </a:lnTo>
                  <a:lnTo>
                    <a:pt x="267" y="359"/>
                  </a:lnTo>
                  <a:lnTo>
                    <a:pt x="273" y="353"/>
                  </a:lnTo>
                  <a:lnTo>
                    <a:pt x="279" y="348"/>
                  </a:lnTo>
                  <a:lnTo>
                    <a:pt x="286" y="344"/>
                  </a:lnTo>
                  <a:lnTo>
                    <a:pt x="294" y="343"/>
                  </a:lnTo>
                  <a:lnTo>
                    <a:pt x="294" y="352"/>
                  </a:lnTo>
                  <a:lnTo>
                    <a:pt x="294" y="360"/>
                  </a:lnTo>
                  <a:lnTo>
                    <a:pt x="297" y="367"/>
                  </a:lnTo>
                  <a:lnTo>
                    <a:pt x="300" y="372"/>
                  </a:lnTo>
                  <a:lnTo>
                    <a:pt x="299" y="389"/>
                  </a:lnTo>
                  <a:lnTo>
                    <a:pt x="294" y="403"/>
                  </a:lnTo>
                  <a:lnTo>
                    <a:pt x="284" y="414"/>
                  </a:lnTo>
                  <a:lnTo>
                    <a:pt x="268" y="422"/>
                  </a:lnTo>
                  <a:lnTo>
                    <a:pt x="263" y="425"/>
                  </a:lnTo>
                  <a:lnTo>
                    <a:pt x="258" y="427"/>
                  </a:lnTo>
                  <a:lnTo>
                    <a:pt x="253" y="429"/>
                  </a:lnTo>
                  <a:lnTo>
                    <a:pt x="248" y="433"/>
                  </a:lnTo>
                  <a:lnTo>
                    <a:pt x="244" y="436"/>
                  </a:lnTo>
                  <a:lnTo>
                    <a:pt x="239" y="440"/>
                  </a:lnTo>
                  <a:lnTo>
                    <a:pt x="235" y="443"/>
                  </a:lnTo>
                  <a:lnTo>
                    <a:pt x="231" y="447"/>
                  </a:lnTo>
                  <a:lnTo>
                    <a:pt x="221" y="458"/>
                  </a:lnTo>
                  <a:lnTo>
                    <a:pt x="212" y="471"/>
                  </a:lnTo>
                  <a:lnTo>
                    <a:pt x="203" y="485"/>
                  </a:lnTo>
                  <a:lnTo>
                    <a:pt x="197" y="498"/>
                  </a:lnTo>
                  <a:lnTo>
                    <a:pt x="192" y="513"/>
                  </a:lnTo>
                  <a:lnTo>
                    <a:pt x="189" y="528"/>
                  </a:lnTo>
                  <a:lnTo>
                    <a:pt x="189" y="544"/>
                  </a:lnTo>
                  <a:lnTo>
                    <a:pt x="190" y="559"/>
                  </a:lnTo>
                  <a:lnTo>
                    <a:pt x="191" y="570"/>
                  </a:lnTo>
                  <a:lnTo>
                    <a:pt x="193" y="579"/>
                  </a:lnTo>
                  <a:lnTo>
                    <a:pt x="194" y="588"/>
                  </a:lnTo>
                  <a:lnTo>
                    <a:pt x="194" y="596"/>
                  </a:lnTo>
                  <a:lnTo>
                    <a:pt x="195" y="616"/>
                  </a:lnTo>
                  <a:lnTo>
                    <a:pt x="194" y="631"/>
                  </a:lnTo>
                  <a:lnTo>
                    <a:pt x="191" y="642"/>
                  </a:lnTo>
                  <a:lnTo>
                    <a:pt x="186" y="651"/>
                  </a:lnTo>
                  <a:lnTo>
                    <a:pt x="183" y="660"/>
                  </a:lnTo>
                  <a:lnTo>
                    <a:pt x="185" y="662"/>
                  </a:lnTo>
                  <a:lnTo>
                    <a:pt x="192" y="662"/>
                  </a:lnTo>
                  <a:lnTo>
                    <a:pt x="202" y="661"/>
                  </a:lnTo>
                  <a:lnTo>
                    <a:pt x="225" y="658"/>
                  </a:lnTo>
                  <a:lnTo>
                    <a:pt x="247" y="653"/>
                  </a:lnTo>
                  <a:lnTo>
                    <a:pt x="267" y="646"/>
                  </a:lnTo>
                  <a:lnTo>
                    <a:pt x="285" y="637"/>
                  </a:lnTo>
                  <a:lnTo>
                    <a:pt x="301" y="625"/>
                  </a:lnTo>
                  <a:lnTo>
                    <a:pt x="316" y="611"/>
                  </a:lnTo>
                  <a:lnTo>
                    <a:pt x="329" y="597"/>
                  </a:lnTo>
                  <a:lnTo>
                    <a:pt x="339" y="581"/>
                  </a:lnTo>
                  <a:lnTo>
                    <a:pt x="349" y="565"/>
                  </a:lnTo>
                  <a:lnTo>
                    <a:pt x="355" y="547"/>
                  </a:lnTo>
                  <a:lnTo>
                    <a:pt x="360" y="529"/>
                  </a:lnTo>
                  <a:lnTo>
                    <a:pt x="362" y="511"/>
                  </a:lnTo>
                  <a:lnTo>
                    <a:pt x="362" y="491"/>
                  </a:lnTo>
                  <a:lnTo>
                    <a:pt x="360" y="473"/>
                  </a:lnTo>
                  <a:lnTo>
                    <a:pt x="357" y="455"/>
                  </a:lnTo>
                  <a:lnTo>
                    <a:pt x="350" y="437"/>
                  </a:lnTo>
                  <a:lnTo>
                    <a:pt x="342" y="420"/>
                  </a:lnTo>
                  <a:lnTo>
                    <a:pt x="335" y="407"/>
                  </a:lnTo>
                  <a:lnTo>
                    <a:pt x="329" y="397"/>
                  </a:lnTo>
                  <a:lnTo>
                    <a:pt x="327" y="388"/>
                  </a:lnTo>
                  <a:lnTo>
                    <a:pt x="334" y="386"/>
                  </a:lnTo>
                  <a:lnTo>
                    <a:pt x="341" y="382"/>
                  </a:lnTo>
                  <a:lnTo>
                    <a:pt x="346" y="380"/>
                  </a:lnTo>
                  <a:lnTo>
                    <a:pt x="350" y="376"/>
                  </a:lnTo>
                  <a:lnTo>
                    <a:pt x="360" y="388"/>
                  </a:lnTo>
                  <a:lnTo>
                    <a:pt x="367" y="405"/>
                  </a:lnTo>
                  <a:lnTo>
                    <a:pt x="370" y="426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5"/>
                  </a:lnTo>
                  <a:lnTo>
                    <a:pt x="383" y="490"/>
                  </a:lnTo>
                  <a:lnTo>
                    <a:pt x="389" y="504"/>
                  </a:lnTo>
                  <a:lnTo>
                    <a:pt x="398" y="517"/>
                  </a:lnTo>
                  <a:lnTo>
                    <a:pt x="410" y="529"/>
                  </a:lnTo>
                  <a:lnTo>
                    <a:pt x="425" y="540"/>
                  </a:lnTo>
                  <a:lnTo>
                    <a:pt x="444" y="549"/>
                  </a:lnTo>
                  <a:lnTo>
                    <a:pt x="465" y="557"/>
                  </a:lnTo>
                  <a:lnTo>
                    <a:pt x="484" y="564"/>
                  </a:lnTo>
                  <a:lnTo>
                    <a:pt x="503" y="572"/>
                  </a:lnTo>
                  <a:lnTo>
                    <a:pt x="520" y="579"/>
                  </a:lnTo>
                  <a:lnTo>
                    <a:pt x="535" y="588"/>
                  </a:lnTo>
                  <a:lnTo>
                    <a:pt x="549" y="599"/>
                  </a:lnTo>
                  <a:lnTo>
                    <a:pt x="559" y="610"/>
                  </a:lnTo>
                  <a:lnTo>
                    <a:pt x="568" y="624"/>
                  </a:lnTo>
                  <a:lnTo>
                    <a:pt x="573" y="603"/>
                  </a:lnTo>
                  <a:lnTo>
                    <a:pt x="577" y="574"/>
                  </a:lnTo>
                  <a:lnTo>
                    <a:pt x="578" y="542"/>
                  </a:lnTo>
                  <a:lnTo>
                    <a:pt x="575" y="508"/>
                  </a:lnTo>
                  <a:lnTo>
                    <a:pt x="567" y="475"/>
                  </a:lnTo>
                  <a:lnTo>
                    <a:pt x="552" y="445"/>
                  </a:lnTo>
                  <a:lnTo>
                    <a:pt x="530" y="422"/>
                  </a:lnTo>
                  <a:lnTo>
                    <a:pt x="498" y="409"/>
                  </a:lnTo>
                  <a:lnTo>
                    <a:pt x="487" y="406"/>
                  </a:lnTo>
                  <a:lnTo>
                    <a:pt x="476" y="404"/>
                  </a:lnTo>
                  <a:lnTo>
                    <a:pt x="466" y="401"/>
                  </a:lnTo>
                  <a:lnTo>
                    <a:pt x="457" y="398"/>
                  </a:lnTo>
                  <a:lnTo>
                    <a:pt x="448" y="396"/>
                  </a:lnTo>
                  <a:lnTo>
                    <a:pt x="441" y="395"/>
                  </a:lnTo>
                  <a:lnTo>
                    <a:pt x="434" y="392"/>
                  </a:lnTo>
                  <a:lnTo>
                    <a:pt x="429" y="391"/>
                  </a:lnTo>
                  <a:lnTo>
                    <a:pt x="434" y="387"/>
                  </a:lnTo>
                  <a:lnTo>
                    <a:pt x="437" y="381"/>
                  </a:lnTo>
                  <a:lnTo>
                    <a:pt x="441" y="375"/>
                  </a:lnTo>
                  <a:lnTo>
                    <a:pt x="442" y="371"/>
                  </a:lnTo>
                  <a:lnTo>
                    <a:pt x="464" y="381"/>
                  </a:lnTo>
                  <a:lnTo>
                    <a:pt x="487" y="390"/>
                  </a:lnTo>
                  <a:lnTo>
                    <a:pt x="507" y="396"/>
                  </a:lnTo>
                  <a:lnTo>
                    <a:pt x="529" y="399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7"/>
                  </a:lnTo>
                  <a:lnTo>
                    <a:pt x="598" y="392"/>
                  </a:lnTo>
                  <a:lnTo>
                    <a:pt x="612" y="387"/>
                  </a:lnTo>
                  <a:lnTo>
                    <a:pt x="624" y="382"/>
                  </a:lnTo>
                  <a:lnTo>
                    <a:pt x="633" y="377"/>
                  </a:lnTo>
                  <a:lnTo>
                    <a:pt x="642" y="374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69"/>
                  </a:lnTo>
                  <a:lnTo>
                    <a:pt x="667" y="369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0"/>
                  </a:lnTo>
                  <a:lnTo>
                    <a:pt x="619" y="341"/>
                  </a:lnTo>
                  <a:lnTo>
                    <a:pt x="610" y="330"/>
                  </a:lnTo>
                  <a:lnTo>
                    <a:pt x="601" y="319"/>
                  </a:lnTo>
                  <a:lnTo>
                    <a:pt x="593" y="307"/>
                  </a:lnTo>
                  <a:lnTo>
                    <a:pt x="585" y="295"/>
                  </a:lnTo>
                  <a:lnTo>
                    <a:pt x="574" y="282"/>
                  </a:lnTo>
                  <a:lnTo>
                    <a:pt x="560" y="270"/>
                  </a:lnTo>
                  <a:lnTo>
                    <a:pt x="543" y="261"/>
                  </a:lnTo>
                  <a:lnTo>
                    <a:pt x="525" y="253"/>
                  </a:lnTo>
                  <a:lnTo>
                    <a:pt x="504" y="249"/>
                  </a:lnTo>
                  <a:lnTo>
                    <a:pt x="484" y="246"/>
                  </a:lnTo>
                  <a:lnTo>
                    <a:pt x="466" y="249"/>
                  </a:lnTo>
                  <a:lnTo>
                    <a:pt x="451" y="255"/>
                  </a:lnTo>
                  <a:lnTo>
                    <a:pt x="442" y="262"/>
                  </a:lnTo>
                  <a:lnTo>
                    <a:pt x="433" y="267"/>
                  </a:lnTo>
                  <a:lnTo>
                    <a:pt x="426" y="272"/>
                  </a:lnTo>
                  <a:lnTo>
                    <a:pt x="419" y="275"/>
                  </a:lnTo>
                  <a:lnTo>
                    <a:pt x="413" y="278"/>
                  </a:lnTo>
                  <a:lnTo>
                    <a:pt x="408" y="281"/>
                  </a:lnTo>
                  <a:lnTo>
                    <a:pt x="405" y="282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2" y="270"/>
                  </a:lnTo>
                  <a:lnTo>
                    <a:pt x="400" y="262"/>
                  </a:lnTo>
                  <a:lnTo>
                    <a:pt x="398" y="258"/>
                  </a:lnTo>
                  <a:lnTo>
                    <a:pt x="404" y="254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7"/>
                  </a:lnTo>
                  <a:lnTo>
                    <a:pt x="438" y="245"/>
                  </a:lnTo>
                  <a:lnTo>
                    <a:pt x="444" y="243"/>
                  </a:lnTo>
                  <a:lnTo>
                    <a:pt x="459" y="231"/>
                  </a:lnTo>
                  <a:lnTo>
                    <a:pt x="472" y="214"/>
                  </a:lnTo>
                  <a:lnTo>
                    <a:pt x="482" y="193"/>
                  </a:lnTo>
                  <a:lnTo>
                    <a:pt x="489" y="171"/>
                  </a:lnTo>
                  <a:lnTo>
                    <a:pt x="495" y="148"/>
                  </a:lnTo>
                  <a:lnTo>
                    <a:pt x="496" y="127"/>
                  </a:lnTo>
                  <a:lnTo>
                    <a:pt x="495" y="108"/>
                  </a:lnTo>
                  <a:lnTo>
                    <a:pt x="489" y="93"/>
                  </a:lnTo>
                  <a:lnTo>
                    <a:pt x="480" y="70"/>
                  </a:lnTo>
                  <a:lnTo>
                    <a:pt x="474" y="44"/>
                  </a:lnTo>
                  <a:lnTo>
                    <a:pt x="473" y="19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49"/>
                  </a:lnTo>
                  <a:lnTo>
                    <a:pt x="421" y="59"/>
                  </a:lnTo>
                  <a:lnTo>
                    <a:pt x="411" y="65"/>
                  </a:lnTo>
                  <a:lnTo>
                    <a:pt x="400" y="70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5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5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0"/>
                  </a:lnTo>
                  <a:lnTo>
                    <a:pt x="304" y="239"/>
                  </a:lnTo>
                  <a:lnTo>
                    <a:pt x="297" y="240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500"/>
            <p:cNvSpPr>
              <a:spLocks/>
            </p:cNvSpPr>
            <p:nvPr/>
          </p:nvSpPr>
          <p:spPr bwMode="auto">
            <a:xfrm>
              <a:off x="5040" y="3947"/>
              <a:ext cx="102" cy="143"/>
            </a:xfrm>
            <a:custGeom>
              <a:avLst/>
              <a:gdLst>
                <a:gd name="T0" fmla="*/ 1 w 204"/>
                <a:gd name="T1" fmla="*/ 0 h 287"/>
                <a:gd name="T2" fmla="*/ 1 w 204"/>
                <a:gd name="T3" fmla="*/ 0 h 287"/>
                <a:gd name="T4" fmla="*/ 1 w 204"/>
                <a:gd name="T5" fmla="*/ 0 h 287"/>
                <a:gd name="T6" fmla="*/ 1 w 204"/>
                <a:gd name="T7" fmla="*/ 0 h 287"/>
                <a:gd name="T8" fmla="*/ 1 w 204"/>
                <a:gd name="T9" fmla="*/ 0 h 287"/>
                <a:gd name="T10" fmla="*/ 1 w 204"/>
                <a:gd name="T11" fmla="*/ 0 h 287"/>
                <a:gd name="T12" fmla="*/ 1 w 204"/>
                <a:gd name="T13" fmla="*/ 0 h 287"/>
                <a:gd name="T14" fmla="*/ 1 w 204"/>
                <a:gd name="T15" fmla="*/ 0 h 287"/>
                <a:gd name="T16" fmla="*/ 1 w 204"/>
                <a:gd name="T17" fmla="*/ 0 h 287"/>
                <a:gd name="T18" fmla="*/ 1 w 204"/>
                <a:gd name="T19" fmla="*/ 0 h 287"/>
                <a:gd name="T20" fmla="*/ 1 w 204"/>
                <a:gd name="T21" fmla="*/ 0 h 287"/>
                <a:gd name="T22" fmla="*/ 1 w 204"/>
                <a:gd name="T23" fmla="*/ 0 h 287"/>
                <a:gd name="T24" fmla="*/ 1 w 204"/>
                <a:gd name="T25" fmla="*/ 0 h 287"/>
                <a:gd name="T26" fmla="*/ 1 w 204"/>
                <a:gd name="T27" fmla="*/ 0 h 287"/>
                <a:gd name="T28" fmla="*/ 1 w 204"/>
                <a:gd name="T29" fmla="*/ 0 h 287"/>
                <a:gd name="T30" fmla="*/ 1 w 204"/>
                <a:gd name="T31" fmla="*/ 0 h 287"/>
                <a:gd name="T32" fmla="*/ 1 w 204"/>
                <a:gd name="T33" fmla="*/ 0 h 287"/>
                <a:gd name="T34" fmla="*/ 1 w 204"/>
                <a:gd name="T35" fmla="*/ 0 h 287"/>
                <a:gd name="T36" fmla="*/ 1 w 204"/>
                <a:gd name="T37" fmla="*/ 0 h 287"/>
                <a:gd name="T38" fmla="*/ 1 w 204"/>
                <a:gd name="T39" fmla="*/ 0 h 287"/>
                <a:gd name="T40" fmla="*/ 1 w 204"/>
                <a:gd name="T41" fmla="*/ 0 h 287"/>
                <a:gd name="T42" fmla="*/ 1 w 204"/>
                <a:gd name="T43" fmla="*/ 0 h 287"/>
                <a:gd name="T44" fmla="*/ 1 w 204"/>
                <a:gd name="T45" fmla="*/ 0 h 287"/>
                <a:gd name="T46" fmla="*/ 1 w 204"/>
                <a:gd name="T47" fmla="*/ 0 h 287"/>
                <a:gd name="T48" fmla="*/ 1 w 204"/>
                <a:gd name="T49" fmla="*/ 0 h 287"/>
                <a:gd name="T50" fmla="*/ 1 w 204"/>
                <a:gd name="T51" fmla="*/ 0 h 287"/>
                <a:gd name="T52" fmla="*/ 1 w 204"/>
                <a:gd name="T53" fmla="*/ 0 h 287"/>
                <a:gd name="T54" fmla="*/ 1 w 204"/>
                <a:gd name="T55" fmla="*/ 0 h 287"/>
                <a:gd name="T56" fmla="*/ 1 w 204"/>
                <a:gd name="T57" fmla="*/ 0 h 287"/>
                <a:gd name="T58" fmla="*/ 1 w 204"/>
                <a:gd name="T59" fmla="*/ 0 h 287"/>
                <a:gd name="T60" fmla="*/ 1 w 204"/>
                <a:gd name="T61" fmla="*/ 0 h 287"/>
                <a:gd name="T62" fmla="*/ 1 w 204"/>
                <a:gd name="T63" fmla="*/ 0 h 287"/>
                <a:gd name="T64" fmla="*/ 0 w 204"/>
                <a:gd name="T65" fmla="*/ 0 h 287"/>
                <a:gd name="T66" fmla="*/ 1 w 204"/>
                <a:gd name="T67" fmla="*/ 0 h 287"/>
                <a:gd name="T68" fmla="*/ 1 w 204"/>
                <a:gd name="T69" fmla="*/ 0 h 287"/>
                <a:gd name="T70" fmla="*/ 1 w 204"/>
                <a:gd name="T71" fmla="*/ 0 h 287"/>
                <a:gd name="T72" fmla="*/ 1 w 204"/>
                <a:gd name="T73" fmla="*/ 0 h 287"/>
                <a:gd name="T74" fmla="*/ 1 w 204"/>
                <a:gd name="T75" fmla="*/ 0 h 287"/>
                <a:gd name="T76" fmla="*/ 1 w 204"/>
                <a:gd name="T77" fmla="*/ 0 h 287"/>
                <a:gd name="T78" fmla="*/ 1 w 204"/>
                <a:gd name="T79" fmla="*/ 0 h 287"/>
                <a:gd name="T80" fmla="*/ 1 w 204"/>
                <a:gd name="T81" fmla="*/ 0 h 287"/>
                <a:gd name="T82" fmla="*/ 1 w 204"/>
                <a:gd name="T83" fmla="*/ 0 h 287"/>
                <a:gd name="T84" fmla="*/ 1 w 204"/>
                <a:gd name="T85" fmla="*/ 0 h 287"/>
                <a:gd name="T86" fmla="*/ 1 w 204"/>
                <a:gd name="T87" fmla="*/ 0 h 287"/>
                <a:gd name="T88" fmla="*/ 1 w 204"/>
                <a:gd name="T89" fmla="*/ 0 h 287"/>
                <a:gd name="T90" fmla="*/ 1 w 204"/>
                <a:gd name="T91" fmla="*/ 0 h 287"/>
                <a:gd name="T92" fmla="*/ 1 w 204"/>
                <a:gd name="T93" fmla="*/ 0 h 287"/>
                <a:gd name="T94" fmla="*/ 1 w 204"/>
                <a:gd name="T95" fmla="*/ 0 h 287"/>
                <a:gd name="T96" fmla="*/ 1 w 204"/>
                <a:gd name="T97" fmla="*/ 0 h 287"/>
                <a:gd name="T98" fmla="*/ 1 w 204"/>
                <a:gd name="T99" fmla="*/ 0 h 287"/>
                <a:gd name="T100" fmla="*/ 1 w 204"/>
                <a:gd name="T101" fmla="*/ 0 h 287"/>
                <a:gd name="T102" fmla="*/ 1 w 204"/>
                <a:gd name="T103" fmla="*/ 0 h 287"/>
                <a:gd name="T104" fmla="*/ 1 w 204"/>
                <a:gd name="T105" fmla="*/ 0 h 287"/>
                <a:gd name="T106" fmla="*/ 1 w 204"/>
                <a:gd name="T107" fmla="*/ 0 h 287"/>
                <a:gd name="T108" fmla="*/ 1 w 204"/>
                <a:gd name="T109" fmla="*/ 0 h 287"/>
                <a:gd name="T110" fmla="*/ 1 w 204"/>
                <a:gd name="T111" fmla="*/ 0 h 287"/>
                <a:gd name="T112" fmla="*/ 1 w 204"/>
                <a:gd name="T113" fmla="*/ 0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4"/>
                <a:gd name="T172" fmla="*/ 0 h 287"/>
                <a:gd name="T173" fmla="*/ 204 w 204"/>
                <a:gd name="T174" fmla="*/ 287 h 2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4" h="287">
                  <a:moveTo>
                    <a:pt x="204" y="119"/>
                  </a:moveTo>
                  <a:lnTo>
                    <a:pt x="191" y="123"/>
                  </a:lnTo>
                  <a:lnTo>
                    <a:pt x="179" y="131"/>
                  </a:lnTo>
                  <a:lnTo>
                    <a:pt x="167" y="140"/>
                  </a:lnTo>
                  <a:lnTo>
                    <a:pt x="156" y="151"/>
                  </a:lnTo>
                  <a:lnTo>
                    <a:pt x="146" y="163"/>
                  </a:lnTo>
                  <a:lnTo>
                    <a:pt x="137" y="178"/>
                  </a:lnTo>
                  <a:lnTo>
                    <a:pt x="130" y="193"/>
                  </a:lnTo>
                  <a:lnTo>
                    <a:pt x="126" y="211"/>
                  </a:lnTo>
                  <a:lnTo>
                    <a:pt x="125" y="216"/>
                  </a:lnTo>
                  <a:lnTo>
                    <a:pt x="123" y="221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5"/>
                  </a:lnTo>
                  <a:lnTo>
                    <a:pt x="123" y="259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5"/>
                  </a:lnTo>
                  <a:lnTo>
                    <a:pt x="118" y="284"/>
                  </a:lnTo>
                  <a:lnTo>
                    <a:pt x="111" y="285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199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5"/>
                  </a:lnTo>
                  <a:lnTo>
                    <a:pt x="16" y="148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09"/>
                  </a:lnTo>
                  <a:lnTo>
                    <a:pt x="0" y="102"/>
                  </a:lnTo>
                  <a:lnTo>
                    <a:pt x="6" y="94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39"/>
                  </a:lnTo>
                  <a:lnTo>
                    <a:pt x="27" y="25"/>
                  </a:lnTo>
                  <a:lnTo>
                    <a:pt x="24" y="11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4" y="40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2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3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501"/>
            <p:cNvSpPr>
              <a:spLocks/>
            </p:cNvSpPr>
            <p:nvPr/>
          </p:nvSpPr>
          <p:spPr bwMode="auto">
            <a:xfrm>
              <a:off x="4949" y="4186"/>
              <a:ext cx="114" cy="134"/>
            </a:xfrm>
            <a:custGeom>
              <a:avLst/>
              <a:gdLst>
                <a:gd name="T0" fmla="*/ 1 w 228"/>
                <a:gd name="T1" fmla="*/ 1 h 267"/>
                <a:gd name="T2" fmla="*/ 1 w 228"/>
                <a:gd name="T3" fmla="*/ 1 h 267"/>
                <a:gd name="T4" fmla="*/ 1 w 228"/>
                <a:gd name="T5" fmla="*/ 1 h 267"/>
                <a:gd name="T6" fmla="*/ 1 w 228"/>
                <a:gd name="T7" fmla="*/ 1 h 267"/>
                <a:gd name="T8" fmla="*/ 1 w 228"/>
                <a:gd name="T9" fmla="*/ 1 h 267"/>
                <a:gd name="T10" fmla="*/ 1 w 228"/>
                <a:gd name="T11" fmla="*/ 1 h 267"/>
                <a:gd name="T12" fmla="*/ 1 w 228"/>
                <a:gd name="T13" fmla="*/ 1 h 267"/>
                <a:gd name="T14" fmla="*/ 1 w 228"/>
                <a:gd name="T15" fmla="*/ 1 h 267"/>
                <a:gd name="T16" fmla="*/ 1 w 228"/>
                <a:gd name="T17" fmla="*/ 1 h 267"/>
                <a:gd name="T18" fmla="*/ 1 w 228"/>
                <a:gd name="T19" fmla="*/ 1 h 267"/>
                <a:gd name="T20" fmla="*/ 1 w 228"/>
                <a:gd name="T21" fmla="*/ 1 h 267"/>
                <a:gd name="T22" fmla="*/ 1 w 228"/>
                <a:gd name="T23" fmla="*/ 1 h 267"/>
                <a:gd name="T24" fmla="*/ 1 w 228"/>
                <a:gd name="T25" fmla="*/ 1 h 267"/>
                <a:gd name="T26" fmla="*/ 1 w 228"/>
                <a:gd name="T27" fmla="*/ 1 h 267"/>
                <a:gd name="T28" fmla="*/ 1 w 228"/>
                <a:gd name="T29" fmla="*/ 1 h 267"/>
                <a:gd name="T30" fmla="*/ 1 w 228"/>
                <a:gd name="T31" fmla="*/ 1 h 267"/>
                <a:gd name="T32" fmla="*/ 1 w 228"/>
                <a:gd name="T33" fmla="*/ 1 h 267"/>
                <a:gd name="T34" fmla="*/ 1 w 228"/>
                <a:gd name="T35" fmla="*/ 1 h 267"/>
                <a:gd name="T36" fmla="*/ 1 w 228"/>
                <a:gd name="T37" fmla="*/ 1 h 267"/>
                <a:gd name="T38" fmla="*/ 1 w 228"/>
                <a:gd name="T39" fmla="*/ 1 h 267"/>
                <a:gd name="T40" fmla="*/ 1 w 228"/>
                <a:gd name="T41" fmla="*/ 1 h 267"/>
                <a:gd name="T42" fmla="*/ 1 w 228"/>
                <a:gd name="T43" fmla="*/ 1 h 267"/>
                <a:gd name="T44" fmla="*/ 1 w 228"/>
                <a:gd name="T45" fmla="*/ 1 h 267"/>
                <a:gd name="T46" fmla="*/ 1 w 228"/>
                <a:gd name="T47" fmla="*/ 1 h 267"/>
                <a:gd name="T48" fmla="*/ 1 w 228"/>
                <a:gd name="T49" fmla="*/ 1 h 267"/>
                <a:gd name="T50" fmla="*/ 1 w 228"/>
                <a:gd name="T51" fmla="*/ 1 h 267"/>
                <a:gd name="T52" fmla="*/ 1 w 228"/>
                <a:gd name="T53" fmla="*/ 1 h 267"/>
                <a:gd name="T54" fmla="*/ 1 w 228"/>
                <a:gd name="T55" fmla="*/ 1 h 267"/>
                <a:gd name="T56" fmla="*/ 1 w 228"/>
                <a:gd name="T57" fmla="*/ 1 h 267"/>
                <a:gd name="T58" fmla="*/ 1 w 228"/>
                <a:gd name="T59" fmla="*/ 1 h 267"/>
                <a:gd name="T60" fmla="*/ 1 w 228"/>
                <a:gd name="T61" fmla="*/ 1 h 267"/>
                <a:gd name="T62" fmla="*/ 1 w 228"/>
                <a:gd name="T63" fmla="*/ 1 h 267"/>
                <a:gd name="T64" fmla="*/ 1 w 228"/>
                <a:gd name="T65" fmla="*/ 1 h 267"/>
                <a:gd name="T66" fmla="*/ 1 w 228"/>
                <a:gd name="T67" fmla="*/ 1 h 267"/>
                <a:gd name="T68" fmla="*/ 1 w 228"/>
                <a:gd name="T69" fmla="*/ 1 h 267"/>
                <a:gd name="T70" fmla="*/ 1 w 228"/>
                <a:gd name="T71" fmla="*/ 1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8"/>
                <a:gd name="T109" fmla="*/ 0 h 267"/>
                <a:gd name="T110" fmla="*/ 228 w 228"/>
                <a:gd name="T111" fmla="*/ 267 h 2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6"/>
                  </a:lnTo>
                  <a:lnTo>
                    <a:pt x="228" y="9"/>
                  </a:lnTo>
                  <a:lnTo>
                    <a:pt x="228" y="13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1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5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502"/>
            <p:cNvSpPr>
              <a:spLocks/>
            </p:cNvSpPr>
            <p:nvPr/>
          </p:nvSpPr>
          <p:spPr bwMode="auto">
            <a:xfrm>
              <a:off x="5045" y="3963"/>
              <a:ext cx="72" cy="100"/>
            </a:xfrm>
            <a:custGeom>
              <a:avLst/>
              <a:gdLst>
                <a:gd name="T0" fmla="*/ 1 w 142"/>
                <a:gd name="T1" fmla="*/ 0 h 201"/>
                <a:gd name="T2" fmla="*/ 1 w 142"/>
                <a:gd name="T3" fmla="*/ 0 h 201"/>
                <a:gd name="T4" fmla="*/ 1 w 142"/>
                <a:gd name="T5" fmla="*/ 0 h 201"/>
                <a:gd name="T6" fmla="*/ 1 w 142"/>
                <a:gd name="T7" fmla="*/ 0 h 201"/>
                <a:gd name="T8" fmla="*/ 1 w 142"/>
                <a:gd name="T9" fmla="*/ 0 h 201"/>
                <a:gd name="T10" fmla="*/ 1 w 142"/>
                <a:gd name="T11" fmla="*/ 0 h 201"/>
                <a:gd name="T12" fmla="*/ 1 w 142"/>
                <a:gd name="T13" fmla="*/ 0 h 201"/>
                <a:gd name="T14" fmla="*/ 1 w 142"/>
                <a:gd name="T15" fmla="*/ 0 h 201"/>
                <a:gd name="T16" fmla="*/ 1 w 142"/>
                <a:gd name="T17" fmla="*/ 0 h 201"/>
                <a:gd name="T18" fmla="*/ 1 w 142"/>
                <a:gd name="T19" fmla="*/ 0 h 201"/>
                <a:gd name="T20" fmla="*/ 1 w 142"/>
                <a:gd name="T21" fmla="*/ 0 h 201"/>
                <a:gd name="T22" fmla="*/ 1 w 142"/>
                <a:gd name="T23" fmla="*/ 0 h 201"/>
                <a:gd name="T24" fmla="*/ 1 w 142"/>
                <a:gd name="T25" fmla="*/ 0 h 201"/>
                <a:gd name="T26" fmla="*/ 1 w 142"/>
                <a:gd name="T27" fmla="*/ 0 h 201"/>
                <a:gd name="T28" fmla="*/ 1 w 142"/>
                <a:gd name="T29" fmla="*/ 0 h 201"/>
                <a:gd name="T30" fmla="*/ 1 w 142"/>
                <a:gd name="T31" fmla="*/ 0 h 201"/>
                <a:gd name="T32" fmla="*/ 1 w 142"/>
                <a:gd name="T33" fmla="*/ 0 h 201"/>
                <a:gd name="T34" fmla="*/ 1 w 142"/>
                <a:gd name="T35" fmla="*/ 0 h 201"/>
                <a:gd name="T36" fmla="*/ 1 w 142"/>
                <a:gd name="T37" fmla="*/ 0 h 201"/>
                <a:gd name="T38" fmla="*/ 1 w 142"/>
                <a:gd name="T39" fmla="*/ 0 h 201"/>
                <a:gd name="T40" fmla="*/ 1 w 142"/>
                <a:gd name="T41" fmla="*/ 0 h 201"/>
                <a:gd name="T42" fmla="*/ 1 w 142"/>
                <a:gd name="T43" fmla="*/ 0 h 201"/>
                <a:gd name="T44" fmla="*/ 1 w 142"/>
                <a:gd name="T45" fmla="*/ 0 h 201"/>
                <a:gd name="T46" fmla="*/ 1 w 142"/>
                <a:gd name="T47" fmla="*/ 0 h 201"/>
                <a:gd name="T48" fmla="*/ 1 w 142"/>
                <a:gd name="T49" fmla="*/ 0 h 201"/>
                <a:gd name="T50" fmla="*/ 1 w 142"/>
                <a:gd name="T51" fmla="*/ 0 h 201"/>
                <a:gd name="T52" fmla="*/ 1 w 142"/>
                <a:gd name="T53" fmla="*/ 0 h 201"/>
                <a:gd name="T54" fmla="*/ 1 w 142"/>
                <a:gd name="T55" fmla="*/ 0 h 201"/>
                <a:gd name="T56" fmla="*/ 1 w 142"/>
                <a:gd name="T57" fmla="*/ 0 h 201"/>
                <a:gd name="T58" fmla="*/ 1 w 142"/>
                <a:gd name="T59" fmla="*/ 0 h 201"/>
                <a:gd name="T60" fmla="*/ 1 w 142"/>
                <a:gd name="T61" fmla="*/ 0 h 201"/>
                <a:gd name="T62" fmla="*/ 1 w 142"/>
                <a:gd name="T63" fmla="*/ 0 h 201"/>
                <a:gd name="T64" fmla="*/ 1 w 142"/>
                <a:gd name="T65" fmla="*/ 0 h 201"/>
                <a:gd name="T66" fmla="*/ 1 w 142"/>
                <a:gd name="T67" fmla="*/ 0 h 201"/>
                <a:gd name="T68" fmla="*/ 1 w 142"/>
                <a:gd name="T69" fmla="*/ 0 h 201"/>
                <a:gd name="T70" fmla="*/ 1 w 142"/>
                <a:gd name="T71" fmla="*/ 0 h 201"/>
                <a:gd name="T72" fmla="*/ 1 w 142"/>
                <a:gd name="T73" fmla="*/ 0 h 201"/>
                <a:gd name="T74" fmla="*/ 1 w 142"/>
                <a:gd name="T75" fmla="*/ 0 h 201"/>
                <a:gd name="T76" fmla="*/ 1 w 142"/>
                <a:gd name="T77" fmla="*/ 0 h 201"/>
                <a:gd name="T78" fmla="*/ 1 w 142"/>
                <a:gd name="T79" fmla="*/ 0 h 201"/>
                <a:gd name="T80" fmla="*/ 1 w 142"/>
                <a:gd name="T81" fmla="*/ 0 h 201"/>
                <a:gd name="T82" fmla="*/ 1 w 142"/>
                <a:gd name="T83" fmla="*/ 0 h 201"/>
                <a:gd name="T84" fmla="*/ 1 w 142"/>
                <a:gd name="T85" fmla="*/ 0 h 201"/>
                <a:gd name="T86" fmla="*/ 1 w 142"/>
                <a:gd name="T87" fmla="*/ 0 h 201"/>
                <a:gd name="T88" fmla="*/ 1 w 142"/>
                <a:gd name="T89" fmla="*/ 0 h 201"/>
                <a:gd name="T90" fmla="*/ 1 w 142"/>
                <a:gd name="T91" fmla="*/ 0 h 201"/>
                <a:gd name="T92" fmla="*/ 1 w 142"/>
                <a:gd name="T93" fmla="*/ 0 h 201"/>
                <a:gd name="T94" fmla="*/ 1 w 142"/>
                <a:gd name="T95" fmla="*/ 0 h 201"/>
                <a:gd name="T96" fmla="*/ 1 w 142"/>
                <a:gd name="T97" fmla="*/ 0 h 201"/>
                <a:gd name="T98" fmla="*/ 1 w 142"/>
                <a:gd name="T99" fmla="*/ 0 h 201"/>
                <a:gd name="T100" fmla="*/ 1 w 142"/>
                <a:gd name="T101" fmla="*/ 0 h 201"/>
                <a:gd name="T102" fmla="*/ 1 w 142"/>
                <a:gd name="T103" fmla="*/ 0 h 201"/>
                <a:gd name="T104" fmla="*/ 1 w 142"/>
                <a:gd name="T105" fmla="*/ 0 h 201"/>
                <a:gd name="T106" fmla="*/ 1 w 142"/>
                <a:gd name="T107" fmla="*/ 0 h 201"/>
                <a:gd name="T108" fmla="*/ 1 w 142"/>
                <a:gd name="T109" fmla="*/ 0 h 201"/>
                <a:gd name="T110" fmla="*/ 1 w 142"/>
                <a:gd name="T111" fmla="*/ 0 h 2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"/>
                <a:gd name="T169" fmla="*/ 0 h 201"/>
                <a:gd name="T170" fmla="*/ 142 w 142"/>
                <a:gd name="T171" fmla="*/ 201 h 2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" h="201">
                  <a:moveTo>
                    <a:pt x="115" y="179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5"/>
                  </a:lnTo>
                  <a:lnTo>
                    <a:pt x="111" y="201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3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50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2"/>
                  </a:lnTo>
                  <a:lnTo>
                    <a:pt x="53" y="140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4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4"/>
                  </a:lnTo>
                  <a:lnTo>
                    <a:pt x="64" y="134"/>
                  </a:lnTo>
                  <a:lnTo>
                    <a:pt x="72" y="135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7"/>
                  </a:lnTo>
                  <a:lnTo>
                    <a:pt x="81" y="118"/>
                  </a:lnTo>
                  <a:lnTo>
                    <a:pt x="78" y="111"/>
                  </a:lnTo>
                  <a:lnTo>
                    <a:pt x="74" y="105"/>
                  </a:lnTo>
                  <a:lnTo>
                    <a:pt x="63" y="100"/>
                  </a:lnTo>
                  <a:lnTo>
                    <a:pt x="53" y="96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80"/>
                  </a:lnTo>
                  <a:lnTo>
                    <a:pt x="17" y="75"/>
                  </a:lnTo>
                  <a:lnTo>
                    <a:pt x="10" y="73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1" y="65"/>
                  </a:lnTo>
                  <a:lnTo>
                    <a:pt x="6" y="66"/>
                  </a:lnTo>
                  <a:lnTo>
                    <a:pt x="12" y="68"/>
                  </a:lnTo>
                  <a:lnTo>
                    <a:pt x="19" y="72"/>
                  </a:lnTo>
                  <a:lnTo>
                    <a:pt x="27" y="76"/>
                  </a:lnTo>
                  <a:lnTo>
                    <a:pt x="36" y="80"/>
                  </a:lnTo>
                  <a:lnTo>
                    <a:pt x="47" y="84"/>
                  </a:lnTo>
                  <a:lnTo>
                    <a:pt x="56" y="88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3"/>
                  </a:lnTo>
                  <a:lnTo>
                    <a:pt x="62" y="59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1"/>
                  </a:lnTo>
                  <a:lnTo>
                    <a:pt x="36" y="13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5"/>
                  </a:lnTo>
                  <a:lnTo>
                    <a:pt x="66" y="45"/>
                  </a:lnTo>
                  <a:lnTo>
                    <a:pt x="72" y="57"/>
                  </a:lnTo>
                  <a:lnTo>
                    <a:pt x="77" y="67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4"/>
                  </a:lnTo>
                  <a:lnTo>
                    <a:pt x="100" y="57"/>
                  </a:lnTo>
                  <a:lnTo>
                    <a:pt x="104" y="39"/>
                  </a:lnTo>
                  <a:lnTo>
                    <a:pt x="107" y="27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4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2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3"/>
                  </a:lnTo>
                  <a:lnTo>
                    <a:pt x="116" y="129"/>
                  </a:lnTo>
                  <a:lnTo>
                    <a:pt x="120" y="126"/>
                  </a:lnTo>
                  <a:lnTo>
                    <a:pt x="125" y="122"/>
                  </a:lnTo>
                  <a:lnTo>
                    <a:pt x="129" y="118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2"/>
                  </a:lnTo>
                  <a:lnTo>
                    <a:pt x="141" y="100"/>
                  </a:lnTo>
                  <a:lnTo>
                    <a:pt x="142" y="104"/>
                  </a:lnTo>
                  <a:lnTo>
                    <a:pt x="142" y="111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8"/>
                  </a:lnTo>
                  <a:lnTo>
                    <a:pt x="127" y="135"/>
                  </a:lnTo>
                  <a:lnTo>
                    <a:pt x="122" y="141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9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503"/>
            <p:cNvSpPr>
              <a:spLocks/>
            </p:cNvSpPr>
            <p:nvPr/>
          </p:nvSpPr>
          <p:spPr bwMode="auto">
            <a:xfrm>
              <a:off x="4959" y="4212"/>
              <a:ext cx="70" cy="91"/>
            </a:xfrm>
            <a:custGeom>
              <a:avLst/>
              <a:gdLst>
                <a:gd name="T0" fmla="*/ 1 w 140"/>
                <a:gd name="T1" fmla="*/ 1 h 180"/>
                <a:gd name="T2" fmla="*/ 1 w 140"/>
                <a:gd name="T3" fmla="*/ 1 h 180"/>
                <a:gd name="T4" fmla="*/ 1 w 140"/>
                <a:gd name="T5" fmla="*/ 1 h 180"/>
                <a:gd name="T6" fmla="*/ 1 w 140"/>
                <a:gd name="T7" fmla="*/ 1 h 180"/>
                <a:gd name="T8" fmla="*/ 1 w 140"/>
                <a:gd name="T9" fmla="*/ 1 h 180"/>
                <a:gd name="T10" fmla="*/ 1 w 140"/>
                <a:gd name="T11" fmla="*/ 1 h 180"/>
                <a:gd name="T12" fmla="*/ 1 w 140"/>
                <a:gd name="T13" fmla="*/ 1 h 180"/>
                <a:gd name="T14" fmla="*/ 1 w 140"/>
                <a:gd name="T15" fmla="*/ 1 h 180"/>
                <a:gd name="T16" fmla="*/ 1 w 140"/>
                <a:gd name="T17" fmla="*/ 1 h 180"/>
                <a:gd name="T18" fmla="*/ 1 w 140"/>
                <a:gd name="T19" fmla="*/ 1 h 180"/>
                <a:gd name="T20" fmla="*/ 1 w 140"/>
                <a:gd name="T21" fmla="*/ 1 h 180"/>
                <a:gd name="T22" fmla="*/ 1 w 140"/>
                <a:gd name="T23" fmla="*/ 1 h 180"/>
                <a:gd name="T24" fmla="*/ 1 w 140"/>
                <a:gd name="T25" fmla="*/ 1 h 180"/>
                <a:gd name="T26" fmla="*/ 1 w 140"/>
                <a:gd name="T27" fmla="*/ 1 h 180"/>
                <a:gd name="T28" fmla="*/ 1 w 140"/>
                <a:gd name="T29" fmla="*/ 1 h 180"/>
                <a:gd name="T30" fmla="*/ 1 w 140"/>
                <a:gd name="T31" fmla="*/ 1 h 180"/>
                <a:gd name="T32" fmla="*/ 1 w 140"/>
                <a:gd name="T33" fmla="*/ 1 h 180"/>
                <a:gd name="T34" fmla="*/ 1 w 140"/>
                <a:gd name="T35" fmla="*/ 1 h 180"/>
                <a:gd name="T36" fmla="*/ 1 w 140"/>
                <a:gd name="T37" fmla="*/ 1 h 180"/>
                <a:gd name="T38" fmla="*/ 1 w 140"/>
                <a:gd name="T39" fmla="*/ 1 h 180"/>
                <a:gd name="T40" fmla="*/ 1 w 140"/>
                <a:gd name="T41" fmla="*/ 1 h 180"/>
                <a:gd name="T42" fmla="*/ 1 w 140"/>
                <a:gd name="T43" fmla="*/ 1 h 180"/>
                <a:gd name="T44" fmla="*/ 1 w 140"/>
                <a:gd name="T45" fmla="*/ 1 h 180"/>
                <a:gd name="T46" fmla="*/ 1 w 140"/>
                <a:gd name="T47" fmla="*/ 1 h 180"/>
                <a:gd name="T48" fmla="*/ 1 w 140"/>
                <a:gd name="T49" fmla="*/ 1 h 180"/>
                <a:gd name="T50" fmla="*/ 1 w 140"/>
                <a:gd name="T51" fmla="*/ 1 h 180"/>
                <a:gd name="T52" fmla="*/ 1 w 140"/>
                <a:gd name="T53" fmla="*/ 1 h 180"/>
                <a:gd name="T54" fmla="*/ 1 w 140"/>
                <a:gd name="T55" fmla="*/ 1 h 180"/>
                <a:gd name="T56" fmla="*/ 1 w 140"/>
                <a:gd name="T57" fmla="*/ 1 h 180"/>
                <a:gd name="T58" fmla="*/ 1 w 140"/>
                <a:gd name="T59" fmla="*/ 1 h 180"/>
                <a:gd name="T60" fmla="*/ 1 w 140"/>
                <a:gd name="T61" fmla="*/ 1 h 180"/>
                <a:gd name="T62" fmla="*/ 1 w 140"/>
                <a:gd name="T63" fmla="*/ 1 h 180"/>
                <a:gd name="T64" fmla="*/ 1 w 140"/>
                <a:gd name="T65" fmla="*/ 1 h 180"/>
                <a:gd name="T66" fmla="*/ 1 w 140"/>
                <a:gd name="T67" fmla="*/ 1 h 180"/>
                <a:gd name="T68" fmla="*/ 1 w 140"/>
                <a:gd name="T69" fmla="*/ 1 h 180"/>
                <a:gd name="T70" fmla="*/ 1 w 140"/>
                <a:gd name="T71" fmla="*/ 1 h 180"/>
                <a:gd name="T72" fmla="*/ 1 w 140"/>
                <a:gd name="T73" fmla="*/ 1 h 180"/>
                <a:gd name="T74" fmla="*/ 1 w 140"/>
                <a:gd name="T75" fmla="*/ 1 h 180"/>
                <a:gd name="T76" fmla="*/ 1 w 140"/>
                <a:gd name="T77" fmla="*/ 1 h 180"/>
                <a:gd name="T78" fmla="*/ 1 w 140"/>
                <a:gd name="T79" fmla="*/ 1 h 180"/>
                <a:gd name="T80" fmla="*/ 1 w 140"/>
                <a:gd name="T81" fmla="*/ 1 h 180"/>
                <a:gd name="T82" fmla="*/ 1 w 140"/>
                <a:gd name="T83" fmla="*/ 1 h 180"/>
                <a:gd name="T84" fmla="*/ 1 w 140"/>
                <a:gd name="T85" fmla="*/ 1 h 180"/>
                <a:gd name="T86" fmla="*/ 1 w 140"/>
                <a:gd name="T87" fmla="*/ 1 h 180"/>
                <a:gd name="T88" fmla="*/ 1 w 140"/>
                <a:gd name="T89" fmla="*/ 1 h 180"/>
                <a:gd name="T90" fmla="*/ 1 w 140"/>
                <a:gd name="T91" fmla="*/ 1 h 180"/>
                <a:gd name="T92" fmla="*/ 1 w 140"/>
                <a:gd name="T93" fmla="*/ 1 h 180"/>
                <a:gd name="T94" fmla="*/ 1 w 140"/>
                <a:gd name="T95" fmla="*/ 1 h 180"/>
                <a:gd name="T96" fmla="*/ 1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0"/>
                <a:gd name="T148" fmla="*/ 0 h 180"/>
                <a:gd name="T149" fmla="*/ 140 w 140"/>
                <a:gd name="T150" fmla="*/ 180 h 1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2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5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2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5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8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30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504"/>
            <p:cNvSpPr>
              <a:spLocks/>
            </p:cNvSpPr>
            <p:nvPr/>
          </p:nvSpPr>
          <p:spPr bwMode="auto">
            <a:xfrm>
              <a:off x="5068" y="4089"/>
              <a:ext cx="100" cy="77"/>
            </a:xfrm>
            <a:custGeom>
              <a:avLst/>
              <a:gdLst>
                <a:gd name="T0" fmla="*/ 1 w 199"/>
                <a:gd name="T1" fmla="*/ 0 h 155"/>
                <a:gd name="T2" fmla="*/ 1 w 199"/>
                <a:gd name="T3" fmla="*/ 0 h 155"/>
                <a:gd name="T4" fmla="*/ 1 w 199"/>
                <a:gd name="T5" fmla="*/ 0 h 155"/>
                <a:gd name="T6" fmla="*/ 1 w 199"/>
                <a:gd name="T7" fmla="*/ 0 h 155"/>
                <a:gd name="T8" fmla="*/ 1 w 199"/>
                <a:gd name="T9" fmla="*/ 0 h 155"/>
                <a:gd name="T10" fmla="*/ 1 w 199"/>
                <a:gd name="T11" fmla="*/ 0 h 155"/>
                <a:gd name="T12" fmla="*/ 1 w 199"/>
                <a:gd name="T13" fmla="*/ 0 h 155"/>
                <a:gd name="T14" fmla="*/ 1 w 199"/>
                <a:gd name="T15" fmla="*/ 0 h 155"/>
                <a:gd name="T16" fmla="*/ 1 w 199"/>
                <a:gd name="T17" fmla="*/ 0 h 155"/>
                <a:gd name="T18" fmla="*/ 1 w 199"/>
                <a:gd name="T19" fmla="*/ 0 h 155"/>
                <a:gd name="T20" fmla="*/ 1 w 199"/>
                <a:gd name="T21" fmla="*/ 0 h 155"/>
                <a:gd name="T22" fmla="*/ 1 w 199"/>
                <a:gd name="T23" fmla="*/ 0 h 155"/>
                <a:gd name="T24" fmla="*/ 1 w 199"/>
                <a:gd name="T25" fmla="*/ 0 h 155"/>
                <a:gd name="T26" fmla="*/ 1 w 199"/>
                <a:gd name="T27" fmla="*/ 0 h 155"/>
                <a:gd name="T28" fmla="*/ 1 w 199"/>
                <a:gd name="T29" fmla="*/ 0 h 155"/>
                <a:gd name="T30" fmla="*/ 1 w 199"/>
                <a:gd name="T31" fmla="*/ 0 h 155"/>
                <a:gd name="T32" fmla="*/ 1 w 199"/>
                <a:gd name="T33" fmla="*/ 0 h 155"/>
                <a:gd name="T34" fmla="*/ 1 w 199"/>
                <a:gd name="T35" fmla="*/ 0 h 155"/>
                <a:gd name="T36" fmla="*/ 1 w 199"/>
                <a:gd name="T37" fmla="*/ 0 h 155"/>
                <a:gd name="T38" fmla="*/ 1 w 199"/>
                <a:gd name="T39" fmla="*/ 0 h 155"/>
                <a:gd name="T40" fmla="*/ 1 w 199"/>
                <a:gd name="T41" fmla="*/ 0 h 155"/>
                <a:gd name="T42" fmla="*/ 1 w 199"/>
                <a:gd name="T43" fmla="*/ 0 h 155"/>
                <a:gd name="T44" fmla="*/ 1 w 199"/>
                <a:gd name="T45" fmla="*/ 0 h 155"/>
                <a:gd name="T46" fmla="*/ 1 w 199"/>
                <a:gd name="T47" fmla="*/ 0 h 155"/>
                <a:gd name="T48" fmla="*/ 1 w 199"/>
                <a:gd name="T49" fmla="*/ 0 h 155"/>
                <a:gd name="T50" fmla="*/ 1 w 199"/>
                <a:gd name="T51" fmla="*/ 0 h 155"/>
                <a:gd name="T52" fmla="*/ 1 w 199"/>
                <a:gd name="T53" fmla="*/ 0 h 155"/>
                <a:gd name="T54" fmla="*/ 1 w 199"/>
                <a:gd name="T55" fmla="*/ 0 h 155"/>
                <a:gd name="T56" fmla="*/ 1 w 199"/>
                <a:gd name="T57" fmla="*/ 0 h 155"/>
                <a:gd name="T58" fmla="*/ 1 w 199"/>
                <a:gd name="T59" fmla="*/ 0 h 155"/>
                <a:gd name="T60" fmla="*/ 1 w 199"/>
                <a:gd name="T61" fmla="*/ 0 h 155"/>
                <a:gd name="T62" fmla="*/ 1 w 199"/>
                <a:gd name="T63" fmla="*/ 0 h 155"/>
                <a:gd name="T64" fmla="*/ 1 w 199"/>
                <a:gd name="T65" fmla="*/ 0 h 155"/>
                <a:gd name="T66" fmla="*/ 1 w 199"/>
                <a:gd name="T67" fmla="*/ 0 h 155"/>
                <a:gd name="T68" fmla="*/ 1 w 199"/>
                <a:gd name="T69" fmla="*/ 0 h 155"/>
                <a:gd name="T70" fmla="*/ 1 w 199"/>
                <a:gd name="T71" fmla="*/ 0 h 155"/>
                <a:gd name="T72" fmla="*/ 1 w 199"/>
                <a:gd name="T73" fmla="*/ 0 h 155"/>
                <a:gd name="T74" fmla="*/ 1 w 199"/>
                <a:gd name="T75" fmla="*/ 0 h 155"/>
                <a:gd name="T76" fmla="*/ 1 w 199"/>
                <a:gd name="T77" fmla="*/ 0 h 155"/>
                <a:gd name="T78" fmla="*/ 1 w 199"/>
                <a:gd name="T79" fmla="*/ 0 h 155"/>
                <a:gd name="T80" fmla="*/ 1 w 199"/>
                <a:gd name="T81" fmla="*/ 0 h 155"/>
                <a:gd name="T82" fmla="*/ 1 w 199"/>
                <a:gd name="T83" fmla="*/ 0 h 155"/>
                <a:gd name="T84" fmla="*/ 1 w 199"/>
                <a:gd name="T85" fmla="*/ 0 h 155"/>
                <a:gd name="T86" fmla="*/ 1 w 199"/>
                <a:gd name="T87" fmla="*/ 0 h 155"/>
                <a:gd name="T88" fmla="*/ 1 w 199"/>
                <a:gd name="T89" fmla="*/ 0 h 155"/>
                <a:gd name="T90" fmla="*/ 1 w 199"/>
                <a:gd name="T91" fmla="*/ 0 h 155"/>
                <a:gd name="T92" fmla="*/ 1 w 199"/>
                <a:gd name="T93" fmla="*/ 0 h 155"/>
                <a:gd name="T94" fmla="*/ 1 w 199"/>
                <a:gd name="T95" fmla="*/ 0 h 155"/>
                <a:gd name="T96" fmla="*/ 1 w 199"/>
                <a:gd name="T97" fmla="*/ 0 h 155"/>
                <a:gd name="T98" fmla="*/ 1 w 199"/>
                <a:gd name="T99" fmla="*/ 0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9"/>
                <a:gd name="T151" fmla="*/ 0 h 155"/>
                <a:gd name="T152" fmla="*/ 199 w 199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9" h="155">
                  <a:moveTo>
                    <a:pt x="109" y="16"/>
                  </a:moveTo>
                  <a:lnTo>
                    <a:pt x="112" y="13"/>
                  </a:lnTo>
                  <a:lnTo>
                    <a:pt x="118" y="11"/>
                  </a:lnTo>
                  <a:lnTo>
                    <a:pt x="125" y="10"/>
                  </a:lnTo>
                  <a:lnTo>
                    <a:pt x="132" y="10"/>
                  </a:lnTo>
                  <a:lnTo>
                    <a:pt x="138" y="10"/>
                  </a:lnTo>
                  <a:lnTo>
                    <a:pt x="145" y="11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9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9"/>
                  </a:lnTo>
                  <a:lnTo>
                    <a:pt x="152" y="53"/>
                  </a:lnTo>
                  <a:lnTo>
                    <a:pt x="142" y="56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5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4"/>
                  </a:lnTo>
                  <a:lnTo>
                    <a:pt x="132" y="63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1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9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4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1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1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7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5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1"/>
                  </a:lnTo>
                  <a:lnTo>
                    <a:pt x="114" y="96"/>
                  </a:lnTo>
                  <a:lnTo>
                    <a:pt x="112" y="95"/>
                  </a:lnTo>
                  <a:lnTo>
                    <a:pt x="111" y="95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9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7"/>
                  </a:lnTo>
                  <a:lnTo>
                    <a:pt x="84" y="149"/>
                  </a:lnTo>
                  <a:lnTo>
                    <a:pt x="76" y="147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3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1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2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3" y="27"/>
                  </a:lnTo>
                  <a:lnTo>
                    <a:pt x="34" y="18"/>
                  </a:lnTo>
                  <a:lnTo>
                    <a:pt x="39" y="10"/>
                  </a:lnTo>
                  <a:lnTo>
                    <a:pt x="48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9"/>
                  </a:lnTo>
                  <a:lnTo>
                    <a:pt x="99" y="56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3"/>
                  </a:lnTo>
                  <a:lnTo>
                    <a:pt x="106" y="25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505"/>
            <p:cNvSpPr>
              <a:spLocks/>
            </p:cNvSpPr>
            <p:nvPr/>
          </p:nvSpPr>
          <p:spPr bwMode="auto">
            <a:xfrm>
              <a:off x="4987" y="4020"/>
              <a:ext cx="93" cy="90"/>
            </a:xfrm>
            <a:custGeom>
              <a:avLst/>
              <a:gdLst>
                <a:gd name="T0" fmla="*/ 1 w 186"/>
                <a:gd name="T1" fmla="*/ 1 h 180"/>
                <a:gd name="T2" fmla="*/ 1 w 186"/>
                <a:gd name="T3" fmla="*/ 1 h 180"/>
                <a:gd name="T4" fmla="*/ 1 w 186"/>
                <a:gd name="T5" fmla="*/ 1 h 180"/>
                <a:gd name="T6" fmla="*/ 1 w 186"/>
                <a:gd name="T7" fmla="*/ 1 h 180"/>
                <a:gd name="T8" fmla="*/ 1 w 186"/>
                <a:gd name="T9" fmla="*/ 1 h 180"/>
                <a:gd name="T10" fmla="*/ 1 w 186"/>
                <a:gd name="T11" fmla="*/ 1 h 180"/>
                <a:gd name="T12" fmla="*/ 1 w 186"/>
                <a:gd name="T13" fmla="*/ 1 h 180"/>
                <a:gd name="T14" fmla="*/ 1 w 186"/>
                <a:gd name="T15" fmla="*/ 1 h 180"/>
                <a:gd name="T16" fmla="*/ 1 w 186"/>
                <a:gd name="T17" fmla="*/ 1 h 180"/>
                <a:gd name="T18" fmla="*/ 1 w 186"/>
                <a:gd name="T19" fmla="*/ 1 h 180"/>
                <a:gd name="T20" fmla="*/ 1 w 186"/>
                <a:gd name="T21" fmla="*/ 1 h 180"/>
                <a:gd name="T22" fmla="*/ 1 w 186"/>
                <a:gd name="T23" fmla="*/ 1 h 180"/>
                <a:gd name="T24" fmla="*/ 1 w 186"/>
                <a:gd name="T25" fmla="*/ 1 h 180"/>
                <a:gd name="T26" fmla="*/ 1 w 186"/>
                <a:gd name="T27" fmla="*/ 1 h 180"/>
                <a:gd name="T28" fmla="*/ 1 w 186"/>
                <a:gd name="T29" fmla="*/ 1 h 180"/>
                <a:gd name="T30" fmla="*/ 1 w 186"/>
                <a:gd name="T31" fmla="*/ 1 h 180"/>
                <a:gd name="T32" fmla="*/ 1 w 186"/>
                <a:gd name="T33" fmla="*/ 1 h 180"/>
                <a:gd name="T34" fmla="*/ 1 w 186"/>
                <a:gd name="T35" fmla="*/ 1 h 180"/>
                <a:gd name="T36" fmla="*/ 1 w 186"/>
                <a:gd name="T37" fmla="*/ 1 h 180"/>
                <a:gd name="T38" fmla="*/ 1 w 186"/>
                <a:gd name="T39" fmla="*/ 1 h 180"/>
                <a:gd name="T40" fmla="*/ 1 w 186"/>
                <a:gd name="T41" fmla="*/ 1 h 180"/>
                <a:gd name="T42" fmla="*/ 1 w 186"/>
                <a:gd name="T43" fmla="*/ 1 h 180"/>
                <a:gd name="T44" fmla="*/ 1 w 186"/>
                <a:gd name="T45" fmla="*/ 1 h 180"/>
                <a:gd name="T46" fmla="*/ 1 w 186"/>
                <a:gd name="T47" fmla="*/ 1 h 180"/>
                <a:gd name="T48" fmla="*/ 1 w 186"/>
                <a:gd name="T49" fmla="*/ 1 h 180"/>
                <a:gd name="T50" fmla="*/ 1 w 186"/>
                <a:gd name="T51" fmla="*/ 1 h 180"/>
                <a:gd name="T52" fmla="*/ 1 w 186"/>
                <a:gd name="T53" fmla="*/ 1 h 180"/>
                <a:gd name="T54" fmla="*/ 1 w 186"/>
                <a:gd name="T55" fmla="*/ 1 h 180"/>
                <a:gd name="T56" fmla="*/ 1 w 186"/>
                <a:gd name="T57" fmla="*/ 0 h 180"/>
                <a:gd name="T58" fmla="*/ 1 w 186"/>
                <a:gd name="T59" fmla="*/ 1 h 180"/>
                <a:gd name="T60" fmla="*/ 1 w 186"/>
                <a:gd name="T61" fmla="*/ 1 h 180"/>
                <a:gd name="T62" fmla="*/ 1 w 186"/>
                <a:gd name="T63" fmla="*/ 1 h 180"/>
                <a:gd name="T64" fmla="*/ 1 w 186"/>
                <a:gd name="T65" fmla="*/ 1 h 180"/>
                <a:gd name="T66" fmla="*/ 1 w 186"/>
                <a:gd name="T67" fmla="*/ 1 h 180"/>
                <a:gd name="T68" fmla="*/ 1 w 186"/>
                <a:gd name="T69" fmla="*/ 1 h 180"/>
                <a:gd name="T70" fmla="*/ 1 w 186"/>
                <a:gd name="T71" fmla="*/ 1 h 180"/>
                <a:gd name="T72" fmla="*/ 1 w 186"/>
                <a:gd name="T73" fmla="*/ 1 h 180"/>
                <a:gd name="T74" fmla="*/ 1 w 186"/>
                <a:gd name="T75" fmla="*/ 1 h 180"/>
                <a:gd name="T76" fmla="*/ 1 w 186"/>
                <a:gd name="T77" fmla="*/ 1 h 180"/>
                <a:gd name="T78" fmla="*/ 1 w 186"/>
                <a:gd name="T79" fmla="*/ 1 h 180"/>
                <a:gd name="T80" fmla="*/ 1 w 186"/>
                <a:gd name="T81" fmla="*/ 1 h 180"/>
                <a:gd name="T82" fmla="*/ 1 w 186"/>
                <a:gd name="T83" fmla="*/ 1 h 180"/>
                <a:gd name="T84" fmla="*/ 1 w 186"/>
                <a:gd name="T85" fmla="*/ 1 h 180"/>
                <a:gd name="T86" fmla="*/ 1 w 186"/>
                <a:gd name="T87" fmla="*/ 1 h 180"/>
                <a:gd name="T88" fmla="*/ 1 w 186"/>
                <a:gd name="T89" fmla="*/ 1 h 180"/>
                <a:gd name="T90" fmla="*/ 1 w 186"/>
                <a:gd name="T91" fmla="*/ 1 h 180"/>
                <a:gd name="T92" fmla="*/ 1 w 186"/>
                <a:gd name="T93" fmla="*/ 1 h 180"/>
                <a:gd name="T94" fmla="*/ 1 w 186"/>
                <a:gd name="T95" fmla="*/ 1 h 1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6"/>
                <a:gd name="T145" fmla="*/ 0 h 180"/>
                <a:gd name="T146" fmla="*/ 186 w 186"/>
                <a:gd name="T147" fmla="*/ 180 h 1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6" h="180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80"/>
                  </a:lnTo>
                  <a:lnTo>
                    <a:pt x="168" y="172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3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7"/>
                  </a:lnTo>
                  <a:lnTo>
                    <a:pt x="138" y="156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3"/>
                  </a:lnTo>
                  <a:lnTo>
                    <a:pt x="121" y="126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5"/>
                  </a:lnTo>
                  <a:lnTo>
                    <a:pt x="88" y="126"/>
                  </a:lnTo>
                  <a:lnTo>
                    <a:pt x="77" y="127"/>
                  </a:lnTo>
                  <a:lnTo>
                    <a:pt x="66" y="128"/>
                  </a:lnTo>
                  <a:lnTo>
                    <a:pt x="56" y="127"/>
                  </a:lnTo>
                  <a:lnTo>
                    <a:pt x="46" y="126"/>
                  </a:lnTo>
                  <a:lnTo>
                    <a:pt x="41" y="122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8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1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8"/>
                  </a:lnTo>
                  <a:lnTo>
                    <a:pt x="75" y="82"/>
                  </a:lnTo>
                  <a:lnTo>
                    <a:pt x="65" y="85"/>
                  </a:lnTo>
                  <a:lnTo>
                    <a:pt x="54" y="87"/>
                  </a:lnTo>
                  <a:lnTo>
                    <a:pt x="44" y="88"/>
                  </a:lnTo>
                  <a:lnTo>
                    <a:pt x="33" y="87"/>
                  </a:lnTo>
                  <a:lnTo>
                    <a:pt x="23" y="84"/>
                  </a:lnTo>
                  <a:lnTo>
                    <a:pt x="14" y="81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7"/>
                  </a:lnTo>
                  <a:lnTo>
                    <a:pt x="1" y="66"/>
                  </a:lnTo>
                  <a:lnTo>
                    <a:pt x="3" y="67"/>
                  </a:lnTo>
                  <a:lnTo>
                    <a:pt x="7" y="69"/>
                  </a:lnTo>
                  <a:lnTo>
                    <a:pt x="12" y="72"/>
                  </a:lnTo>
                  <a:lnTo>
                    <a:pt x="18" y="73"/>
                  </a:lnTo>
                  <a:lnTo>
                    <a:pt x="24" y="74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4"/>
                  </a:lnTo>
                  <a:lnTo>
                    <a:pt x="56" y="74"/>
                  </a:lnTo>
                  <a:lnTo>
                    <a:pt x="61" y="72"/>
                  </a:lnTo>
                  <a:lnTo>
                    <a:pt x="54" y="65"/>
                  </a:lnTo>
                  <a:lnTo>
                    <a:pt x="46" y="57"/>
                  </a:lnTo>
                  <a:lnTo>
                    <a:pt x="38" y="49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2"/>
                  </a:lnTo>
                  <a:lnTo>
                    <a:pt x="52" y="50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1"/>
                  </a:lnTo>
                  <a:lnTo>
                    <a:pt x="72" y="39"/>
                  </a:lnTo>
                  <a:lnTo>
                    <a:pt x="73" y="29"/>
                  </a:lnTo>
                  <a:lnTo>
                    <a:pt x="72" y="20"/>
                  </a:lnTo>
                  <a:lnTo>
                    <a:pt x="71" y="14"/>
                  </a:lnTo>
                  <a:lnTo>
                    <a:pt x="72" y="11"/>
                  </a:lnTo>
                  <a:lnTo>
                    <a:pt x="74" y="11"/>
                  </a:lnTo>
                  <a:lnTo>
                    <a:pt x="76" y="14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7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2"/>
                  </a:lnTo>
                  <a:lnTo>
                    <a:pt x="132" y="58"/>
                  </a:lnTo>
                  <a:lnTo>
                    <a:pt x="130" y="47"/>
                  </a:lnTo>
                  <a:lnTo>
                    <a:pt x="132" y="43"/>
                  </a:lnTo>
                  <a:lnTo>
                    <a:pt x="134" y="44"/>
                  </a:lnTo>
                  <a:lnTo>
                    <a:pt x="136" y="51"/>
                  </a:lnTo>
                  <a:lnTo>
                    <a:pt x="140" y="66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1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2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6"/>
                  </a:lnTo>
                  <a:lnTo>
                    <a:pt x="175" y="120"/>
                  </a:lnTo>
                  <a:lnTo>
                    <a:pt x="178" y="118"/>
                  </a:lnTo>
                  <a:lnTo>
                    <a:pt x="180" y="116"/>
                  </a:lnTo>
                  <a:lnTo>
                    <a:pt x="182" y="119"/>
                  </a:lnTo>
                  <a:lnTo>
                    <a:pt x="183" y="125"/>
                  </a:lnTo>
                  <a:lnTo>
                    <a:pt x="182" y="133"/>
                  </a:lnTo>
                  <a:lnTo>
                    <a:pt x="179" y="142"/>
                  </a:lnTo>
                  <a:lnTo>
                    <a:pt x="176" y="149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4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506"/>
            <p:cNvSpPr>
              <a:spLocks/>
            </p:cNvSpPr>
            <p:nvPr/>
          </p:nvSpPr>
          <p:spPr bwMode="auto">
            <a:xfrm>
              <a:off x="5107" y="3997"/>
              <a:ext cx="75" cy="100"/>
            </a:xfrm>
            <a:custGeom>
              <a:avLst/>
              <a:gdLst>
                <a:gd name="T0" fmla="*/ 1 w 150"/>
                <a:gd name="T1" fmla="*/ 1 h 200"/>
                <a:gd name="T2" fmla="*/ 1 w 150"/>
                <a:gd name="T3" fmla="*/ 1 h 200"/>
                <a:gd name="T4" fmla="*/ 1 w 150"/>
                <a:gd name="T5" fmla="*/ 1 h 200"/>
                <a:gd name="T6" fmla="*/ 0 w 150"/>
                <a:gd name="T7" fmla="*/ 1 h 200"/>
                <a:gd name="T8" fmla="*/ 1 w 150"/>
                <a:gd name="T9" fmla="*/ 1 h 200"/>
                <a:gd name="T10" fmla="*/ 1 w 150"/>
                <a:gd name="T11" fmla="*/ 1 h 200"/>
                <a:gd name="T12" fmla="*/ 1 w 150"/>
                <a:gd name="T13" fmla="*/ 1 h 200"/>
                <a:gd name="T14" fmla="*/ 1 w 150"/>
                <a:gd name="T15" fmla="*/ 1 h 200"/>
                <a:gd name="T16" fmla="*/ 1 w 150"/>
                <a:gd name="T17" fmla="*/ 1 h 200"/>
                <a:gd name="T18" fmla="*/ 1 w 150"/>
                <a:gd name="T19" fmla="*/ 1 h 200"/>
                <a:gd name="T20" fmla="*/ 1 w 150"/>
                <a:gd name="T21" fmla="*/ 1 h 200"/>
                <a:gd name="T22" fmla="*/ 1 w 150"/>
                <a:gd name="T23" fmla="*/ 1 h 200"/>
                <a:gd name="T24" fmla="*/ 1 w 150"/>
                <a:gd name="T25" fmla="*/ 1 h 200"/>
                <a:gd name="T26" fmla="*/ 1 w 150"/>
                <a:gd name="T27" fmla="*/ 1 h 200"/>
                <a:gd name="T28" fmla="*/ 1 w 150"/>
                <a:gd name="T29" fmla="*/ 1 h 200"/>
                <a:gd name="T30" fmla="*/ 1 w 150"/>
                <a:gd name="T31" fmla="*/ 1 h 200"/>
                <a:gd name="T32" fmla="*/ 1 w 150"/>
                <a:gd name="T33" fmla="*/ 1 h 200"/>
                <a:gd name="T34" fmla="*/ 1 w 150"/>
                <a:gd name="T35" fmla="*/ 1 h 200"/>
                <a:gd name="T36" fmla="*/ 1 w 150"/>
                <a:gd name="T37" fmla="*/ 1 h 200"/>
                <a:gd name="T38" fmla="*/ 1 w 150"/>
                <a:gd name="T39" fmla="*/ 1 h 200"/>
                <a:gd name="T40" fmla="*/ 1 w 150"/>
                <a:gd name="T41" fmla="*/ 1 h 200"/>
                <a:gd name="T42" fmla="*/ 1 w 150"/>
                <a:gd name="T43" fmla="*/ 1 h 200"/>
                <a:gd name="T44" fmla="*/ 1 w 150"/>
                <a:gd name="T45" fmla="*/ 1 h 200"/>
                <a:gd name="T46" fmla="*/ 1 w 150"/>
                <a:gd name="T47" fmla="*/ 1 h 200"/>
                <a:gd name="T48" fmla="*/ 1 w 150"/>
                <a:gd name="T49" fmla="*/ 1 h 200"/>
                <a:gd name="T50" fmla="*/ 1 w 150"/>
                <a:gd name="T51" fmla="*/ 1 h 200"/>
                <a:gd name="T52" fmla="*/ 1 w 150"/>
                <a:gd name="T53" fmla="*/ 1 h 200"/>
                <a:gd name="T54" fmla="*/ 1 w 150"/>
                <a:gd name="T55" fmla="*/ 1 h 200"/>
                <a:gd name="T56" fmla="*/ 1 w 150"/>
                <a:gd name="T57" fmla="*/ 1 h 200"/>
                <a:gd name="T58" fmla="*/ 1 w 150"/>
                <a:gd name="T59" fmla="*/ 1 h 200"/>
                <a:gd name="T60" fmla="*/ 1 w 150"/>
                <a:gd name="T61" fmla="*/ 1 h 200"/>
                <a:gd name="T62" fmla="*/ 1 w 150"/>
                <a:gd name="T63" fmla="*/ 1 h 200"/>
                <a:gd name="T64" fmla="*/ 1 w 150"/>
                <a:gd name="T65" fmla="*/ 1 h 200"/>
                <a:gd name="T66" fmla="*/ 1 w 150"/>
                <a:gd name="T67" fmla="*/ 1 h 200"/>
                <a:gd name="T68" fmla="*/ 1 w 150"/>
                <a:gd name="T69" fmla="*/ 1 h 200"/>
                <a:gd name="T70" fmla="*/ 1 w 150"/>
                <a:gd name="T71" fmla="*/ 1 h 200"/>
                <a:gd name="T72" fmla="*/ 1 w 150"/>
                <a:gd name="T73" fmla="*/ 1 h 200"/>
                <a:gd name="T74" fmla="*/ 1 w 150"/>
                <a:gd name="T75" fmla="*/ 1 h 200"/>
                <a:gd name="T76" fmla="*/ 1 w 150"/>
                <a:gd name="T77" fmla="*/ 1 h 200"/>
                <a:gd name="T78" fmla="*/ 1 w 150"/>
                <a:gd name="T79" fmla="*/ 1 h 200"/>
                <a:gd name="T80" fmla="*/ 1 w 150"/>
                <a:gd name="T81" fmla="*/ 1 h 200"/>
                <a:gd name="T82" fmla="*/ 1 w 150"/>
                <a:gd name="T83" fmla="*/ 1 h 200"/>
                <a:gd name="T84" fmla="*/ 1 w 150"/>
                <a:gd name="T85" fmla="*/ 1 h 200"/>
                <a:gd name="T86" fmla="*/ 1 w 150"/>
                <a:gd name="T87" fmla="*/ 1 h 200"/>
                <a:gd name="T88" fmla="*/ 1 w 150"/>
                <a:gd name="T89" fmla="*/ 1 h 200"/>
                <a:gd name="T90" fmla="*/ 1 w 150"/>
                <a:gd name="T91" fmla="*/ 1 h 200"/>
                <a:gd name="T92" fmla="*/ 1 w 150"/>
                <a:gd name="T93" fmla="*/ 1 h 200"/>
                <a:gd name="T94" fmla="*/ 1 w 150"/>
                <a:gd name="T95" fmla="*/ 1 h 200"/>
                <a:gd name="T96" fmla="*/ 1 w 150"/>
                <a:gd name="T97" fmla="*/ 1 h 200"/>
                <a:gd name="T98" fmla="*/ 1 w 150"/>
                <a:gd name="T99" fmla="*/ 1 h 200"/>
                <a:gd name="T100" fmla="*/ 1 w 150"/>
                <a:gd name="T101" fmla="*/ 1 h 200"/>
                <a:gd name="T102" fmla="*/ 1 w 150"/>
                <a:gd name="T103" fmla="*/ 1 h 200"/>
                <a:gd name="T104" fmla="*/ 1 w 150"/>
                <a:gd name="T105" fmla="*/ 1 h 200"/>
                <a:gd name="T106" fmla="*/ 1 w 150"/>
                <a:gd name="T107" fmla="*/ 1 h 200"/>
                <a:gd name="T108" fmla="*/ 1 w 150"/>
                <a:gd name="T109" fmla="*/ 1 h 200"/>
                <a:gd name="T110" fmla="*/ 1 w 150"/>
                <a:gd name="T111" fmla="*/ 1 h 200"/>
                <a:gd name="T112" fmla="*/ 1 w 150"/>
                <a:gd name="T113" fmla="*/ 1 h 200"/>
                <a:gd name="T114" fmla="*/ 1 w 150"/>
                <a:gd name="T115" fmla="*/ 1 h 200"/>
                <a:gd name="T116" fmla="*/ 1 w 150"/>
                <a:gd name="T117" fmla="*/ 1 h 200"/>
                <a:gd name="T118" fmla="*/ 1 w 150"/>
                <a:gd name="T119" fmla="*/ 1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0"/>
                <a:gd name="T181" fmla="*/ 0 h 200"/>
                <a:gd name="T182" fmla="*/ 150 w 150"/>
                <a:gd name="T183" fmla="*/ 200 h 2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3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6" y="120"/>
                  </a:lnTo>
                  <a:lnTo>
                    <a:pt x="7" y="122"/>
                  </a:lnTo>
                  <a:lnTo>
                    <a:pt x="8" y="128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8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2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10"/>
                  </a:lnTo>
                  <a:lnTo>
                    <a:pt x="33" y="96"/>
                  </a:lnTo>
                  <a:lnTo>
                    <a:pt x="36" y="88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5"/>
                  </a:lnTo>
                  <a:lnTo>
                    <a:pt x="40" y="108"/>
                  </a:lnTo>
                  <a:lnTo>
                    <a:pt x="43" y="126"/>
                  </a:lnTo>
                  <a:lnTo>
                    <a:pt x="46" y="143"/>
                  </a:lnTo>
                  <a:lnTo>
                    <a:pt x="53" y="153"/>
                  </a:lnTo>
                  <a:lnTo>
                    <a:pt x="60" y="143"/>
                  </a:lnTo>
                  <a:lnTo>
                    <a:pt x="67" y="131"/>
                  </a:lnTo>
                  <a:lnTo>
                    <a:pt x="70" y="119"/>
                  </a:lnTo>
                  <a:lnTo>
                    <a:pt x="72" y="110"/>
                  </a:lnTo>
                  <a:lnTo>
                    <a:pt x="64" y="88"/>
                  </a:lnTo>
                  <a:lnTo>
                    <a:pt x="63" y="65"/>
                  </a:lnTo>
                  <a:lnTo>
                    <a:pt x="66" y="43"/>
                  </a:lnTo>
                  <a:lnTo>
                    <a:pt x="74" y="27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6"/>
                  </a:lnTo>
                  <a:lnTo>
                    <a:pt x="76" y="81"/>
                  </a:lnTo>
                  <a:lnTo>
                    <a:pt x="82" y="92"/>
                  </a:lnTo>
                  <a:lnTo>
                    <a:pt x="91" y="80"/>
                  </a:lnTo>
                  <a:lnTo>
                    <a:pt x="97" y="67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6"/>
                  </a:lnTo>
                  <a:lnTo>
                    <a:pt x="112" y="23"/>
                  </a:lnTo>
                  <a:lnTo>
                    <a:pt x="119" y="13"/>
                  </a:lnTo>
                  <a:lnTo>
                    <a:pt x="124" y="5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7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4"/>
                  </a:lnTo>
                  <a:lnTo>
                    <a:pt x="106" y="65"/>
                  </a:lnTo>
                  <a:lnTo>
                    <a:pt x="102" y="76"/>
                  </a:lnTo>
                  <a:lnTo>
                    <a:pt x="98" y="88"/>
                  </a:lnTo>
                  <a:lnTo>
                    <a:pt x="93" y="96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8"/>
                  </a:lnTo>
                  <a:lnTo>
                    <a:pt x="123" y="84"/>
                  </a:lnTo>
                  <a:lnTo>
                    <a:pt x="130" y="80"/>
                  </a:lnTo>
                  <a:lnTo>
                    <a:pt x="136" y="76"/>
                  </a:lnTo>
                  <a:lnTo>
                    <a:pt x="140" y="73"/>
                  </a:lnTo>
                  <a:lnTo>
                    <a:pt x="143" y="69"/>
                  </a:lnTo>
                  <a:lnTo>
                    <a:pt x="146" y="66"/>
                  </a:lnTo>
                  <a:lnTo>
                    <a:pt x="150" y="65"/>
                  </a:lnTo>
                  <a:lnTo>
                    <a:pt x="150" y="67"/>
                  </a:lnTo>
                  <a:lnTo>
                    <a:pt x="148" y="72"/>
                  </a:lnTo>
                  <a:lnTo>
                    <a:pt x="143" y="81"/>
                  </a:lnTo>
                  <a:lnTo>
                    <a:pt x="136" y="88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9"/>
                  </a:lnTo>
                  <a:lnTo>
                    <a:pt x="77" y="135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4"/>
                  </a:lnTo>
                  <a:lnTo>
                    <a:pt x="89" y="164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7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1"/>
                  </a:lnTo>
                  <a:lnTo>
                    <a:pt x="130" y="138"/>
                  </a:lnTo>
                  <a:lnTo>
                    <a:pt x="131" y="141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2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80"/>
                  </a:lnTo>
                  <a:lnTo>
                    <a:pt x="58" y="183"/>
                  </a:lnTo>
                  <a:lnTo>
                    <a:pt x="55" y="188"/>
                  </a:lnTo>
                  <a:lnTo>
                    <a:pt x="54" y="194"/>
                  </a:lnTo>
                  <a:lnTo>
                    <a:pt x="47" y="194"/>
                  </a:lnTo>
                  <a:lnTo>
                    <a:pt x="40" y="195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507"/>
            <p:cNvSpPr>
              <a:spLocks/>
            </p:cNvSpPr>
            <p:nvPr/>
          </p:nvSpPr>
          <p:spPr bwMode="auto">
            <a:xfrm>
              <a:off x="5144" y="4109"/>
              <a:ext cx="119" cy="55"/>
            </a:xfrm>
            <a:custGeom>
              <a:avLst/>
              <a:gdLst>
                <a:gd name="T0" fmla="*/ 1 w 237"/>
                <a:gd name="T1" fmla="*/ 1 h 109"/>
                <a:gd name="T2" fmla="*/ 1 w 237"/>
                <a:gd name="T3" fmla="*/ 1 h 109"/>
                <a:gd name="T4" fmla="*/ 1 w 237"/>
                <a:gd name="T5" fmla="*/ 1 h 109"/>
                <a:gd name="T6" fmla="*/ 1 w 237"/>
                <a:gd name="T7" fmla="*/ 1 h 109"/>
                <a:gd name="T8" fmla="*/ 1 w 237"/>
                <a:gd name="T9" fmla="*/ 1 h 109"/>
                <a:gd name="T10" fmla="*/ 1 w 237"/>
                <a:gd name="T11" fmla="*/ 1 h 109"/>
                <a:gd name="T12" fmla="*/ 1 w 237"/>
                <a:gd name="T13" fmla="*/ 1 h 109"/>
                <a:gd name="T14" fmla="*/ 1 w 237"/>
                <a:gd name="T15" fmla="*/ 1 h 109"/>
                <a:gd name="T16" fmla="*/ 1 w 237"/>
                <a:gd name="T17" fmla="*/ 1 h 109"/>
                <a:gd name="T18" fmla="*/ 1 w 237"/>
                <a:gd name="T19" fmla="*/ 1 h 109"/>
                <a:gd name="T20" fmla="*/ 1 w 237"/>
                <a:gd name="T21" fmla="*/ 1 h 109"/>
                <a:gd name="T22" fmla="*/ 1 w 237"/>
                <a:gd name="T23" fmla="*/ 1 h 109"/>
                <a:gd name="T24" fmla="*/ 1 w 237"/>
                <a:gd name="T25" fmla="*/ 1 h 109"/>
                <a:gd name="T26" fmla="*/ 1 w 237"/>
                <a:gd name="T27" fmla="*/ 1 h 109"/>
                <a:gd name="T28" fmla="*/ 1 w 237"/>
                <a:gd name="T29" fmla="*/ 1 h 109"/>
                <a:gd name="T30" fmla="*/ 1 w 237"/>
                <a:gd name="T31" fmla="*/ 1 h 109"/>
                <a:gd name="T32" fmla="*/ 1 w 237"/>
                <a:gd name="T33" fmla="*/ 1 h 109"/>
                <a:gd name="T34" fmla="*/ 1 w 237"/>
                <a:gd name="T35" fmla="*/ 1 h 109"/>
                <a:gd name="T36" fmla="*/ 1 w 237"/>
                <a:gd name="T37" fmla="*/ 1 h 109"/>
                <a:gd name="T38" fmla="*/ 1 w 237"/>
                <a:gd name="T39" fmla="*/ 1 h 109"/>
                <a:gd name="T40" fmla="*/ 1 w 237"/>
                <a:gd name="T41" fmla="*/ 1 h 109"/>
                <a:gd name="T42" fmla="*/ 1 w 237"/>
                <a:gd name="T43" fmla="*/ 1 h 109"/>
                <a:gd name="T44" fmla="*/ 1 w 237"/>
                <a:gd name="T45" fmla="*/ 1 h 109"/>
                <a:gd name="T46" fmla="*/ 1 w 237"/>
                <a:gd name="T47" fmla="*/ 1 h 109"/>
                <a:gd name="T48" fmla="*/ 1 w 237"/>
                <a:gd name="T49" fmla="*/ 1 h 109"/>
                <a:gd name="T50" fmla="*/ 1 w 237"/>
                <a:gd name="T51" fmla="*/ 1 h 109"/>
                <a:gd name="T52" fmla="*/ 1 w 237"/>
                <a:gd name="T53" fmla="*/ 1 h 109"/>
                <a:gd name="T54" fmla="*/ 1 w 237"/>
                <a:gd name="T55" fmla="*/ 1 h 109"/>
                <a:gd name="T56" fmla="*/ 1 w 237"/>
                <a:gd name="T57" fmla="*/ 1 h 109"/>
                <a:gd name="T58" fmla="*/ 1 w 237"/>
                <a:gd name="T59" fmla="*/ 1 h 109"/>
                <a:gd name="T60" fmla="*/ 1 w 237"/>
                <a:gd name="T61" fmla="*/ 1 h 109"/>
                <a:gd name="T62" fmla="*/ 1 w 237"/>
                <a:gd name="T63" fmla="*/ 1 h 109"/>
                <a:gd name="T64" fmla="*/ 1 w 237"/>
                <a:gd name="T65" fmla="*/ 1 h 109"/>
                <a:gd name="T66" fmla="*/ 1 w 237"/>
                <a:gd name="T67" fmla="*/ 1 h 109"/>
                <a:gd name="T68" fmla="*/ 1 w 237"/>
                <a:gd name="T69" fmla="*/ 1 h 109"/>
                <a:gd name="T70" fmla="*/ 1 w 237"/>
                <a:gd name="T71" fmla="*/ 1 h 109"/>
                <a:gd name="T72" fmla="*/ 1 w 237"/>
                <a:gd name="T73" fmla="*/ 1 h 109"/>
                <a:gd name="T74" fmla="*/ 1 w 237"/>
                <a:gd name="T75" fmla="*/ 1 h 109"/>
                <a:gd name="T76" fmla="*/ 1 w 237"/>
                <a:gd name="T77" fmla="*/ 1 h 109"/>
                <a:gd name="T78" fmla="*/ 1 w 237"/>
                <a:gd name="T79" fmla="*/ 1 h 109"/>
                <a:gd name="T80" fmla="*/ 1 w 237"/>
                <a:gd name="T81" fmla="*/ 1 h 109"/>
                <a:gd name="T82" fmla="*/ 1 w 237"/>
                <a:gd name="T83" fmla="*/ 1 h 109"/>
                <a:gd name="T84" fmla="*/ 1 w 237"/>
                <a:gd name="T85" fmla="*/ 1 h 109"/>
                <a:gd name="T86" fmla="*/ 1 w 237"/>
                <a:gd name="T87" fmla="*/ 1 h 109"/>
                <a:gd name="T88" fmla="*/ 1 w 237"/>
                <a:gd name="T89" fmla="*/ 1 h 109"/>
                <a:gd name="T90" fmla="*/ 1 w 237"/>
                <a:gd name="T91" fmla="*/ 1 h 109"/>
                <a:gd name="T92" fmla="*/ 1 w 237"/>
                <a:gd name="T93" fmla="*/ 1 h 109"/>
                <a:gd name="T94" fmla="*/ 1 w 237"/>
                <a:gd name="T95" fmla="*/ 1 h 109"/>
                <a:gd name="T96" fmla="*/ 1 w 237"/>
                <a:gd name="T97" fmla="*/ 1 h 109"/>
                <a:gd name="T98" fmla="*/ 1 w 237"/>
                <a:gd name="T99" fmla="*/ 1 h 109"/>
                <a:gd name="T100" fmla="*/ 1 w 237"/>
                <a:gd name="T101" fmla="*/ 1 h 109"/>
                <a:gd name="T102" fmla="*/ 1 w 237"/>
                <a:gd name="T103" fmla="*/ 1 h 109"/>
                <a:gd name="T104" fmla="*/ 1 w 237"/>
                <a:gd name="T105" fmla="*/ 1 h 109"/>
                <a:gd name="T106" fmla="*/ 1 w 237"/>
                <a:gd name="T107" fmla="*/ 0 h 109"/>
                <a:gd name="T108" fmla="*/ 1 w 237"/>
                <a:gd name="T109" fmla="*/ 1 h 109"/>
                <a:gd name="T110" fmla="*/ 1 w 237"/>
                <a:gd name="T111" fmla="*/ 1 h 109"/>
                <a:gd name="T112" fmla="*/ 1 w 237"/>
                <a:gd name="T113" fmla="*/ 1 h 109"/>
                <a:gd name="T114" fmla="*/ 1 w 237"/>
                <a:gd name="T115" fmla="*/ 1 h 109"/>
                <a:gd name="T116" fmla="*/ 1 w 237"/>
                <a:gd name="T117" fmla="*/ 1 h 109"/>
                <a:gd name="T118" fmla="*/ 1 w 237"/>
                <a:gd name="T119" fmla="*/ 1 h 109"/>
                <a:gd name="T120" fmla="*/ 1 w 237"/>
                <a:gd name="T121" fmla="*/ 1 h 109"/>
                <a:gd name="T122" fmla="*/ 1 w 237"/>
                <a:gd name="T123" fmla="*/ 1 h 1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"/>
                <a:gd name="T187" fmla="*/ 0 h 109"/>
                <a:gd name="T188" fmla="*/ 237 w 237"/>
                <a:gd name="T189" fmla="*/ 109 h 1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" h="109">
                  <a:moveTo>
                    <a:pt x="0" y="33"/>
                  </a:moveTo>
                  <a:lnTo>
                    <a:pt x="1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0" y="40"/>
                  </a:lnTo>
                  <a:lnTo>
                    <a:pt x="19" y="40"/>
                  </a:lnTo>
                  <a:lnTo>
                    <a:pt x="31" y="40"/>
                  </a:lnTo>
                  <a:lnTo>
                    <a:pt x="41" y="41"/>
                  </a:lnTo>
                  <a:lnTo>
                    <a:pt x="51" y="43"/>
                  </a:lnTo>
                  <a:lnTo>
                    <a:pt x="59" y="46"/>
                  </a:lnTo>
                  <a:lnTo>
                    <a:pt x="66" y="48"/>
                  </a:lnTo>
                  <a:lnTo>
                    <a:pt x="70" y="50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5"/>
                  </a:lnTo>
                  <a:lnTo>
                    <a:pt x="80" y="73"/>
                  </a:lnTo>
                  <a:lnTo>
                    <a:pt x="85" y="80"/>
                  </a:lnTo>
                  <a:lnTo>
                    <a:pt x="91" y="87"/>
                  </a:lnTo>
                  <a:lnTo>
                    <a:pt x="96" y="93"/>
                  </a:lnTo>
                  <a:lnTo>
                    <a:pt x="104" y="97"/>
                  </a:lnTo>
                  <a:lnTo>
                    <a:pt x="111" y="100"/>
                  </a:lnTo>
                  <a:lnTo>
                    <a:pt x="114" y="99"/>
                  </a:lnTo>
                  <a:lnTo>
                    <a:pt x="111" y="95"/>
                  </a:lnTo>
                  <a:lnTo>
                    <a:pt x="106" y="88"/>
                  </a:lnTo>
                  <a:lnTo>
                    <a:pt x="99" y="80"/>
                  </a:lnTo>
                  <a:lnTo>
                    <a:pt x="93" y="70"/>
                  </a:lnTo>
                  <a:lnTo>
                    <a:pt x="91" y="60"/>
                  </a:lnTo>
                  <a:lnTo>
                    <a:pt x="89" y="51"/>
                  </a:lnTo>
                  <a:lnTo>
                    <a:pt x="95" y="51"/>
                  </a:lnTo>
                  <a:lnTo>
                    <a:pt x="101" y="51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5"/>
                  </a:lnTo>
                  <a:lnTo>
                    <a:pt x="125" y="56"/>
                  </a:lnTo>
                  <a:lnTo>
                    <a:pt x="129" y="58"/>
                  </a:lnTo>
                  <a:lnTo>
                    <a:pt x="132" y="60"/>
                  </a:lnTo>
                  <a:lnTo>
                    <a:pt x="133" y="65"/>
                  </a:lnTo>
                  <a:lnTo>
                    <a:pt x="135" y="71"/>
                  </a:lnTo>
                  <a:lnTo>
                    <a:pt x="140" y="78"/>
                  </a:lnTo>
                  <a:lnTo>
                    <a:pt x="145" y="85"/>
                  </a:lnTo>
                  <a:lnTo>
                    <a:pt x="150" y="92"/>
                  </a:lnTo>
                  <a:lnTo>
                    <a:pt x="157" y="97"/>
                  </a:lnTo>
                  <a:lnTo>
                    <a:pt x="163" y="102"/>
                  </a:lnTo>
                  <a:lnTo>
                    <a:pt x="170" y="106"/>
                  </a:lnTo>
                  <a:lnTo>
                    <a:pt x="182" y="109"/>
                  </a:lnTo>
                  <a:lnTo>
                    <a:pt x="188" y="109"/>
                  </a:lnTo>
                  <a:lnTo>
                    <a:pt x="191" y="107"/>
                  </a:lnTo>
                  <a:lnTo>
                    <a:pt x="185" y="103"/>
                  </a:lnTo>
                  <a:lnTo>
                    <a:pt x="177" y="99"/>
                  </a:lnTo>
                  <a:lnTo>
                    <a:pt x="170" y="94"/>
                  </a:lnTo>
                  <a:lnTo>
                    <a:pt x="163" y="88"/>
                  </a:lnTo>
                  <a:lnTo>
                    <a:pt x="159" y="84"/>
                  </a:lnTo>
                  <a:lnTo>
                    <a:pt x="154" y="78"/>
                  </a:lnTo>
                  <a:lnTo>
                    <a:pt x="149" y="73"/>
                  </a:lnTo>
                  <a:lnTo>
                    <a:pt x="147" y="69"/>
                  </a:lnTo>
                  <a:lnTo>
                    <a:pt x="146" y="65"/>
                  </a:lnTo>
                  <a:lnTo>
                    <a:pt x="155" y="70"/>
                  </a:lnTo>
                  <a:lnTo>
                    <a:pt x="167" y="73"/>
                  </a:lnTo>
                  <a:lnTo>
                    <a:pt x="179" y="76"/>
                  </a:lnTo>
                  <a:lnTo>
                    <a:pt x="192" y="78"/>
                  </a:lnTo>
                  <a:lnTo>
                    <a:pt x="205" y="80"/>
                  </a:lnTo>
                  <a:lnTo>
                    <a:pt x="215" y="81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0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4"/>
                  </a:lnTo>
                  <a:lnTo>
                    <a:pt x="208" y="72"/>
                  </a:lnTo>
                  <a:lnTo>
                    <a:pt x="196" y="69"/>
                  </a:lnTo>
                  <a:lnTo>
                    <a:pt x="185" y="65"/>
                  </a:lnTo>
                  <a:lnTo>
                    <a:pt x="175" y="62"/>
                  </a:lnTo>
                  <a:lnTo>
                    <a:pt x="165" y="58"/>
                  </a:lnTo>
                  <a:lnTo>
                    <a:pt x="157" y="56"/>
                  </a:lnTo>
                  <a:lnTo>
                    <a:pt x="154" y="54"/>
                  </a:lnTo>
                  <a:lnTo>
                    <a:pt x="161" y="47"/>
                  </a:lnTo>
                  <a:lnTo>
                    <a:pt x="169" y="41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6"/>
                  </a:lnTo>
                  <a:lnTo>
                    <a:pt x="191" y="34"/>
                  </a:lnTo>
                  <a:lnTo>
                    <a:pt x="188" y="31"/>
                  </a:lnTo>
                  <a:lnTo>
                    <a:pt x="182" y="28"/>
                  </a:lnTo>
                  <a:lnTo>
                    <a:pt x="177" y="27"/>
                  </a:lnTo>
                  <a:lnTo>
                    <a:pt x="171" y="28"/>
                  </a:lnTo>
                  <a:lnTo>
                    <a:pt x="165" y="30"/>
                  </a:lnTo>
                  <a:lnTo>
                    <a:pt x="160" y="32"/>
                  </a:lnTo>
                  <a:lnTo>
                    <a:pt x="154" y="35"/>
                  </a:lnTo>
                  <a:lnTo>
                    <a:pt x="149" y="38"/>
                  </a:lnTo>
                  <a:lnTo>
                    <a:pt x="145" y="42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3"/>
                  </a:lnTo>
                  <a:lnTo>
                    <a:pt x="109" y="42"/>
                  </a:lnTo>
                  <a:lnTo>
                    <a:pt x="102" y="42"/>
                  </a:lnTo>
                  <a:lnTo>
                    <a:pt x="97" y="42"/>
                  </a:lnTo>
                  <a:lnTo>
                    <a:pt x="95" y="42"/>
                  </a:lnTo>
                  <a:lnTo>
                    <a:pt x="94" y="32"/>
                  </a:lnTo>
                  <a:lnTo>
                    <a:pt x="97" y="23"/>
                  </a:lnTo>
                  <a:lnTo>
                    <a:pt x="104" y="13"/>
                  </a:lnTo>
                  <a:lnTo>
                    <a:pt x="115" y="7"/>
                  </a:lnTo>
                  <a:lnTo>
                    <a:pt x="123" y="3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4"/>
                  </a:lnTo>
                  <a:lnTo>
                    <a:pt x="97" y="8"/>
                  </a:lnTo>
                  <a:lnTo>
                    <a:pt x="91" y="13"/>
                  </a:lnTo>
                  <a:lnTo>
                    <a:pt x="83" y="18"/>
                  </a:lnTo>
                  <a:lnTo>
                    <a:pt x="77" y="24"/>
                  </a:lnTo>
                  <a:lnTo>
                    <a:pt x="72" y="27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508"/>
            <p:cNvSpPr>
              <a:spLocks/>
            </p:cNvSpPr>
            <p:nvPr/>
          </p:nvSpPr>
          <p:spPr bwMode="auto">
            <a:xfrm>
              <a:off x="5132" y="4157"/>
              <a:ext cx="97" cy="111"/>
            </a:xfrm>
            <a:custGeom>
              <a:avLst/>
              <a:gdLst>
                <a:gd name="T0" fmla="*/ 1 w 194"/>
                <a:gd name="T1" fmla="*/ 1 h 222"/>
                <a:gd name="T2" fmla="*/ 1 w 194"/>
                <a:gd name="T3" fmla="*/ 1 h 222"/>
                <a:gd name="T4" fmla="*/ 1 w 194"/>
                <a:gd name="T5" fmla="*/ 1 h 222"/>
                <a:gd name="T6" fmla="*/ 1 w 194"/>
                <a:gd name="T7" fmla="*/ 1 h 222"/>
                <a:gd name="T8" fmla="*/ 1 w 194"/>
                <a:gd name="T9" fmla="*/ 1 h 222"/>
                <a:gd name="T10" fmla="*/ 1 w 194"/>
                <a:gd name="T11" fmla="*/ 1 h 222"/>
                <a:gd name="T12" fmla="*/ 1 w 194"/>
                <a:gd name="T13" fmla="*/ 1 h 222"/>
                <a:gd name="T14" fmla="*/ 1 w 194"/>
                <a:gd name="T15" fmla="*/ 1 h 222"/>
                <a:gd name="T16" fmla="*/ 1 w 194"/>
                <a:gd name="T17" fmla="*/ 1 h 222"/>
                <a:gd name="T18" fmla="*/ 1 w 194"/>
                <a:gd name="T19" fmla="*/ 1 h 222"/>
                <a:gd name="T20" fmla="*/ 1 w 194"/>
                <a:gd name="T21" fmla="*/ 1 h 222"/>
                <a:gd name="T22" fmla="*/ 1 w 194"/>
                <a:gd name="T23" fmla="*/ 1 h 222"/>
                <a:gd name="T24" fmla="*/ 1 w 194"/>
                <a:gd name="T25" fmla="*/ 1 h 222"/>
                <a:gd name="T26" fmla="*/ 1 w 194"/>
                <a:gd name="T27" fmla="*/ 1 h 222"/>
                <a:gd name="T28" fmla="*/ 1 w 194"/>
                <a:gd name="T29" fmla="*/ 1 h 222"/>
                <a:gd name="T30" fmla="*/ 1 w 194"/>
                <a:gd name="T31" fmla="*/ 1 h 222"/>
                <a:gd name="T32" fmla="*/ 1 w 194"/>
                <a:gd name="T33" fmla="*/ 1 h 222"/>
                <a:gd name="T34" fmla="*/ 1 w 194"/>
                <a:gd name="T35" fmla="*/ 1 h 222"/>
                <a:gd name="T36" fmla="*/ 1 w 194"/>
                <a:gd name="T37" fmla="*/ 1 h 222"/>
                <a:gd name="T38" fmla="*/ 1 w 194"/>
                <a:gd name="T39" fmla="*/ 1 h 222"/>
                <a:gd name="T40" fmla="*/ 1 w 194"/>
                <a:gd name="T41" fmla="*/ 1 h 222"/>
                <a:gd name="T42" fmla="*/ 1 w 194"/>
                <a:gd name="T43" fmla="*/ 1 h 222"/>
                <a:gd name="T44" fmla="*/ 1 w 194"/>
                <a:gd name="T45" fmla="*/ 1 h 222"/>
                <a:gd name="T46" fmla="*/ 1 w 194"/>
                <a:gd name="T47" fmla="*/ 1 h 222"/>
                <a:gd name="T48" fmla="*/ 1 w 194"/>
                <a:gd name="T49" fmla="*/ 1 h 222"/>
                <a:gd name="T50" fmla="*/ 1 w 194"/>
                <a:gd name="T51" fmla="*/ 1 h 222"/>
                <a:gd name="T52" fmla="*/ 1 w 194"/>
                <a:gd name="T53" fmla="*/ 1 h 222"/>
                <a:gd name="T54" fmla="*/ 1 w 194"/>
                <a:gd name="T55" fmla="*/ 1 h 222"/>
                <a:gd name="T56" fmla="*/ 1 w 194"/>
                <a:gd name="T57" fmla="*/ 1 h 222"/>
                <a:gd name="T58" fmla="*/ 1 w 194"/>
                <a:gd name="T59" fmla="*/ 1 h 222"/>
                <a:gd name="T60" fmla="*/ 1 w 194"/>
                <a:gd name="T61" fmla="*/ 1 h 222"/>
                <a:gd name="T62" fmla="*/ 1 w 194"/>
                <a:gd name="T63" fmla="*/ 1 h 222"/>
                <a:gd name="T64" fmla="*/ 1 w 194"/>
                <a:gd name="T65" fmla="*/ 1 h 222"/>
                <a:gd name="T66" fmla="*/ 1 w 194"/>
                <a:gd name="T67" fmla="*/ 1 h 222"/>
                <a:gd name="T68" fmla="*/ 1 w 194"/>
                <a:gd name="T69" fmla="*/ 1 h 222"/>
                <a:gd name="T70" fmla="*/ 1 w 194"/>
                <a:gd name="T71" fmla="*/ 1 h 222"/>
                <a:gd name="T72" fmla="*/ 1 w 194"/>
                <a:gd name="T73" fmla="*/ 1 h 222"/>
                <a:gd name="T74" fmla="*/ 1 w 194"/>
                <a:gd name="T75" fmla="*/ 1 h 222"/>
                <a:gd name="T76" fmla="*/ 1 w 194"/>
                <a:gd name="T77" fmla="*/ 1 h 222"/>
                <a:gd name="T78" fmla="*/ 1 w 194"/>
                <a:gd name="T79" fmla="*/ 1 h 222"/>
                <a:gd name="T80" fmla="*/ 1 w 194"/>
                <a:gd name="T81" fmla="*/ 1 h 222"/>
                <a:gd name="T82" fmla="*/ 1 w 194"/>
                <a:gd name="T83" fmla="*/ 1 h 222"/>
                <a:gd name="T84" fmla="*/ 1 w 194"/>
                <a:gd name="T85" fmla="*/ 1 h 222"/>
                <a:gd name="T86" fmla="*/ 1 w 194"/>
                <a:gd name="T87" fmla="*/ 1 h 222"/>
                <a:gd name="T88" fmla="*/ 1 w 194"/>
                <a:gd name="T89" fmla="*/ 1 h 222"/>
                <a:gd name="T90" fmla="*/ 1 w 194"/>
                <a:gd name="T91" fmla="*/ 1 h 222"/>
                <a:gd name="T92" fmla="*/ 1 w 194"/>
                <a:gd name="T93" fmla="*/ 1 h 222"/>
                <a:gd name="T94" fmla="*/ 1 w 194"/>
                <a:gd name="T95" fmla="*/ 1 h 222"/>
                <a:gd name="T96" fmla="*/ 1 w 194"/>
                <a:gd name="T97" fmla="*/ 1 h 222"/>
                <a:gd name="T98" fmla="*/ 1 w 194"/>
                <a:gd name="T99" fmla="*/ 1 h 222"/>
                <a:gd name="T100" fmla="*/ 1 w 194"/>
                <a:gd name="T101" fmla="*/ 1 h 222"/>
                <a:gd name="T102" fmla="*/ 1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4"/>
                <a:gd name="T157" fmla="*/ 0 h 222"/>
                <a:gd name="T158" fmla="*/ 194 w 194"/>
                <a:gd name="T159" fmla="*/ 222 h 2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9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2"/>
                  </a:lnTo>
                  <a:lnTo>
                    <a:pt x="36" y="118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50"/>
                  </a:lnTo>
                  <a:lnTo>
                    <a:pt x="49" y="47"/>
                  </a:lnTo>
                  <a:lnTo>
                    <a:pt x="51" y="49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4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2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1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8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7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8"/>
                  </a:lnTo>
                  <a:lnTo>
                    <a:pt x="167" y="83"/>
                  </a:lnTo>
                  <a:lnTo>
                    <a:pt x="160" y="80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80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4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50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2"/>
                  </a:lnTo>
                  <a:lnTo>
                    <a:pt x="86" y="42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2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2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5"/>
                  </a:lnTo>
                  <a:lnTo>
                    <a:pt x="81" y="34"/>
                  </a:lnTo>
                  <a:lnTo>
                    <a:pt x="73" y="34"/>
                  </a:lnTo>
                  <a:lnTo>
                    <a:pt x="66" y="32"/>
                  </a:lnTo>
                  <a:lnTo>
                    <a:pt x="59" y="34"/>
                  </a:lnTo>
                  <a:lnTo>
                    <a:pt x="55" y="34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509"/>
            <p:cNvSpPr>
              <a:spLocks/>
            </p:cNvSpPr>
            <p:nvPr/>
          </p:nvSpPr>
          <p:spPr bwMode="auto">
            <a:xfrm>
              <a:off x="5049" y="4167"/>
              <a:ext cx="73" cy="128"/>
            </a:xfrm>
            <a:custGeom>
              <a:avLst/>
              <a:gdLst>
                <a:gd name="T0" fmla="*/ 0 w 147"/>
                <a:gd name="T1" fmla="*/ 1 h 255"/>
                <a:gd name="T2" fmla="*/ 0 w 147"/>
                <a:gd name="T3" fmla="*/ 1 h 255"/>
                <a:gd name="T4" fmla="*/ 0 w 147"/>
                <a:gd name="T5" fmla="*/ 1 h 255"/>
                <a:gd name="T6" fmla="*/ 0 w 147"/>
                <a:gd name="T7" fmla="*/ 1 h 255"/>
                <a:gd name="T8" fmla="*/ 0 w 147"/>
                <a:gd name="T9" fmla="*/ 1 h 255"/>
                <a:gd name="T10" fmla="*/ 0 w 147"/>
                <a:gd name="T11" fmla="*/ 1 h 255"/>
                <a:gd name="T12" fmla="*/ 0 w 147"/>
                <a:gd name="T13" fmla="*/ 1 h 255"/>
                <a:gd name="T14" fmla="*/ 0 w 147"/>
                <a:gd name="T15" fmla="*/ 1 h 255"/>
                <a:gd name="T16" fmla="*/ 0 w 147"/>
                <a:gd name="T17" fmla="*/ 1 h 255"/>
                <a:gd name="T18" fmla="*/ 0 w 147"/>
                <a:gd name="T19" fmla="*/ 1 h 255"/>
                <a:gd name="T20" fmla="*/ 0 w 147"/>
                <a:gd name="T21" fmla="*/ 1 h 255"/>
                <a:gd name="T22" fmla="*/ 0 w 147"/>
                <a:gd name="T23" fmla="*/ 1 h 255"/>
                <a:gd name="T24" fmla="*/ 0 w 147"/>
                <a:gd name="T25" fmla="*/ 1 h 255"/>
                <a:gd name="T26" fmla="*/ 0 w 147"/>
                <a:gd name="T27" fmla="*/ 1 h 255"/>
                <a:gd name="T28" fmla="*/ 0 w 147"/>
                <a:gd name="T29" fmla="*/ 1 h 255"/>
                <a:gd name="T30" fmla="*/ 0 w 147"/>
                <a:gd name="T31" fmla="*/ 1 h 255"/>
                <a:gd name="T32" fmla="*/ 0 w 147"/>
                <a:gd name="T33" fmla="*/ 1 h 255"/>
                <a:gd name="T34" fmla="*/ 0 w 147"/>
                <a:gd name="T35" fmla="*/ 1 h 255"/>
                <a:gd name="T36" fmla="*/ 0 w 147"/>
                <a:gd name="T37" fmla="*/ 1 h 255"/>
                <a:gd name="T38" fmla="*/ 0 w 147"/>
                <a:gd name="T39" fmla="*/ 1 h 255"/>
                <a:gd name="T40" fmla="*/ 0 w 147"/>
                <a:gd name="T41" fmla="*/ 1 h 255"/>
                <a:gd name="T42" fmla="*/ 0 w 147"/>
                <a:gd name="T43" fmla="*/ 1 h 255"/>
                <a:gd name="T44" fmla="*/ 0 w 147"/>
                <a:gd name="T45" fmla="*/ 1 h 255"/>
                <a:gd name="T46" fmla="*/ 0 w 147"/>
                <a:gd name="T47" fmla="*/ 1 h 255"/>
                <a:gd name="T48" fmla="*/ 0 w 147"/>
                <a:gd name="T49" fmla="*/ 1 h 255"/>
                <a:gd name="T50" fmla="*/ 0 w 147"/>
                <a:gd name="T51" fmla="*/ 1 h 255"/>
                <a:gd name="T52" fmla="*/ 0 w 147"/>
                <a:gd name="T53" fmla="*/ 1 h 255"/>
                <a:gd name="T54" fmla="*/ 0 w 147"/>
                <a:gd name="T55" fmla="*/ 1 h 255"/>
                <a:gd name="T56" fmla="*/ 0 w 147"/>
                <a:gd name="T57" fmla="*/ 1 h 255"/>
                <a:gd name="T58" fmla="*/ 0 w 147"/>
                <a:gd name="T59" fmla="*/ 1 h 255"/>
                <a:gd name="T60" fmla="*/ 0 w 147"/>
                <a:gd name="T61" fmla="*/ 1 h 255"/>
                <a:gd name="T62" fmla="*/ 0 w 147"/>
                <a:gd name="T63" fmla="*/ 1 h 255"/>
                <a:gd name="T64" fmla="*/ 0 w 147"/>
                <a:gd name="T65" fmla="*/ 1 h 255"/>
                <a:gd name="T66" fmla="*/ 0 w 147"/>
                <a:gd name="T67" fmla="*/ 1 h 255"/>
                <a:gd name="T68" fmla="*/ 0 w 147"/>
                <a:gd name="T69" fmla="*/ 1 h 255"/>
                <a:gd name="T70" fmla="*/ 0 w 147"/>
                <a:gd name="T71" fmla="*/ 1 h 255"/>
                <a:gd name="T72" fmla="*/ 0 w 147"/>
                <a:gd name="T73" fmla="*/ 1 h 255"/>
                <a:gd name="T74" fmla="*/ 0 w 147"/>
                <a:gd name="T75" fmla="*/ 1 h 255"/>
                <a:gd name="T76" fmla="*/ 0 w 147"/>
                <a:gd name="T77" fmla="*/ 1 h 255"/>
                <a:gd name="T78" fmla="*/ 0 w 147"/>
                <a:gd name="T79" fmla="*/ 1 h 255"/>
                <a:gd name="T80" fmla="*/ 0 w 147"/>
                <a:gd name="T81" fmla="*/ 1 h 255"/>
                <a:gd name="T82" fmla="*/ 0 w 147"/>
                <a:gd name="T83" fmla="*/ 1 h 255"/>
                <a:gd name="T84" fmla="*/ 0 w 147"/>
                <a:gd name="T85" fmla="*/ 1 h 255"/>
                <a:gd name="T86" fmla="*/ 0 w 147"/>
                <a:gd name="T87" fmla="*/ 1 h 255"/>
                <a:gd name="T88" fmla="*/ 0 w 147"/>
                <a:gd name="T89" fmla="*/ 1 h 255"/>
                <a:gd name="T90" fmla="*/ 0 w 147"/>
                <a:gd name="T91" fmla="*/ 1 h 255"/>
                <a:gd name="T92" fmla="*/ 0 w 147"/>
                <a:gd name="T93" fmla="*/ 1 h 255"/>
                <a:gd name="T94" fmla="*/ 0 w 147"/>
                <a:gd name="T95" fmla="*/ 1 h 255"/>
                <a:gd name="T96" fmla="*/ 0 w 147"/>
                <a:gd name="T97" fmla="*/ 1 h 255"/>
                <a:gd name="T98" fmla="*/ 0 w 147"/>
                <a:gd name="T99" fmla="*/ 1 h 255"/>
                <a:gd name="T100" fmla="*/ 0 w 147"/>
                <a:gd name="T101" fmla="*/ 1 h 255"/>
                <a:gd name="T102" fmla="*/ 0 w 147"/>
                <a:gd name="T103" fmla="*/ 1 h 255"/>
                <a:gd name="T104" fmla="*/ 0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"/>
                <a:gd name="T160" fmla="*/ 0 h 255"/>
                <a:gd name="T161" fmla="*/ 147 w 147"/>
                <a:gd name="T162" fmla="*/ 255 h 2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" h="255">
                  <a:moveTo>
                    <a:pt x="97" y="13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2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6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9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2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5"/>
                  </a:lnTo>
                  <a:lnTo>
                    <a:pt x="10" y="142"/>
                  </a:lnTo>
                  <a:lnTo>
                    <a:pt x="9" y="150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5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20"/>
                  </a:lnTo>
                  <a:lnTo>
                    <a:pt x="72" y="120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80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6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8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8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2"/>
                  </a:lnTo>
                  <a:lnTo>
                    <a:pt x="93" y="110"/>
                  </a:lnTo>
                  <a:lnTo>
                    <a:pt x="97" y="112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2"/>
                  </a:lnTo>
                  <a:lnTo>
                    <a:pt x="132" y="158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7"/>
                  </a:lnTo>
                  <a:lnTo>
                    <a:pt x="95" y="89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6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7"/>
                  </a:lnTo>
                  <a:lnTo>
                    <a:pt x="147" y="89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6"/>
                  </a:lnTo>
                  <a:lnTo>
                    <a:pt x="97" y="1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510"/>
            <p:cNvSpPr>
              <a:spLocks/>
            </p:cNvSpPr>
            <p:nvPr/>
          </p:nvSpPr>
          <p:spPr bwMode="auto">
            <a:xfrm>
              <a:off x="4968" y="4138"/>
              <a:ext cx="117" cy="66"/>
            </a:xfrm>
            <a:custGeom>
              <a:avLst/>
              <a:gdLst>
                <a:gd name="T0" fmla="*/ 1 w 234"/>
                <a:gd name="T1" fmla="*/ 1 h 131"/>
                <a:gd name="T2" fmla="*/ 1 w 234"/>
                <a:gd name="T3" fmla="*/ 1 h 131"/>
                <a:gd name="T4" fmla="*/ 1 w 234"/>
                <a:gd name="T5" fmla="*/ 1 h 131"/>
                <a:gd name="T6" fmla="*/ 1 w 234"/>
                <a:gd name="T7" fmla="*/ 1 h 131"/>
                <a:gd name="T8" fmla="*/ 1 w 234"/>
                <a:gd name="T9" fmla="*/ 1 h 131"/>
                <a:gd name="T10" fmla="*/ 1 w 234"/>
                <a:gd name="T11" fmla="*/ 1 h 131"/>
                <a:gd name="T12" fmla="*/ 1 w 234"/>
                <a:gd name="T13" fmla="*/ 1 h 131"/>
                <a:gd name="T14" fmla="*/ 1 w 234"/>
                <a:gd name="T15" fmla="*/ 1 h 131"/>
                <a:gd name="T16" fmla="*/ 1 w 234"/>
                <a:gd name="T17" fmla="*/ 1 h 131"/>
                <a:gd name="T18" fmla="*/ 1 w 234"/>
                <a:gd name="T19" fmla="*/ 1 h 131"/>
                <a:gd name="T20" fmla="*/ 1 w 234"/>
                <a:gd name="T21" fmla="*/ 1 h 131"/>
                <a:gd name="T22" fmla="*/ 1 w 234"/>
                <a:gd name="T23" fmla="*/ 1 h 131"/>
                <a:gd name="T24" fmla="*/ 1 w 234"/>
                <a:gd name="T25" fmla="*/ 1 h 131"/>
                <a:gd name="T26" fmla="*/ 1 w 234"/>
                <a:gd name="T27" fmla="*/ 1 h 131"/>
                <a:gd name="T28" fmla="*/ 1 w 234"/>
                <a:gd name="T29" fmla="*/ 1 h 131"/>
                <a:gd name="T30" fmla="*/ 1 w 234"/>
                <a:gd name="T31" fmla="*/ 1 h 131"/>
                <a:gd name="T32" fmla="*/ 1 w 234"/>
                <a:gd name="T33" fmla="*/ 1 h 131"/>
                <a:gd name="T34" fmla="*/ 1 w 234"/>
                <a:gd name="T35" fmla="*/ 1 h 131"/>
                <a:gd name="T36" fmla="*/ 1 w 234"/>
                <a:gd name="T37" fmla="*/ 1 h 131"/>
                <a:gd name="T38" fmla="*/ 1 w 234"/>
                <a:gd name="T39" fmla="*/ 1 h 131"/>
                <a:gd name="T40" fmla="*/ 1 w 234"/>
                <a:gd name="T41" fmla="*/ 1 h 131"/>
                <a:gd name="T42" fmla="*/ 1 w 234"/>
                <a:gd name="T43" fmla="*/ 1 h 131"/>
                <a:gd name="T44" fmla="*/ 1 w 234"/>
                <a:gd name="T45" fmla="*/ 1 h 131"/>
                <a:gd name="T46" fmla="*/ 1 w 234"/>
                <a:gd name="T47" fmla="*/ 1 h 131"/>
                <a:gd name="T48" fmla="*/ 1 w 234"/>
                <a:gd name="T49" fmla="*/ 1 h 131"/>
                <a:gd name="T50" fmla="*/ 1 w 234"/>
                <a:gd name="T51" fmla="*/ 1 h 131"/>
                <a:gd name="T52" fmla="*/ 1 w 234"/>
                <a:gd name="T53" fmla="*/ 1 h 131"/>
                <a:gd name="T54" fmla="*/ 1 w 234"/>
                <a:gd name="T55" fmla="*/ 1 h 131"/>
                <a:gd name="T56" fmla="*/ 1 w 234"/>
                <a:gd name="T57" fmla="*/ 1 h 131"/>
                <a:gd name="T58" fmla="*/ 1 w 234"/>
                <a:gd name="T59" fmla="*/ 1 h 131"/>
                <a:gd name="T60" fmla="*/ 1 w 234"/>
                <a:gd name="T61" fmla="*/ 1 h 131"/>
                <a:gd name="T62" fmla="*/ 1 w 234"/>
                <a:gd name="T63" fmla="*/ 1 h 131"/>
                <a:gd name="T64" fmla="*/ 1 w 234"/>
                <a:gd name="T65" fmla="*/ 1 h 131"/>
                <a:gd name="T66" fmla="*/ 1 w 234"/>
                <a:gd name="T67" fmla="*/ 1 h 131"/>
                <a:gd name="T68" fmla="*/ 1 w 234"/>
                <a:gd name="T69" fmla="*/ 1 h 131"/>
                <a:gd name="T70" fmla="*/ 1 w 234"/>
                <a:gd name="T71" fmla="*/ 1 h 131"/>
                <a:gd name="T72" fmla="*/ 1 w 234"/>
                <a:gd name="T73" fmla="*/ 1 h 131"/>
                <a:gd name="T74" fmla="*/ 1 w 234"/>
                <a:gd name="T75" fmla="*/ 1 h 131"/>
                <a:gd name="T76" fmla="*/ 1 w 234"/>
                <a:gd name="T77" fmla="*/ 1 h 131"/>
                <a:gd name="T78" fmla="*/ 1 w 234"/>
                <a:gd name="T79" fmla="*/ 1 h 131"/>
                <a:gd name="T80" fmla="*/ 1 w 234"/>
                <a:gd name="T81" fmla="*/ 1 h 131"/>
                <a:gd name="T82" fmla="*/ 1 w 234"/>
                <a:gd name="T83" fmla="*/ 1 h 131"/>
                <a:gd name="T84" fmla="*/ 1 w 234"/>
                <a:gd name="T85" fmla="*/ 1 h 131"/>
                <a:gd name="T86" fmla="*/ 1 w 234"/>
                <a:gd name="T87" fmla="*/ 1 h 131"/>
                <a:gd name="T88" fmla="*/ 1 w 234"/>
                <a:gd name="T89" fmla="*/ 1 h 131"/>
                <a:gd name="T90" fmla="*/ 1 w 234"/>
                <a:gd name="T91" fmla="*/ 1 h 131"/>
                <a:gd name="T92" fmla="*/ 1 w 234"/>
                <a:gd name="T93" fmla="*/ 1 h 131"/>
                <a:gd name="T94" fmla="*/ 1 w 234"/>
                <a:gd name="T95" fmla="*/ 1 h 131"/>
                <a:gd name="T96" fmla="*/ 1 w 234"/>
                <a:gd name="T97" fmla="*/ 1 h 131"/>
                <a:gd name="T98" fmla="*/ 1 w 234"/>
                <a:gd name="T99" fmla="*/ 1 h 131"/>
                <a:gd name="T100" fmla="*/ 1 w 234"/>
                <a:gd name="T101" fmla="*/ 1 h 131"/>
                <a:gd name="T102" fmla="*/ 1 w 234"/>
                <a:gd name="T103" fmla="*/ 1 h 131"/>
                <a:gd name="T104" fmla="*/ 1 w 234"/>
                <a:gd name="T105" fmla="*/ 1 h 131"/>
                <a:gd name="T106" fmla="*/ 1 w 234"/>
                <a:gd name="T107" fmla="*/ 1 h 131"/>
                <a:gd name="T108" fmla="*/ 1 w 234"/>
                <a:gd name="T109" fmla="*/ 0 h 131"/>
                <a:gd name="T110" fmla="*/ 1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4"/>
                <a:gd name="T169" fmla="*/ 0 h 131"/>
                <a:gd name="T170" fmla="*/ 234 w 234"/>
                <a:gd name="T171" fmla="*/ 131 h 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4" h="131">
                  <a:moveTo>
                    <a:pt x="209" y="4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9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5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5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8"/>
                  </a:lnTo>
                  <a:lnTo>
                    <a:pt x="110" y="64"/>
                  </a:lnTo>
                  <a:lnTo>
                    <a:pt x="104" y="67"/>
                  </a:lnTo>
                  <a:lnTo>
                    <a:pt x="96" y="65"/>
                  </a:lnTo>
                  <a:lnTo>
                    <a:pt x="87" y="64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4"/>
                  </a:lnTo>
                  <a:lnTo>
                    <a:pt x="51" y="65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3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5"/>
                  </a:lnTo>
                  <a:lnTo>
                    <a:pt x="49" y="99"/>
                  </a:lnTo>
                  <a:lnTo>
                    <a:pt x="38" y="102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10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7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8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3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7"/>
                  </a:lnTo>
                  <a:lnTo>
                    <a:pt x="145" y="52"/>
                  </a:lnTo>
                  <a:lnTo>
                    <a:pt x="151" y="49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2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7"/>
                  </a:lnTo>
                  <a:lnTo>
                    <a:pt x="175" y="73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5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2"/>
                  </a:lnTo>
                  <a:lnTo>
                    <a:pt x="220" y="7"/>
                  </a:lnTo>
                  <a:lnTo>
                    <a:pt x="228" y="3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3"/>
                  </a:lnTo>
                  <a:lnTo>
                    <a:pt x="209" y="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511"/>
            <p:cNvSpPr>
              <a:spLocks/>
            </p:cNvSpPr>
            <p:nvPr/>
          </p:nvSpPr>
          <p:spPr bwMode="auto">
            <a:xfrm>
              <a:off x="5130" y="4101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1 w 22"/>
                <a:gd name="T3" fmla="*/ 0 h 23"/>
                <a:gd name="T4" fmla="*/ 1 w 22"/>
                <a:gd name="T5" fmla="*/ 0 h 23"/>
                <a:gd name="T6" fmla="*/ 1 w 22"/>
                <a:gd name="T7" fmla="*/ 1 h 23"/>
                <a:gd name="T8" fmla="*/ 1 w 22"/>
                <a:gd name="T9" fmla="*/ 1 h 23"/>
                <a:gd name="T10" fmla="*/ 1 w 22"/>
                <a:gd name="T11" fmla="*/ 1 h 23"/>
                <a:gd name="T12" fmla="*/ 1 w 22"/>
                <a:gd name="T13" fmla="*/ 1 h 23"/>
                <a:gd name="T14" fmla="*/ 1 w 22"/>
                <a:gd name="T15" fmla="*/ 1 h 23"/>
                <a:gd name="T16" fmla="*/ 1 w 22"/>
                <a:gd name="T17" fmla="*/ 1 h 23"/>
                <a:gd name="T18" fmla="*/ 1 w 22"/>
                <a:gd name="T19" fmla="*/ 1 h 23"/>
                <a:gd name="T20" fmla="*/ 1 w 22"/>
                <a:gd name="T21" fmla="*/ 1 h 23"/>
                <a:gd name="T22" fmla="*/ 1 w 22"/>
                <a:gd name="T23" fmla="*/ 1 h 23"/>
                <a:gd name="T24" fmla="*/ 1 w 22"/>
                <a:gd name="T25" fmla="*/ 1 h 23"/>
                <a:gd name="T26" fmla="*/ 1 w 22"/>
                <a:gd name="T27" fmla="*/ 1 h 23"/>
                <a:gd name="T28" fmla="*/ 0 w 22"/>
                <a:gd name="T29" fmla="*/ 1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3"/>
                <a:gd name="T53" fmla="*/ 22 w 2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6" y="21"/>
                  </a:lnTo>
                  <a:lnTo>
                    <a:pt x="12" y="23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1" y="14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512"/>
            <p:cNvSpPr>
              <a:spLocks/>
            </p:cNvSpPr>
            <p:nvPr/>
          </p:nvSpPr>
          <p:spPr bwMode="auto">
            <a:xfrm>
              <a:off x="5128" y="4128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1 h 15"/>
                <a:gd name="T10" fmla="*/ 0 w 19"/>
                <a:gd name="T11" fmla="*/ 1 h 15"/>
                <a:gd name="T12" fmla="*/ 0 w 19"/>
                <a:gd name="T13" fmla="*/ 1 h 15"/>
                <a:gd name="T14" fmla="*/ 0 w 19"/>
                <a:gd name="T15" fmla="*/ 1 h 15"/>
                <a:gd name="T16" fmla="*/ 0 w 19"/>
                <a:gd name="T17" fmla="*/ 1 h 15"/>
                <a:gd name="T18" fmla="*/ 0 w 19"/>
                <a:gd name="T19" fmla="*/ 1 h 15"/>
                <a:gd name="T20" fmla="*/ 0 w 19"/>
                <a:gd name="T21" fmla="*/ 1 h 15"/>
                <a:gd name="T22" fmla="*/ 0 w 19"/>
                <a:gd name="T23" fmla="*/ 1 h 15"/>
                <a:gd name="T24" fmla="*/ 0 w 19"/>
                <a:gd name="T25" fmla="*/ 1 h 15"/>
                <a:gd name="T26" fmla="*/ 0 w 19"/>
                <a:gd name="T27" fmla="*/ 1 h 15"/>
                <a:gd name="T28" fmla="*/ 0 w 19"/>
                <a:gd name="T29" fmla="*/ 1 h 15"/>
                <a:gd name="T30" fmla="*/ 0 w 19"/>
                <a:gd name="T31" fmla="*/ 1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5"/>
                <a:gd name="T53" fmla="*/ 19 w 1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3" y="15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513"/>
            <p:cNvSpPr>
              <a:spLocks/>
            </p:cNvSpPr>
            <p:nvPr/>
          </p:nvSpPr>
          <p:spPr bwMode="auto">
            <a:xfrm>
              <a:off x="5148" y="4146"/>
              <a:ext cx="12" cy="12"/>
            </a:xfrm>
            <a:custGeom>
              <a:avLst/>
              <a:gdLst>
                <a:gd name="T0" fmla="*/ 1 w 24"/>
                <a:gd name="T1" fmla="*/ 1 h 23"/>
                <a:gd name="T2" fmla="*/ 1 w 24"/>
                <a:gd name="T3" fmla="*/ 1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1 h 23"/>
                <a:gd name="T10" fmla="*/ 1 w 24"/>
                <a:gd name="T11" fmla="*/ 1 h 23"/>
                <a:gd name="T12" fmla="*/ 1 w 24"/>
                <a:gd name="T13" fmla="*/ 1 h 23"/>
                <a:gd name="T14" fmla="*/ 1 w 24"/>
                <a:gd name="T15" fmla="*/ 1 h 23"/>
                <a:gd name="T16" fmla="*/ 1 w 24"/>
                <a:gd name="T17" fmla="*/ 1 h 23"/>
                <a:gd name="T18" fmla="*/ 1 w 24"/>
                <a:gd name="T19" fmla="*/ 1 h 23"/>
                <a:gd name="T20" fmla="*/ 1 w 24"/>
                <a:gd name="T21" fmla="*/ 1 h 23"/>
                <a:gd name="T22" fmla="*/ 1 w 24"/>
                <a:gd name="T23" fmla="*/ 1 h 23"/>
                <a:gd name="T24" fmla="*/ 1 w 24"/>
                <a:gd name="T25" fmla="*/ 1 h 23"/>
                <a:gd name="T26" fmla="*/ 1 w 24"/>
                <a:gd name="T27" fmla="*/ 1 h 23"/>
                <a:gd name="T28" fmla="*/ 0 w 24"/>
                <a:gd name="T29" fmla="*/ 1 h 23"/>
                <a:gd name="T30" fmla="*/ 0 w 24"/>
                <a:gd name="T31" fmla="*/ 1 h 23"/>
                <a:gd name="T32" fmla="*/ 1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2" y="6"/>
                  </a:moveTo>
                  <a:lnTo>
                    <a:pt x="7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514"/>
            <p:cNvSpPr>
              <a:spLocks/>
            </p:cNvSpPr>
            <p:nvPr/>
          </p:nvSpPr>
          <p:spPr bwMode="auto">
            <a:xfrm>
              <a:off x="5103" y="4142"/>
              <a:ext cx="14" cy="13"/>
            </a:xfrm>
            <a:custGeom>
              <a:avLst/>
              <a:gdLst>
                <a:gd name="T0" fmla="*/ 1 w 26"/>
                <a:gd name="T1" fmla="*/ 0 h 26"/>
                <a:gd name="T2" fmla="*/ 1 w 26"/>
                <a:gd name="T3" fmla="*/ 1 h 26"/>
                <a:gd name="T4" fmla="*/ 1 w 26"/>
                <a:gd name="T5" fmla="*/ 1 h 26"/>
                <a:gd name="T6" fmla="*/ 1 w 26"/>
                <a:gd name="T7" fmla="*/ 1 h 26"/>
                <a:gd name="T8" fmla="*/ 1 w 26"/>
                <a:gd name="T9" fmla="*/ 1 h 26"/>
                <a:gd name="T10" fmla="*/ 1 w 26"/>
                <a:gd name="T11" fmla="*/ 1 h 26"/>
                <a:gd name="T12" fmla="*/ 1 w 26"/>
                <a:gd name="T13" fmla="*/ 1 h 26"/>
                <a:gd name="T14" fmla="*/ 1 w 26"/>
                <a:gd name="T15" fmla="*/ 1 h 26"/>
                <a:gd name="T16" fmla="*/ 1 w 26"/>
                <a:gd name="T17" fmla="*/ 1 h 26"/>
                <a:gd name="T18" fmla="*/ 1 w 26"/>
                <a:gd name="T19" fmla="*/ 1 h 26"/>
                <a:gd name="T20" fmla="*/ 1 w 26"/>
                <a:gd name="T21" fmla="*/ 1 h 26"/>
                <a:gd name="T22" fmla="*/ 1 w 26"/>
                <a:gd name="T23" fmla="*/ 1 h 26"/>
                <a:gd name="T24" fmla="*/ 0 w 26"/>
                <a:gd name="T25" fmla="*/ 1 h 26"/>
                <a:gd name="T26" fmla="*/ 1 w 26"/>
                <a:gd name="T27" fmla="*/ 1 h 26"/>
                <a:gd name="T28" fmla="*/ 1 w 26"/>
                <a:gd name="T29" fmla="*/ 1 h 26"/>
                <a:gd name="T30" fmla="*/ 1 w 26"/>
                <a:gd name="T31" fmla="*/ 1 h 26"/>
                <a:gd name="T32" fmla="*/ 1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4" y="0"/>
                  </a:moveTo>
                  <a:lnTo>
                    <a:pt x="19" y="1"/>
                  </a:lnTo>
                  <a:lnTo>
                    <a:pt x="24" y="3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515"/>
            <p:cNvSpPr>
              <a:spLocks/>
            </p:cNvSpPr>
            <p:nvPr/>
          </p:nvSpPr>
          <p:spPr bwMode="auto">
            <a:xfrm>
              <a:off x="5097" y="4113"/>
              <a:ext cx="13" cy="13"/>
            </a:xfrm>
            <a:custGeom>
              <a:avLst/>
              <a:gdLst>
                <a:gd name="T0" fmla="*/ 0 w 27"/>
                <a:gd name="T1" fmla="*/ 1 h 25"/>
                <a:gd name="T2" fmla="*/ 0 w 27"/>
                <a:gd name="T3" fmla="*/ 1 h 25"/>
                <a:gd name="T4" fmla="*/ 0 w 27"/>
                <a:gd name="T5" fmla="*/ 1 h 25"/>
                <a:gd name="T6" fmla="*/ 0 w 27"/>
                <a:gd name="T7" fmla="*/ 1 h 25"/>
                <a:gd name="T8" fmla="*/ 0 w 27"/>
                <a:gd name="T9" fmla="*/ 0 h 25"/>
                <a:gd name="T10" fmla="*/ 0 w 27"/>
                <a:gd name="T11" fmla="*/ 0 h 25"/>
                <a:gd name="T12" fmla="*/ 0 w 27"/>
                <a:gd name="T13" fmla="*/ 1 h 25"/>
                <a:gd name="T14" fmla="*/ 0 w 27"/>
                <a:gd name="T15" fmla="*/ 1 h 25"/>
                <a:gd name="T16" fmla="*/ 0 w 27"/>
                <a:gd name="T17" fmla="*/ 1 h 25"/>
                <a:gd name="T18" fmla="*/ 0 w 27"/>
                <a:gd name="T19" fmla="*/ 1 h 25"/>
                <a:gd name="T20" fmla="*/ 0 w 27"/>
                <a:gd name="T21" fmla="*/ 1 h 25"/>
                <a:gd name="T22" fmla="*/ 0 w 27"/>
                <a:gd name="T23" fmla="*/ 1 h 25"/>
                <a:gd name="T24" fmla="*/ 0 w 27"/>
                <a:gd name="T25" fmla="*/ 1 h 25"/>
                <a:gd name="T26" fmla="*/ 0 w 27"/>
                <a:gd name="T27" fmla="*/ 1 h 25"/>
                <a:gd name="T28" fmla="*/ 0 w 27"/>
                <a:gd name="T29" fmla="*/ 1 h 25"/>
                <a:gd name="T30" fmla="*/ 0 w 27"/>
                <a:gd name="T31" fmla="*/ 1 h 25"/>
                <a:gd name="T32" fmla="*/ 0 w 27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5"/>
                <a:gd name="T53" fmla="*/ 27 w 2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5">
                  <a:moveTo>
                    <a:pt x="0" y="14"/>
                  </a:moveTo>
                  <a:lnTo>
                    <a:pt x="0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5" y="17"/>
                  </a:lnTo>
                  <a:lnTo>
                    <a:pt x="22" y="22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516"/>
            <p:cNvSpPr>
              <a:spLocks/>
            </p:cNvSpPr>
            <p:nvPr/>
          </p:nvSpPr>
          <p:spPr bwMode="auto">
            <a:xfrm>
              <a:off x="5076" y="4113"/>
              <a:ext cx="11" cy="11"/>
            </a:xfrm>
            <a:custGeom>
              <a:avLst/>
              <a:gdLst>
                <a:gd name="T0" fmla="*/ 0 w 23"/>
                <a:gd name="T1" fmla="*/ 1 h 21"/>
                <a:gd name="T2" fmla="*/ 0 w 23"/>
                <a:gd name="T3" fmla="*/ 1 h 21"/>
                <a:gd name="T4" fmla="*/ 0 w 23"/>
                <a:gd name="T5" fmla="*/ 1 h 21"/>
                <a:gd name="T6" fmla="*/ 0 w 23"/>
                <a:gd name="T7" fmla="*/ 1 h 21"/>
                <a:gd name="T8" fmla="*/ 0 w 23"/>
                <a:gd name="T9" fmla="*/ 0 h 21"/>
                <a:gd name="T10" fmla="*/ 0 w 23"/>
                <a:gd name="T11" fmla="*/ 0 h 21"/>
                <a:gd name="T12" fmla="*/ 0 w 23"/>
                <a:gd name="T13" fmla="*/ 1 h 21"/>
                <a:gd name="T14" fmla="*/ 0 w 23"/>
                <a:gd name="T15" fmla="*/ 1 h 21"/>
                <a:gd name="T16" fmla="*/ 0 w 23"/>
                <a:gd name="T17" fmla="*/ 1 h 21"/>
                <a:gd name="T18" fmla="*/ 0 w 23"/>
                <a:gd name="T19" fmla="*/ 1 h 21"/>
                <a:gd name="T20" fmla="*/ 0 w 23"/>
                <a:gd name="T21" fmla="*/ 1 h 21"/>
                <a:gd name="T22" fmla="*/ 0 w 23"/>
                <a:gd name="T23" fmla="*/ 1 h 21"/>
                <a:gd name="T24" fmla="*/ 0 w 23"/>
                <a:gd name="T25" fmla="*/ 1 h 21"/>
                <a:gd name="T26" fmla="*/ 0 w 23"/>
                <a:gd name="T27" fmla="*/ 1 h 21"/>
                <a:gd name="T28" fmla="*/ 0 w 23"/>
                <a:gd name="T29" fmla="*/ 1 h 21"/>
                <a:gd name="T30" fmla="*/ 0 w 23"/>
                <a:gd name="T31" fmla="*/ 1 h 21"/>
                <a:gd name="T32" fmla="*/ 0 w 23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3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9"/>
                  </a:lnTo>
                  <a:lnTo>
                    <a:pt x="21" y="13"/>
                  </a:lnTo>
                  <a:lnTo>
                    <a:pt x="20" y="17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517"/>
            <p:cNvSpPr>
              <a:spLocks/>
            </p:cNvSpPr>
            <p:nvPr/>
          </p:nvSpPr>
          <p:spPr bwMode="auto">
            <a:xfrm>
              <a:off x="5093" y="4094"/>
              <a:ext cx="12" cy="11"/>
            </a:xfrm>
            <a:custGeom>
              <a:avLst/>
              <a:gdLst>
                <a:gd name="T0" fmla="*/ 0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1 w 24"/>
                <a:gd name="T29" fmla="*/ 0 h 23"/>
                <a:gd name="T30" fmla="*/ 1 w 24"/>
                <a:gd name="T31" fmla="*/ 0 h 23"/>
                <a:gd name="T32" fmla="*/ 0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0" y="12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" name="Freeform 518"/>
            <p:cNvSpPr>
              <a:spLocks/>
            </p:cNvSpPr>
            <p:nvPr/>
          </p:nvSpPr>
          <p:spPr bwMode="auto">
            <a:xfrm>
              <a:off x="5502" y="4048"/>
              <a:ext cx="98" cy="95"/>
            </a:xfrm>
            <a:custGeom>
              <a:avLst/>
              <a:gdLst>
                <a:gd name="T0" fmla="*/ 1 w 195"/>
                <a:gd name="T1" fmla="*/ 1 h 190"/>
                <a:gd name="T2" fmla="*/ 1 w 195"/>
                <a:gd name="T3" fmla="*/ 1 h 190"/>
                <a:gd name="T4" fmla="*/ 1 w 195"/>
                <a:gd name="T5" fmla="*/ 1 h 190"/>
                <a:gd name="T6" fmla="*/ 1 w 195"/>
                <a:gd name="T7" fmla="*/ 1 h 190"/>
                <a:gd name="T8" fmla="*/ 1 w 195"/>
                <a:gd name="T9" fmla="*/ 1 h 190"/>
                <a:gd name="T10" fmla="*/ 1 w 195"/>
                <a:gd name="T11" fmla="*/ 1 h 190"/>
                <a:gd name="T12" fmla="*/ 1 w 195"/>
                <a:gd name="T13" fmla="*/ 1 h 190"/>
                <a:gd name="T14" fmla="*/ 1 w 195"/>
                <a:gd name="T15" fmla="*/ 1 h 190"/>
                <a:gd name="T16" fmla="*/ 1 w 195"/>
                <a:gd name="T17" fmla="*/ 1 h 190"/>
                <a:gd name="T18" fmla="*/ 1 w 195"/>
                <a:gd name="T19" fmla="*/ 1 h 190"/>
                <a:gd name="T20" fmla="*/ 1 w 195"/>
                <a:gd name="T21" fmla="*/ 1 h 190"/>
                <a:gd name="T22" fmla="*/ 1 w 195"/>
                <a:gd name="T23" fmla="*/ 1 h 190"/>
                <a:gd name="T24" fmla="*/ 1 w 195"/>
                <a:gd name="T25" fmla="*/ 1 h 190"/>
                <a:gd name="T26" fmla="*/ 1 w 195"/>
                <a:gd name="T27" fmla="*/ 1 h 190"/>
                <a:gd name="T28" fmla="*/ 1 w 195"/>
                <a:gd name="T29" fmla="*/ 1 h 190"/>
                <a:gd name="T30" fmla="*/ 1 w 195"/>
                <a:gd name="T31" fmla="*/ 1 h 190"/>
                <a:gd name="T32" fmla="*/ 1 w 195"/>
                <a:gd name="T33" fmla="*/ 1 h 190"/>
                <a:gd name="T34" fmla="*/ 1 w 195"/>
                <a:gd name="T35" fmla="*/ 1 h 190"/>
                <a:gd name="T36" fmla="*/ 1 w 195"/>
                <a:gd name="T37" fmla="*/ 0 h 190"/>
                <a:gd name="T38" fmla="*/ 1 w 195"/>
                <a:gd name="T39" fmla="*/ 1 h 190"/>
                <a:gd name="T40" fmla="*/ 1 w 195"/>
                <a:gd name="T41" fmla="*/ 1 h 190"/>
                <a:gd name="T42" fmla="*/ 1 w 195"/>
                <a:gd name="T43" fmla="*/ 1 h 190"/>
                <a:gd name="T44" fmla="*/ 1 w 195"/>
                <a:gd name="T45" fmla="*/ 1 h 190"/>
                <a:gd name="T46" fmla="*/ 1 w 195"/>
                <a:gd name="T47" fmla="*/ 1 h 190"/>
                <a:gd name="T48" fmla="*/ 1 w 195"/>
                <a:gd name="T49" fmla="*/ 1 h 190"/>
                <a:gd name="T50" fmla="*/ 1 w 195"/>
                <a:gd name="T51" fmla="*/ 1 h 190"/>
                <a:gd name="T52" fmla="*/ 1 w 195"/>
                <a:gd name="T53" fmla="*/ 1 h 190"/>
                <a:gd name="T54" fmla="*/ 1 w 195"/>
                <a:gd name="T55" fmla="*/ 1 h 190"/>
                <a:gd name="T56" fmla="*/ 1 w 195"/>
                <a:gd name="T57" fmla="*/ 1 h 190"/>
                <a:gd name="T58" fmla="*/ 1 w 195"/>
                <a:gd name="T59" fmla="*/ 1 h 190"/>
                <a:gd name="T60" fmla="*/ 1 w 195"/>
                <a:gd name="T61" fmla="*/ 1 h 190"/>
                <a:gd name="T62" fmla="*/ 1 w 195"/>
                <a:gd name="T63" fmla="*/ 1 h 190"/>
                <a:gd name="T64" fmla="*/ 1 w 195"/>
                <a:gd name="T65" fmla="*/ 1 h 190"/>
                <a:gd name="T66" fmla="*/ 1 w 195"/>
                <a:gd name="T67" fmla="*/ 1 h 190"/>
                <a:gd name="T68" fmla="*/ 1 w 195"/>
                <a:gd name="T69" fmla="*/ 1 h 190"/>
                <a:gd name="T70" fmla="*/ 1 w 195"/>
                <a:gd name="T71" fmla="*/ 1 h 190"/>
                <a:gd name="T72" fmla="*/ 0 w 195"/>
                <a:gd name="T73" fmla="*/ 1 h 190"/>
                <a:gd name="T74" fmla="*/ 1 w 195"/>
                <a:gd name="T75" fmla="*/ 1 h 190"/>
                <a:gd name="T76" fmla="*/ 1 w 195"/>
                <a:gd name="T77" fmla="*/ 1 h 190"/>
                <a:gd name="T78" fmla="*/ 1 w 195"/>
                <a:gd name="T79" fmla="*/ 1 h 190"/>
                <a:gd name="T80" fmla="*/ 1 w 195"/>
                <a:gd name="T81" fmla="*/ 1 h 190"/>
                <a:gd name="T82" fmla="*/ 1 w 195"/>
                <a:gd name="T83" fmla="*/ 1 h 190"/>
                <a:gd name="T84" fmla="*/ 1 w 195"/>
                <a:gd name="T85" fmla="*/ 1 h 190"/>
                <a:gd name="T86" fmla="*/ 1 w 195"/>
                <a:gd name="T87" fmla="*/ 1 h 190"/>
                <a:gd name="T88" fmla="*/ 1 w 195"/>
                <a:gd name="T89" fmla="*/ 1 h 190"/>
                <a:gd name="T90" fmla="*/ 1 w 195"/>
                <a:gd name="T91" fmla="*/ 1 h 190"/>
                <a:gd name="T92" fmla="*/ 1 w 195"/>
                <a:gd name="T93" fmla="*/ 1 h 190"/>
                <a:gd name="T94" fmla="*/ 1 w 195"/>
                <a:gd name="T95" fmla="*/ 1 h 190"/>
                <a:gd name="T96" fmla="*/ 1 w 195"/>
                <a:gd name="T97" fmla="*/ 1 h 190"/>
                <a:gd name="T98" fmla="*/ 1 w 195"/>
                <a:gd name="T99" fmla="*/ 1 h 190"/>
                <a:gd name="T100" fmla="*/ 1 w 195"/>
                <a:gd name="T101" fmla="*/ 1 h 190"/>
                <a:gd name="T102" fmla="*/ 1 w 195"/>
                <a:gd name="T103" fmla="*/ 1 h 190"/>
                <a:gd name="T104" fmla="*/ 1 w 195"/>
                <a:gd name="T105" fmla="*/ 1 h 190"/>
                <a:gd name="T106" fmla="*/ 1 w 195"/>
                <a:gd name="T107" fmla="*/ 1 h 190"/>
                <a:gd name="T108" fmla="*/ 1 w 195"/>
                <a:gd name="T109" fmla="*/ 1 h 190"/>
                <a:gd name="T110" fmla="*/ 1 w 195"/>
                <a:gd name="T111" fmla="*/ 1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5"/>
                <a:gd name="T169" fmla="*/ 0 h 190"/>
                <a:gd name="T170" fmla="*/ 195 w 195"/>
                <a:gd name="T171" fmla="*/ 190 h 1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49"/>
                  </a:lnTo>
                  <a:lnTo>
                    <a:pt x="161" y="146"/>
                  </a:lnTo>
                  <a:lnTo>
                    <a:pt x="167" y="141"/>
                  </a:lnTo>
                  <a:lnTo>
                    <a:pt x="171" y="135"/>
                  </a:lnTo>
                  <a:lnTo>
                    <a:pt x="173" y="127"/>
                  </a:lnTo>
                  <a:lnTo>
                    <a:pt x="172" y="118"/>
                  </a:lnTo>
                  <a:lnTo>
                    <a:pt x="167" y="107"/>
                  </a:lnTo>
                  <a:lnTo>
                    <a:pt x="162" y="102"/>
                  </a:lnTo>
                  <a:lnTo>
                    <a:pt x="156" y="102"/>
                  </a:lnTo>
                  <a:lnTo>
                    <a:pt x="149" y="102"/>
                  </a:lnTo>
                  <a:lnTo>
                    <a:pt x="145" y="104"/>
                  </a:lnTo>
                  <a:lnTo>
                    <a:pt x="140" y="100"/>
                  </a:lnTo>
                  <a:lnTo>
                    <a:pt x="135" y="94"/>
                  </a:lnTo>
                  <a:lnTo>
                    <a:pt x="132" y="89"/>
                  </a:lnTo>
                  <a:lnTo>
                    <a:pt x="129" y="85"/>
                  </a:lnTo>
                  <a:lnTo>
                    <a:pt x="127" y="80"/>
                  </a:lnTo>
                  <a:lnTo>
                    <a:pt x="127" y="79"/>
                  </a:lnTo>
                  <a:lnTo>
                    <a:pt x="131" y="80"/>
                  </a:lnTo>
                  <a:lnTo>
                    <a:pt x="137" y="82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7"/>
                  </a:lnTo>
                  <a:lnTo>
                    <a:pt x="153" y="89"/>
                  </a:lnTo>
                  <a:lnTo>
                    <a:pt x="155" y="93"/>
                  </a:lnTo>
                  <a:lnTo>
                    <a:pt x="158" y="97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6"/>
                  </a:lnTo>
                  <a:lnTo>
                    <a:pt x="190" y="91"/>
                  </a:lnTo>
                  <a:lnTo>
                    <a:pt x="194" y="82"/>
                  </a:lnTo>
                  <a:lnTo>
                    <a:pt x="195" y="72"/>
                  </a:lnTo>
                  <a:lnTo>
                    <a:pt x="195" y="66"/>
                  </a:lnTo>
                  <a:lnTo>
                    <a:pt x="194" y="62"/>
                  </a:lnTo>
                  <a:lnTo>
                    <a:pt x="192" y="58"/>
                  </a:lnTo>
                  <a:lnTo>
                    <a:pt x="191" y="55"/>
                  </a:lnTo>
                  <a:lnTo>
                    <a:pt x="186" y="51"/>
                  </a:lnTo>
                  <a:lnTo>
                    <a:pt x="182" y="49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49"/>
                  </a:lnTo>
                  <a:lnTo>
                    <a:pt x="152" y="51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1"/>
                  </a:lnTo>
                  <a:lnTo>
                    <a:pt x="142" y="43"/>
                  </a:lnTo>
                  <a:lnTo>
                    <a:pt x="153" y="32"/>
                  </a:lnTo>
                  <a:lnTo>
                    <a:pt x="158" y="19"/>
                  </a:lnTo>
                  <a:lnTo>
                    <a:pt x="156" y="9"/>
                  </a:lnTo>
                  <a:lnTo>
                    <a:pt x="153" y="4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3"/>
                  </a:lnTo>
                  <a:lnTo>
                    <a:pt x="120" y="5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7"/>
                  </a:lnTo>
                  <a:lnTo>
                    <a:pt x="111" y="36"/>
                  </a:lnTo>
                  <a:lnTo>
                    <a:pt x="115" y="43"/>
                  </a:lnTo>
                  <a:lnTo>
                    <a:pt x="117" y="49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0"/>
                  </a:lnTo>
                  <a:lnTo>
                    <a:pt x="106" y="44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8"/>
                  </a:lnTo>
                  <a:lnTo>
                    <a:pt x="70" y="23"/>
                  </a:lnTo>
                  <a:lnTo>
                    <a:pt x="64" y="18"/>
                  </a:lnTo>
                  <a:lnTo>
                    <a:pt x="57" y="15"/>
                  </a:lnTo>
                  <a:lnTo>
                    <a:pt x="49" y="13"/>
                  </a:lnTo>
                  <a:lnTo>
                    <a:pt x="41" y="15"/>
                  </a:lnTo>
                  <a:lnTo>
                    <a:pt x="33" y="18"/>
                  </a:lnTo>
                  <a:lnTo>
                    <a:pt x="26" y="24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1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59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3"/>
                  </a:lnTo>
                  <a:lnTo>
                    <a:pt x="64" y="68"/>
                  </a:lnTo>
                  <a:lnTo>
                    <a:pt x="66" y="72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8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4"/>
                  </a:lnTo>
                  <a:lnTo>
                    <a:pt x="8" y="97"/>
                  </a:lnTo>
                  <a:lnTo>
                    <a:pt x="4" y="101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1" y="124"/>
                  </a:lnTo>
                  <a:lnTo>
                    <a:pt x="4" y="131"/>
                  </a:lnTo>
                  <a:lnTo>
                    <a:pt x="8" y="134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39"/>
                  </a:lnTo>
                  <a:lnTo>
                    <a:pt x="27" y="140"/>
                  </a:lnTo>
                  <a:lnTo>
                    <a:pt x="32" y="139"/>
                  </a:lnTo>
                  <a:lnTo>
                    <a:pt x="36" y="139"/>
                  </a:lnTo>
                  <a:lnTo>
                    <a:pt x="41" y="137"/>
                  </a:lnTo>
                  <a:lnTo>
                    <a:pt x="46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48" y="116"/>
                  </a:lnTo>
                  <a:lnTo>
                    <a:pt x="55" y="109"/>
                  </a:lnTo>
                  <a:lnTo>
                    <a:pt x="63" y="104"/>
                  </a:lnTo>
                  <a:lnTo>
                    <a:pt x="71" y="100"/>
                  </a:lnTo>
                  <a:lnTo>
                    <a:pt x="74" y="97"/>
                  </a:lnTo>
                  <a:lnTo>
                    <a:pt x="77" y="100"/>
                  </a:lnTo>
                  <a:lnTo>
                    <a:pt x="79" y="103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4"/>
                  </a:lnTo>
                  <a:lnTo>
                    <a:pt x="63" y="140"/>
                  </a:lnTo>
                  <a:lnTo>
                    <a:pt x="55" y="148"/>
                  </a:lnTo>
                  <a:lnTo>
                    <a:pt x="50" y="157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7"/>
                  </a:lnTo>
                  <a:lnTo>
                    <a:pt x="79" y="190"/>
                  </a:lnTo>
                  <a:lnTo>
                    <a:pt x="85" y="188"/>
                  </a:lnTo>
                  <a:lnTo>
                    <a:pt x="91" y="186"/>
                  </a:lnTo>
                  <a:lnTo>
                    <a:pt x="96" y="183"/>
                  </a:lnTo>
                  <a:lnTo>
                    <a:pt x="102" y="179"/>
                  </a:lnTo>
                  <a:lnTo>
                    <a:pt x="106" y="176"/>
                  </a:lnTo>
                  <a:lnTo>
                    <a:pt x="108" y="172"/>
                  </a:lnTo>
                  <a:lnTo>
                    <a:pt x="109" y="169"/>
                  </a:lnTo>
                  <a:lnTo>
                    <a:pt x="110" y="164"/>
                  </a:lnTo>
                  <a:lnTo>
                    <a:pt x="108" y="155"/>
                  </a:lnTo>
                  <a:lnTo>
                    <a:pt x="104" y="148"/>
                  </a:lnTo>
                  <a:lnTo>
                    <a:pt x="100" y="144"/>
                  </a:lnTo>
                  <a:lnTo>
                    <a:pt x="95" y="140"/>
                  </a:lnTo>
                  <a:lnTo>
                    <a:pt x="96" y="132"/>
                  </a:lnTo>
                  <a:lnTo>
                    <a:pt x="97" y="124"/>
                  </a:lnTo>
                  <a:lnTo>
                    <a:pt x="99" y="118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2"/>
                  </a:lnTo>
                  <a:lnTo>
                    <a:pt x="110" y="111"/>
                  </a:lnTo>
                  <a:lnTo>
                    <a:pt x="111" y="111"/>
                  </a:lnTo>
                  <a:lnTo>
                    <a:pt x="117" y="120"/>
                  </a:lnTo>
                  <a:lnTo>
                    <a:pt x="120" y="133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" name="Freeform 519"/>
            <p:cNvSpPr>
              <a:spLocks/>
            </p:cNvSpPr>
            <p:nvPr/>
          </p:nvSpPr>
          <p:spPr bwMode="auto">
            <a:xfrm>
              <a:off x="5576" y="3854"/>
              <a:ext cx="105" cy="164"/>
            </a:xfrm>
            <a:custGeom>
              <a:avLst/>
              <a:gdLst>
                <a:gd name="T0" fmla="*/ 0 w 211"/>
                <a:gd name="T1" fmla="*/ 0 h 329"/>
                <a:gd name="T2" fmla="*/ 0 w 211"/>
                <a:gd name="T3" fmla="*/ 0 h 329"/>
                <a:gd name="T4" fmla="*/ 0 w 211"/>
                <a:gd name="T5" fmla="*/ 0 h 329"/>
                <a:gd name="T6" fmla="*/ 0 w 211"/>
                <a:gd name="T7" fmla="*/ 0 h 329"/>
                <a:gd name="T8" fmla="*/ 0 w 211"/>
                <a:gd name="T9" fmla="*/ 0 h 329"/>
                <a:gd name="T10" fmla="*/ 0 w 211"/>
                <a:gd name="T11" fmla="*/ 0 h 329"/>
                <a:gd name="T12" fmla="*/ 0 w 211"/>
                <a:gd name="T13" fmla="*/ 0 h 329"/>
                <a:gd name="T14" fmla="*/ 0 w 211"/>
                <a:gd name="T15" fmla="*/ 0 h 329"/>
                <a:gd name="T16" fmla="*/ 0 w 211"/>
                <a:gd name="T17" fmla="*/ 0 h 329"/>
                <a:gd name="T18" fmla="*/ 0 w 211"/>
                <a:gd name="T19" fmla="*/ 0 h 329"/>
                <a:gd name="T20" fmla="*/ 0 w 211"/>
                <a:gd name="T21" fmla="*/ 0 h 329"/>
                <a:gd name="T22" fmla="*/ 0 w 211"/>
                <a:gd name="T23" fmla="*/ 0 h 329"/>
                <a:gd name="T24" fmla="*/ 0 w 211"/>
                <a:gd name="T25" fmla="*/ 0 h 329"/>
                <a:gd name="T26" fmla="*/ 0 w 211"/>
                <a:gd name="T27" fmla="*/ 0 h 329"/>
                <a:gd name="T28" fmla="*/ 0 w 211"/>
                <a:gd name="T29" fmla="*/ 0 h 329"/>
                <a:gd name="T30" fmla="*/ 0 w 211"/>
                <a:gd name="T31" fmla="*/ 0 h 329"/>
                <a:gd name="T32" fmla="*/ 0 w 211"/>
                <a:gd name="T33" fmla="*/ 0 h 329"/>
                <a:gd name="T34" fmla="*/ 0 w 211"/>
                <a:gd name="T35" fmla="*/ 0 h 329"/>
                <a:gd name="T36" fmla="*/ 0 w 211"/>
                <a:gd name="T37" fmla="*/ 0 h 329"/>
                <a:gd name="T38" fmla="*/ 0 w 211"/>
                <a:gd name="T39" fmla="*/ 0 h 329"/>
                <a:gd name="T40" fmla="*/ 0 w 211"/>
                <a:gd name="T41" fmla="*/ 0 h 329"/>
                <a:gd name="T42" fmla="*/ 0 w 211"/>
                <a:gd name="T43" fmla="*/ 0 h 329"/>
                <a:gd name="T44" fmla="*/ 0 w 211"/>
                <a:gd name="T45" fmla="*/ 0 h 329"/>
                <a:gd name="T46" fmla="*/ 0 w 211"/>
                <a:gd name="T47" fmla="*/ 0 h 329"/>
                <a:gd name="T48" fmla="*/ 0 w 211"/>
                <a:gd name="T49" fmla="*/ 0 h 329"/>
                <a:gd name="T50" fmla="*/ 0 w 211"/>
                <a:gd name="T51" fmla="*/ 0 h 329"/>
                <a:gd name="T52" fmla="*/ 0 w 211"/>
                <a:gd name="T53" fmla="*/ 0 h 329"/>
                <a:gd name="T54" fmla="*/ 0 w 211"/>
                <a:gd name="T55" fmla="*/ 0 h 329"/>
                <a:gd name="T56" fmla="*/ 0 w 211"/>
                <a:gd name="T57" fmla="*/ 0 h 329"/>
                <a:gd name="T58" fmla="*/ 0 w 211"/>
                <a:gd name="T59" fmla="*/ 0 h 329"/>
                <a:gd name="T60" fmla="*/ 0 w 211"/>
                <a:gd name="T61" fmla="*/ 0 h 329"/>
                <a:gd name="T62" fmla="*/ 0 w 211"/>
                <a:gd name="T63" fmla="*/ 0 h 329"/>
                <a:gd name="T64" fmla="*/ 0 w 211"/>
                <a:gd name="T65" fmla="*/ 0 h 329"/>
                <a:gd name="T66" fmla="*/ 0 w 211"/>
                <a:gd name="T67" fmla="*/ 0 h 329"/>
                <a:gd name="T68" fmla="*/ 0 w 211"/>
                <a:gd name="T69" fmla="*/ 0 h 329"/>
                <a:gd name="T70" fmla="*/ 0 w 211"/>
                <a:gd name="T71" fmla="*/ 0 h 329"/>
                <a:gd name="T72" fmla="*/ 0 w 211"/>
                <a:gd name="T73" fmla="*/ 0 h 329"/>
                <a:gd name="T74" fmla="*/ 0 w 211"/>
                <a:gd name="T75" fmla="*/ 0 h 329"/>
                <a:gd name="T76" fmla="*/ 0 w 211"/>
                <a:gd name="T77" fmla="*/ 0 h 329"/>
                <a:gd name="T78" fmla="*/ 0 w 211"/>
                <a:gd name="T79" fmla="*/ 0 h 329"/>
                <a:gd name="T80" fmla="*/ 0 w 211"/>
                <a:gd name="T81" fmla="*/ 0 h 329"/>
                <a:gd name="T82" fmla="*/ 0 w 211"/>
                <a:gd name="T83" fmla="*/ 0 h 329"/>
                <a:gd name="T84" fmla="*/ 0 w 211"/>
                <a:gd name="T85" fmla="*/ 0 h 329"/>
                <a:gd name="T86" fmla="*/ 0 w 211"/>
                <a:gd name="T87" fmla="*/ 0 h 329"/>
                <a:gd name="T88" fmla="*/ 0 w 211"/>
                <a:gd name="T89" fmla="*/ 0 h 329"/>
                <a:gd name="T90" fmla="*/ 0 w 211"/>
                <a:gd name="T91" fmla="*/ 0 h 329"/>
                <a:gd name="T92" fmla="*/ 0 w 211"/>
                <a:gd name="T93" fmla="*/ 0 h 329"/>
                <a:gd name="T94" fmla="*/ 0 w 211"/>
                <a:gd name="T95" fmla="*/ 0 h 329"/>
                <a:gd name="T96" fmla="*/ 0 w 211"/>
                <a:gd name="T97" fmla="*/ 0 h 329"/>
                <a:gd name="T98" fmla="*/ 0 w 211"/>
                <a:gd name="T99" fmla="*/ 0 h 329"/>
                <a:gd name="T100" fmla="*/ 0 w 211"/>
                <a:gd name="T101" fmla="*/ 0 h 329"/>
                <a:gd name="T102" fmla="*/ 0 w 211"/>
                <a:gd name="T103" fmla="*/ 0 h 329"/>
                <a:gd name="T104" fmla="*/ 0 w 211"/>
                <a:gd name="T105" fmla="*/ 0 h 329"/>
                <a:gd name="T106" fmla="*/ 0 w 211"/>
                <a:gd name="T107" fmla="*/ 0 h 3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329"/>
                <a:gd name="T164" fmla="*/ 211 w 211"/>
                <a:gd name="T165" fmla="*/ 329 h 3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329">
                  <a:moveTo>
                    <a:pt x="0" y="329"/>
                  </a:moveTo>
                  <a:lnTo>
                    <a:pt x="19" y="308"/>
                  </a:lnTo>
                  <a:lnTo>
                    <a:pt x="38" y="292"/>
                  </a:lnTo>
                  <a:lnTo>
                    <a:pt x="60" y="278"/>
                  </a:lnTo>
                  <a:lnTo>
                    <a:pt x="82" y="269"/>
                  </a:lnTo>
                  <a:lnTo>
                    <a:pt x="105" y="262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60"/>
                  </a:lnTo>
                  <a:lnTo>
                    <a:pt x="167" y="253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5"/>
                  </a:lnTo>
                  <a:lnTo>
                    <a:pt x="180" y="215"/>
                  </a:lnTo>
                  <a:lnTo>
                    <a:pt x="188" y="207"/>
                  </a:lnTo>
                  <a:lnTo>
                    <a:pt x="198" y="200"/>
                  </a:lnTo>
                  <a:lnTo>
                    <a:pt x="211" y="194"/>
                  </a:lnTo>
                  <a:lnTo>
                    <a:pt x="200" y="171"/>
                  </a:lnTo>
                  <a:lnTo>
                    <a:pt x="195" y="142"/>
                  </a:lnTo>
                  <a:lnTo>
                    <a:pt x="196" y="116"/>
                  </a:lnTo>
                  <a:lnTo>
                    <a:pt x="209" y="94"/>
                  </a:lnTo>
                  <a:lnTo>
                    <a:pt x="200" y="89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6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1"/>
                  </a:lnTo>
                  <a:lnTo>
                    <a:pt x="137" y="0"/>
                  </a:lnTo>
                  <a:lnTo>
                    <a:pt x="131" y="12"/>
                  </a:lnTo>
                  <a:lnTo>
                    <a:pt x="123" y="23"/>
                  </a:lnTo>
                  <a:lnTo>
                    <a:pt x="114" y="35"/>
                  </a:lnTo>
                  <a:lnTo>
                    <a:pt x="103" y="47"/>
                  </a:lnTo>
                  <a:lnTo>
                    <a:pt x="90" y="56"/>
                  </a:lnTo>
                  <a:lnTo>
                    <a:pt x="77" y="64"/>
                  </a:lnTo>
                  <a:lnTo>
                    <a:pt x="62" y="67"/>
                  </a:lnTo>
                  <a:lnTo>
                    <a:pt x="47" y="68"/>
                  </a:lnTo>
                  <a:lnTo>
                    <a:pt x="53" y="85"/>
                  </a:lnTo>
                  <a:lnTo>
                    <a:pt x="55" y="103"/>
                  </a:lnTo>
                  <a:lnTo>
                    <a:pt x="50" y="125"/>
                  </a:lnTo>
                  <a:lnTo>
                    <a:pt x="34" y="146"/>
                  </a:lnTo>
                  <a:lnTo>
                    <a:pt x="43" y="182"/>
                  </a:lnTo>
                  <a:lnTo>
                    <a:pt x="43" y="218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1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1"/>
                  </a:lnTo>
                  <a:lnTo>
                    <a:pt x="0" y="324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" name="Freeform 520"/>
            <p:cNvSpPr>
              <a:spLocks/>
            </p:cNvSpPr>
            <p:nvPr/>
          </p:nvSpPr>
          <p:spPr bwMode="auto">
            <a:xfrm>
              <a:off x="5251" y="3889"/>
              <a:ext cx="171" cy="145"/>
            </a:xfrm>
            <a:custGeom>
              <a:avLst/>
              <a:gdLst>
                <a:gd name="T0" fmla="*/ 1 w 341"/>
                <a:gd name="T1" fmla="*/ 0 h 291"/>
                <a:gd name="T2" fmla="*/ 1 w 341"/>
                <a:gd name="T3" fmla="*/ 0 h 291"/>
                <a:gd name="T4" fmla="*/ 1 w 341"/>
                <a:gd name="T5" fmla="*/ 0 h 291"/>
                <a:gd name="T6" fmla="*/ 1 w 341"/>
                <a:gd name="T7" fmla="*/ 0 h 291"/>
                <a:gd name="T8" fmla="*/ 1 w 341"/>
                <a:gd name="T9" fmla="*/ 0 h 291"/>
                <a:gd name="T10" fmla="*/ 1 w 341"/>
                <a:gd name="T11" fmla="*/ 0 h 291"/>
                <a:gd name="T12" fmla="*/ 1 w 341"/>
                <a:gd name="T13" fmla="*/ 0 h 291"/>
                <a:gd name="T14" fmla="*/ 1 w 341"/>
                <a:gd name="T15" fmla="*/ 0 h 291"/>
                <a:gd name="T16" fmla="*/ 1 w 341"/>
                <a:gd name="T17" fmla="*/ 0 h 291"/>
                <a:gd name="T18" fmla="*/ 1 w 341"/>
                <a:gd name="T19" fmla="*/ 0 h 291"/>
                <a:gd name="T20" fmla="*/ 1 w 341"/>
                <a:gd name="T21" fmla="*/ 0 h 291"/>
                <a:gd name="T22" fmla="*/ 1 w 341"/>
                <a:gd name="T23" fmla="*/ 0 h 291"/>
                <a:gd name="T24" fmla="*/ 1 w 341"/>
                <a:gd name="T25" fmla="*/ 0 h 291"/>
                <a:gd name="T26" fmla="*/ 1 w 341"/>
                <a:gd name="T27" fmla="*/ 0 h 291"/>
                <a:gd name="T28" fmla="*/ 1 w 341"/>
                <a:gd name="T29" fmla="*/ 0 h 291"/>
                <a:gd name="T30" fmla="*/ 1 w 341"/>
                <a:gd name="T31" fmla="*/ 0 h 291"/>
                <a:gd name="T32" fmla="*/ 1 w 341"/>
                <a:gd name="T33" fmla="*/ 0 h 291"/>
                <a:gd name="T34" fmla="*/ 1 w 341"/>
                <a:gd name="T35" fmla="*/ 0 h 291"/>
                <a:gd name="T36" fmla="*/ 1 w 341"/>
                <a:gd name="T37" fmla="*/ 0 h 291"/>
                <a:gd name="T38" fmla="*/ 1 w 341"/>
                <a:gd name="T39" fmla="*/ 0 h 291"/>
                <a:gd name="T40" fmla="*/ 1 w 341"/>
                <a:gd name="T41" fmla="*/ 0 h 291"/>
                <a:gd name="T42" fmla="*/ 1 w 341"/>
                <a:gd name="T43" fmla="*/ 0 h 291"/>
                <a:gd name="T44" fmla="*/ 1 w 341"/>
                <a:gd name="T45" fmla="*/ 0 h 291"/>
                <a:gd name="T46" fmla="*/ 1 w 341"/>
                <a:gd name="T47" fmla="*/ 0 h 291"/>
                <a:gd name="T48" fmla="*/ 1 w 341"/>
                <a:gd name="T49" fmla="*/ 0 h 291"/>
                <a:gd name="T50" fmla="*/ 1 w 341"/>
                <a:gd name="T51" fmla="*/ 0 h 291"/>
                <a:gd name="T52" fmla="*/ 1 w 341"/>
                <a:gd name="T53" fmla="*/ 0 h 291"/>
                <a:gd name="T54" fmla="*/ 1 w 341"/>
                <a:gd name="T55" fmla="*/ 0 h 291"/>
                <a:gd name="T56" fmla="*/ 1 w 341"/>
                <a:gd name="T57" fmla="*/ 0 h 291"/>
                <a:gd name="T58" fmla="*/ 1 w 341"/>
                <a:gd name="T59" fmla="*/ 0 h 291"/>
                <a:gd name="T60" fmla="*/ 1 w 341"/>
                <a:gd name="T61" fmla="*/ 0 h 291"/>
                <a:gd name="T62" fmla="*/ 1 w 341"/>
                <a:gd name="T63" fmla="*/ 0 h 291"/>
                <a:gd name="T64" fmla="*/ 1 w 341"/>
                <a:gd name="T65" fmla="*/ 0 h 291"/>
                <a:gd name="T66" fmla="*/ 1 w 341"/>
                <a:gd name="T67" fmla="*/ 0 h 291"/>
                <a:gd name="T68" fmla="*/ 1 w 341"/>
                <a:gd name="T69" fmla="*/ 0 h 291"/>
                <a:gd name="T70" fmla="*/ 1 w 341"/>
                <a:gd name="T71" fmla="*/ 0 h 291"/>
                <a:gd name="T72" fmla="*/ 1 w 341"/>
                <a:gd name="T73" fmla="*/ 0 h 291"/>
                <a:gd name="T74" fmla="*/ 1 w 341"/>
                <a:gd name="T75" fmla="*/ 0 h 291"/>
                <a:gd name="T76" fmla="*/ 1 w 341"/>
                <a:gd name="T77" fmla="*/ 0 h 291"/>
                <a:gd name="T78" fmla="*/ 1 w 341"/>
                <a:gd name="T79" fmla="*/ 0 h 291"/>
                <a:gd name="T80" fmla="*/ 1 w 341"/>
                <a:gd name="T81" fmla="*/ 0 h 291"/>
                <a:gd name="T82" fmla="*/ 1 w 341"/>
                <a:gd name="T83" fmla="*/ 0 h 291"/>
                <a:gd name="T84" fmla="*/ 1 w 341"/>
                <a:gd name="T85" fmla="*/ 0 h 291"/>
                <a:gd name="T86" fmla="*/ 1 w 341"/>
                <a:gd name="T87" fmla="*/ 0 h 291"/>
                <a:gd name="T88" fmla="*/ 0 w 341"/>
                <a:gd name="T89" fmla="*/ 0 h 291"/>
                <a:gd name="T90" fmla="*/ 1 w 341"/>
                <a:gd name="T91" fmla="*/ 0 h 291"/>
                <a:gd name="T92" fmla="*/ 1 w 341"/>
                <a:gd name="T93" fmla="*/ 0 h 291"/>
                <a:gd name="T94" fmla="*/ 1 w 341"/>
                <a:gd name="T95" fmla="*/ 0 h 291"/>
                <a:gd name="T96" fmla="*/ 1 w 341"/>
                <a:gd name="T97" fmla="*/ 0 h 291"/>
                <a:gd name="T98" fmla="*/ 1 w 341"/>
                <a:gd name="T99" fmla="*/ 0 h 291"/>
                <a:gd name="T100" fmla="*/ 1 w 341"/>
                <a:gd name="T101" fmla="*/ 0 h 291"/>
                <a:gd name="T102" fmla="*/ 1 w 341"/>
                <a:gd name="T103" fmla="*/ 0 h 291"/>
                <a:gd name="T104" fmla="*/ 1 w 341"/>
                <a:gd name="T105" fmla="*/ 0 h 291"/>
                <a:gd name="T106" fmla="*/ 1 w 341"/>
                <a:gd name="T107" fmla="*/ 0 h 291"/>
                <a:gd name="T108" fmla="*/ 1 w 341"/>
                <a:gd name="T109" fmla="*/ 0 h 291"/>
                <a:gd name="T110" fmla="*/ 1 w 341"/>
                <a:gd name="T111" fmla="*/ 0 h 291"/>
                <a:gd name="T112" fmla="*/ 1 w 341"/>
                <a:gd name="T113" fmla="*/ 0 h 291"/>
                <a:gd name="T114" fmla="*/ 1 w 341"/>
                <a:gd name="T115" fmla="*/ 0 h 291"/>
                <a:gd name="T116" fmla="*/ 1 w 341"/>
                <a:gd name="T117" fmla="*/ 0 h 291"/>
                <a:gd name="T118" fmla="*/ 1 w 341"/>
                <a:gd name="T119" fmla="*/ 0 h 291"/>
                <a:gd name="T120" fmla="*/ 1 w 341"/>
                <a:gd name="T121" fmla="*/ 0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1"/>
                <a:gd name="T184" fmla="*/ 0 h 291"/>
                <a:gd name="T185" fmla="*/ 341 w 341"/>
                <a:gd name="T186" fmla="*/ 291 h 2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5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0"/>
                  </a:lnTo>
                  <a:lnTo>
                    <a:pt x="301" y="269"/>
                  </a:lnTo>
                  <a:lnTo>
                    <a:pt x="318" y="269"/>
                  </a:lnTo>
                  <a:lnTo>
                    <a:pt x="324" y="270"/>
                  </a:lnTo>
                  <a:lnTo>
                    <a:pt x="331" y="271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1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1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8"/>
                  </a:lnTo>
                  <a:lnTo>
                    <a:pt x="248" y="87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6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8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8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6"/>
                  </a:lnTo>
                  <a:lnTo>
                    <a:pt x="33" y="163"/>
                  </a:lnTo>
                  <a:lnTo>
                    <a:pt x="49" y="172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7"/>
                  </a:lnTo>
                  <a:lnTo>
                    <a:pt x="87" y="239"/>
                  </a:lnTo>
                  <a:lnTo>
                    <a:pt x="85" y="264"/>
                  </a:lnTo>
                  <a:lnTo>
                    <a:pt x="94" y="263"/>
                  </a:lnTo>
                  <a:lnTo>
                    <a:pt x="105" y="262"/>
                  </a:lnTo>
                  <a:lnTo>
                    <a:pt x="115" y="262"/>
                  </a:lnTo>
                  <a:lnTo>
                    <a:pt x="125" y="264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3" name="Freeform 521"/>
            <p:cNvSpPr>
              <a:spLocks/>
            </p:cNvSpPr>
            <p:nvPr/>
          </p:nvSpPr>
          <p:spPr bwMode="auto">
            <a:xfrm>
              <a:off x="5338" y="4066"/>
              <a:ext cx="174" cy="183"/>
            </a:xfrm>
            <a:custGeom>
              <a:avLst/>
              <a:gdLst>
                <a:gd name="T0" fmla="*/ 0 w 349"/>
                <a:gd name="T1" fmla="*/ 0 h 367"/>
                <a:gd name="T2" fmla="*/ 0 w 349"/>
                <a:gd name="T3" fmla="*/ 0 h 367"/>
                <a:gd name="T4" fmla="*/ 0 w 349"/>
                <a:gd name="T5" fmla="*/ 0 h 367"/>
                <a:gd name="T6" fmla="*/ 0 w 349"/>
                <a:gd name="T7" fmla="*/ 0 h 367"/>
                <a:gd name="T8" fmla="*/ 0 w 349"/>
                <a:gd name="T9" fmla="*/ 0 h 367"/>
                <a:gd name="T10" fmla="*/ 0 w 349"/>
                <a:gd name="T11" fmla="*/ 0 h 367"/>
                <a:gd name="T12" fmla="*/ 0 w 349"/>
                <a:gd name="T13" fmla="*/ 0 h 367"/>
                <a:gd name="T14" fmla="*/ 0 w 349"/>
                <a:gd name="T15" fmla="*/ 0 h 367"/>
                <a:gd name="T16" fmla="*/ 0 w 349"/>
                <a:gd name="T17" fmla="*/ 0 h 367"/>
                <a:gd name="T18" fmla="*/ 0 w 349"/>
                <a:gd name="T19" fmla="*/ 0 h 367"/>
                <a:gd name="T20" fmla="*/ 0 w 349"/>
                <a:gd name="T21" fmla="*/ 0 h 367"/>
                <a:gd name="T22" fmla="*/ 0 w 349"/>
                <a:gd name="T23" fmla="*/ 0 h 367"/>
                <a:gd name="T24" fmla="*/ 0 w 349"/>
                <a:gd name="T25" fmla="*/ 0 h 367"/>
                <a:gd name="T26" fmla="*/ 0 w 349"/>
                <a:gd name="T27" fmla="*/ 0 h 367"/>
                <a:gd name="T28" fmla="*/ 0 w 349"/>
                <a:gd name="T29" fmla="*/ 0 h 367"/>
                <a:gd name="T30" fmla="*/ 0 w 349"/>
                <a:gd name="T31" fmla="*/ 0 h 367"/>
                <a:gd name="T32" fmla="*/ 0 w 349"/>
                <a:gd name="T33" fmla="*/ 0 h 367"/>
                <a:gd name="T34" fmla="*/ 0 w 349"/>
                <a:gd name="T35" fmla="*/ 0 h 367"/>
                <a:gd name="T36" fmla="*/ 0 w 349"/>
                <a:gd name="T37" fmla="*/ 0 h 367"/>
                <a:gd name="T38" fmla="*/ 0 w 349"/>
                <a:gd name="T39" fmla="*/ 0 h 367"/>
                <a:gd name="T40" fmla="*/ 0 w 349"/>
                <a:gd name="T41" fmla="*/ 0 h 367"/>
                <a:gd name="T42" fmla="*/ 0 w 349"/>
                <a:gd name="T43" fmla="*/ 0 h 367"/>
                <a:gd name="T44" fmla="*/ 0 w 349"/>
                <a:gd name="T45" fmla="*/ 0 h 367"/>
                <a:gd name="T46" fmla="*/ 0 w 349"/>
                <a:gd name="T47" fmla="*/ 0 h 367"/>
                <a:gd name="T48" fmla="*/ 0 w 349"/>
                <a:gd name="T49" fmla="*/ 0 h 367"/>
                <a:gd name="T50" fmla="*/ 0 w 349"/>
                <a:gd name="T51" fmla="*/ 0 h 367"/>
                <a:gd name="T52" fmla="*/ 0 w 349"/>
                <a:gd name="T53" fmla="*/ 0 h 367"/>
                <a:gd name="T54" fmla="*/ 0 w 349"/>
                <a:gd name="T55" fmla="*/ 0 h 367"/>
                <a:gd name="T56" fmla="*/ 0 w 349"/>
                <a:gd name="T57" fmla="*/ 0 h 367"/>
                <a:gd name="T58" fmla="*/ 0 w 349"/>
                <a:gd name="T59" fmla="*/ 0 h 367"/>
                <a:gd name="T60" fmla="*/ 0 w 349"/>
                <a:gd name="T61" fmla="*/ 0 h 367"/>
                <a:gd name="T62" fmla="*/ 0 w 349"/>
                <a:gd name="T63" fmla="*/ 0 h 367"/>
                <a:gd name="T64" fmla="*/ 0 w 349"/>
                <a:gd name="T65" fmla="*/ 0 h 367"/>
                <a:gd name="T66" fmla="*/ 0 w 349"/>
                <a:gd name="T67" fmla="*/ 0 h 367"/>
                <a:gd name="T68" fmla="*/ 0 w 349"/>
                <a:gd name="T69" fmla="*/ 0 h 367"/>
                <a:gd name="T70" fmla="*/ 0 w 349"/>
                <a:gd name="T71" fmla="*/ 0 h 367"/>
                <a:gd name="T72" fmla="*/ 0 w 349"/>
                <a:gd name="T73" fmla="*/ 0 h 367"/>
                <a:gd name="T74" fmla="*/ 0 w 349"/>
                <a:gd name="T75" fmla="*/ 0 h 367"/>
                <a:gd name="T76" fmla="*/ 0 w 349"/>
                <a:gd name="T77" fmla="*/ 0 h 367"/>
                <a:gd name="T78" fmla="*/ 0 w 349"/>
                <a:gd name="T79" fmla="*/ 0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9"/>
                <a:gd name="T121" fmla="*/ 0 h 367"/>
                <a:gd name="T122" fmla="*/ 349 w 349"/>
                <a:gd name="T123" fmla="*/ 367 h 3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5"/>
                  </a:lnTo>
                  <a:lnTo>
                    <a:pt x="170" y="158"/>
                  </a:lnTo>
                  <a:lnTo>
                    <a:pt x="185" y="149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9"/>
                  </a:lnTo>
                  <a:lnTo>
                    <a:pt x="242" y="72"/>
                  </a:lnTo>
                  <a:lnTo>
                    <a:pt x="250" y="57"/>
                  </a:lnTo>
                  <a:lnTo>
                    <a:pt x="256" y="43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2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6"/>
                  </a:lnTo>
                  <a:lnTo>
                    <a:pt x="330" y="5"/>
                  </a:lnTo>
                  <a:lnTo>
                    <a:pt x="337" y="4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4"/>
                  </a:lnTo>
                  <a:lnTo>
                    <a:pt x="349" y="5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7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6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8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" name="Freeform 522"/>
            <p:cNvSpPr>
              <a:spLocks/>
            </p:cNvSpPr>
            <p:nvPr/>
          </p:nvSpPr>
          <p:spPr bwMode="auto">
            <a:xfrm>
              <a:off x="5449" y="4069"/>
              <a:ext cx="107" cy="187"/>
            </a:xfrm>
            <a:custGeom>
              <a:avLst/>
              <a:gdLst>
                <a:gd name="T0" fmla="*/ 1 w 213"/>
                <a:gd name="T1" fmla="*/ 1 h 373"/>
                <a:gd name="T2" fmla="*/ 1 w 213"/>
                <a:gd name="T3" fmla="*/ 1 h 373"/>
                <a:gd name="T4" fmla="*/ 1 w 213"/>
                <a:gd name="T5" fmla="*/ 1 h 373"/>
                <a:gd name="T6" fmla="*/ 1 w 213"/>
                <a:gd name="T7" fmla="*/ 1 h 373"/>
                <a:gd name="T8" fmla="*/ 1 w 213"/>
                <a:gd name="T9" fmla="*/ 1 h 373"/>
                <a:gd name="T10" fmla="*/ 1 w 213"/>
                <a:gd name="T11" fmla="*/ 1 h 373"/>
                <a:gd name="T12" fmla="*/ 1 w 213"/>
                <a:gd name="T13" fmla="*/ 1 h 373"/>
                <a:gd name="T14" fmla="*/ 1 w 213"/>
                <a:gd name="T15" fmla="*/ 1 h 373"/>
                <a:gd name="T16" fmla="*/ 1 w 213"/>
                <a:gd name="T17" fmla="*/ 1 h 373"/>
                <a:gd name="T18" fmla="*/ 1 w 213"/>
                <a:gd name="T19" fmla="*/ 1 h 373"/>
                <a:gd name="T20" fmla="*/ 1 w 213"/>
                <a:gd name="T21" fmla="*/ 1 h 373"/>
                <a:gd name="T22" fmla="*/ 1 w 213"/>
                <a:gd name="T23" fmla="*/ 1 h 373"/>
                <a:gd name="T24" fmla="*/ 1 w 213"/>
                <a:gd name="T25" fmla="*/ 1 h 373"/>
                <a:gd name="T26" fmla="*/ 1 w 213"/>
                <a:gd name="T27" fmla="*/ 1 h 373"/>
                <a:gd name="T28" fmla="*/ 1 w 213"/>
                <a:gd name="T29" fmla="*/ 1 h 373"/>
                <a:gd name="T30" fmla="*/ 1 w 213"/>
                <a:gd name="T31" fmla="*/ 1 h 373"/>
                <a:gd name="T32" fmla="*/ 1 w 213"/>
                <a:gd name="T33" fmla="*/ 1 h 373"/>
                <a:gd name="T34" fmla="*/ 1 w 213"/>
                <a:gd name="T35" fmla="*/ 1 h 373"/>
                <a:gd name="T36" fmla="*/ 1 w 213"/>
                <a:gd name="T37" fmla="*/ 1 h 373"/>
                <a:gd name="T38" fmla="*/ 1 w 213"/>
                <a:gd name="T39" fmla="*/ 1 h 373"/>
                <a:gd name="T40" fmla="*/ 1 w 213"/>
                <a:gd name="T41" fmla="*/ 1 h 373"/>
                <a:gd name="T42" fmla="*/ 1 w 213"/>
                <a:gd name="T43" fmla="*/ 1 h 373"/>
                <a:gd name="T44" fmla="*/ 1 w 213"/>
                <a:gd name="T45" fmla="*/ 1 h 373"/>
                <a:gd name="T46" fmla="*/ 1 w 213"/>
                <a:gd name="T47" fmla="*/ 1 h 373"/>
                <a:gd name="T48" fmla="*/ 1 w 213"/>
                <a:gd name="T49" fmla="*/ 1 h 373"/>
                <a:gd name="T50" fmla="*/ 1 w 213"/>
                <a:gd name="T51" fmla="*/ 1 h 373"/>
                <a:gd name="T52" fmla="*/ 1 w 213"/>
                <a:gd name="T53" fmla="*/ 1 h 373"/>
                <a:gd name="T54" fmla="*/ 1 w 213"/>
                <a:gd name="T55" fmla="*/ 1 h 373"/>
                <a:gd name="T56" fmla="*/ 1 w 213"/>
                <a:gd name="T57" fmla="*/ 1 h 373"/>
                <a:gd name="T58" fmla="*/ 1 w 213"/>
                <a:gd name="T59" fmla="*/ 1 h 373"/>
                <a:gd name="T60" fmla="*/ 1 w 213"/>
                <a:gd name="T61" fmla="*/ 1 h 373"/>
                <a:gd name="T62" fmla="*/ 1 w 213"/>
                <a:gd name="T63" fmla="*/ 1 h 373"/>
                <a:gd name="T64" fmla="*/ 1 w 213"/>
                <a:gd name="T65" fmla="*/ 1 h 373"/>
                <a:gd name="T66" fmla="*/ 1 w 213"/>
                <a:gd name="T67" fmla="*/ 1 h 373"/>
                <a:gd name="T68" fmla="*/ 1 w 213"/>
                <a:gd name="T69" fmla="*/ 1 h 373"/>
                <a:gd name="T70" fmla="*/ 1 w 213"/>
                <a:gd name="T71" fmla="*/ 1 h 373"/>
                <a:gd name="T72" fmla="*/ 1 w 213"/>
                <a:gd name="T73" fmla="*/ 1 h 373"/>
                <a:gd name="T74" fmla="*/ 1 w 213"/>
                <a:gd name="T75" fmla="*/ 1 h 373"/>
                <a:gd name="T76" fmla="*/ 1 w 213"/>
                <a:gd name="T77" fmla="*/ 1 h 373"/>
                <a:gd name="T78" fmla="*/ 1 w 213"/>
                <a:gd name="T79" fmla="*/ 1 h 373"/>
                <a:gd name="T80" fmla="*/ 1 w 213"/>
                <a:gd name="T81" fmla="*/ 1 h 373"/>
                <a:gd name="T82" fmla="*/ 1 w 213"/>
                <a:gd name="T83" fmla="*/ 1 h 373"/>
                <a:gd name="T84" fmla="*/ 1 w 213"/>
                <a:gd name="T85" fmla="*/ 1 h 373"/>
                <a:gd name="T86" fmla="*/ 1 w 213"/>
                <a:gd name="T87" fmla="*/ 1 h 373"/>
                <a:gd name="T88" fmla="*/ 1 w 213"/>
                <a:gd name="T89" fmla="*/ 1 h 373"/>
                <a:gd name="T90" fmla="*/ 1 w 213"/>
                <a:gd name="T91" fmla="*/ 1 h 373"/>
                <a:gd name="T92" fmla="*/ 1 w 213"/>
                <a:gd name="T93" fmla="*/ 1 h 373"/>
                <a:gd name="T94" fmla="*/ 0 w 213"/>
                <a:gd name="T95" fmla="*/ 1 h 373"/>
                <a:gd name="T96" fmla="*/ 1 w 213"/>
                <a:gd name="T97" fmla="*/ 1 h 373"/>
                <a:gd name="T98" fmla="*/ 1 w 213"/>
                <a:gd name="T99" fmla="*/ 1 h 373"/>
                <a:gd name="T100" fmla="*/ 1 w 213"/>
                <a:gd name="T101" fmla="*/ 1 h 373"/>
                <a:gd name="T102" fmla="*/ 1 w 213"/>
                <a:gd name="T103" fmla="*/ 1 h 373"/>
                <a:gd name="T104" fmla="*/ 1 w 213"/>
                <a:gd name="T105" fmla="*/ 1 h 373"/>
                <a:gd name="T106" fmla="*/ 1 w 213"/>
                <a:gd name="T107" fmla="*/ 1 h 373"/>
                <a:gd name="T108" fmla="*/ 1 w 213"/>
                <a:gd name="T109" fmla="*/ 1 h 373"/>
                <a:gd name="T110" fmla="*/ 1 w 213"/>
                <a:gd name="T111" fmla="*/ 1 h 373"/>
                <a:gd name="T112" fmla="*/ 1 w 213"/>
                <a:gd name="T113" fmla="*/ 1 h 373"/>
                <a:gd name="T114" fmla="*/ 1 w 213"/>
                <a:gd name="T115" fmla="*/ 1 h 373"/>
                <a:gd name="T116" fmla="*/ 1 w 213"/>
                <a:gd name="T117" fmla="*/ 1 h 373"/>
                <a:gd name="T118" fmla="*/ 1 w 213"/>
                <a:gd name="T119" fmla="*/ 1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3"/>
                <a:gd name="T181" fmla="*/ 0 h 373"/>
                <a:gd name="T182" fmla="*/ 213 w 213"/>
                <a:gd name="T183" fmla="*/ 373 h 3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3" h="373">
                  <a:moveTo>
                    <a:pt x="125" y="0"/>
                  </a:moveTo>
                  <a:lnTo>
                    <a:pt x="128" y="5"/>
                  </a:lnTo>
                  <a:lnTo>
                    <a:pt x="132" y="13"/>
                  </a:lnTo>
                  <a:lnTo>
                    <a:pt x="139" y="18"/>
                  </a:lnTo>
                  <a:lnTo>
                    <a:pt x="152" y="20"/>
                  </a:lnTo>
                  <a:lnTo>
                    <a:pt x="159" y="20"/>
                  </a:lnTo>
                  <a:lnTo>
                    <a:pt x="164" y="22"/>
                  </a:lnTo>
                  <a:lnTo>
                    <a:pt x="169" y="27"/>
                  </a:lnTo>
                  <a:lnTo>
                    <a:pt x="171" y="31"/>
                  </a:lnTo>
                  <a:lnTo>
                    <a:pt x="164" y="37"/>
                  </a:lnTo>
                  <a:lnTo>
                    <a:pt x="159" y="43"/>
                  </a:lnTo>
                  <a:lnTo>
                    <a:pt x="152" y="47"/>
                  </a:lnTo>
                  <a:lnTo>
                    <a:pt x="147" y="51"/>
                  </a:lnTo>
                  <a:lnTo>
                    <a:pt x="140" y="50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50"/>
                  </a:lnTo>
                  <a:lnTo>
                    <a:pt x="120" y="51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7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2"/>
                  </a:lnTo>
                  <a:lnTo>
                    <a:pt x="108" y="86"/>
                  </a:lnTo>
                  <a:lnTo>
                    <a:pt x="109" y="90"/>
                  </a:lnTo>
                  <a:lnTo>
                    <a:pt x="113" y="93"/>
                  </a:lnTo>
                  <a:lnTo>
                    <a:pt x="116" y="96"/>
                  </a:lnTo>
                  <a:lnTo>
                    <a:pt x="121" y="97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6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9"/>
                  </a:lnTo>
                  <a:lnTo>
                    <a:pt x="179" y="56"/>
                  </a:lnTo>
                  <a:lnTo>
                    <a:pt x="182" y="59"/>
                  </a:lnTo>
                  <a:lnTo>
                    <a:pt x="184" y="62"/>
                  </a:lnTo>
                  <a:lnTo>
                    <a:pt x="186" y="65"/>
                  </a:lnTo>
                  <a:lnTo>
                    <a:pt x="190" y="67"/>
                  </a:lnTo>
                  <a:lnTo>
                    <a:pt x="185" y="74"/>
                  </a:lnTo>
                  <a:lnTo>
                    <a:pt x="182" y="81"/>
                  </a:lnTo>
                  <a:lnTo>
                    <a:pt x="179" y="89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3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6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2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2"/>
                  </a:lnTo>
                  <a:lnTo>
                    <a:pt x="205" y="141"/>
                  </a:lnTo>
                  <a:lnTo>
                    <a:pt x="207" y="138"/>
                  </a:lnTo>
                  <a:lnTo>
                    <a:pt x="212" y="157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8"/>
                  </a:lnTo>
                  <a:lnTo>
                    <a:pt x="175" y="264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70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9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5" name="Freeform 523"/>
            <p:cNvSpPr>
              <a:spLocks/>
            </p:cNvSpPr>
            <p:nvPr/>
          </p:nvSpPr>
          <p:spPr bwMode="auto">
            <a:xfrm>
              <a:off x="5243" y="3845"/>
              <a:ext cx="478" cy="309"/>
            </a:xfrm>
            <a:custGeom>
              <a:avLst/>
              <a:gdLst>
                <a:gd name="T0" fmla="*/ 0 w 957"/>
                <a:gd name="T1" fmla="*/ 0 h 619"/>
                <a:gd name="T2" fmla="*/ 0 w 957"/>
                <a:gd name="T3" fmla="*/ 0 h 619"/>
                <a:gd name="T4" fmla="*/ 0 w 957"/>
                <a:gd name="T5" fmla="*/ 0 h 619"/>
                <a:gd name="T6" fmla="*/ 0 w 957"/>
                <a:gd name="T7" fmla="*/ 0 h 619"/>
                <a:gd name="T8" fmla="*/ 0 w 957"/>
                <a:gd name="T9" fmla="*/ 0 h 619"/>
                <a:gd name="T10" fmla="*/ 0 w 957"/>
                <a:gd name="T11" fmla="*/ 0 h 619"/>
                <a:gd name="T12" fmla="*/ 0 w 957"/>
                <a:gd name="T13" fmla="*/ 0 h 619"/>
                <a:gd name="T14" fmla="*/ 0 w 957"/>
                <a:gd name="T15" fmla="*/ 0 h 619"/>
                <a:gd name="T16" fmla="*/ 0 w 957"/>
                <a:gd name="T17" fmla="*/ 0 h 619"/>
                <a:gd name="T18" fmla="*/ 0 w 957"/>
                <a:gd name="T19" fmla="*/ 0 h 619"/>
                <a:gd name="T20" fmla="*/ 0 w 957"/>
                <a:gd name="T21" fmla="*/ 0 h 619"/>
                <a:gd name="T22" fmla="*/ 0 w 957"/>
                <a:gd name="T23" fmla="*/ 0 h 619"/>
                <a:gd name="T24" fmla="*/ 0 w 957"/>
                <a:gd name="T25" fmla="*/ 0 h 619"/>
                <a:gd name="T26" fmla="*/ 0 w 957"/>
                <a:gd name="T27" fmla="*/ 0 h 619"/>
                <a:gd name="T28" fmla="*/ 0 w 957"/>
                <a:gd name="T29" fmla="*/ 0 h 619"/>
                <a:gd name="T30" fmla="*/ 0 w 957"/>
                <a:gd name="T31" fmla="*/ 0 h 619"/>
                <a:gd name="T32" fmla="*/ 0 w 957"/>
                <a:gd name="T33" fmla="*/ 0 h 619"/>
                <a:gd name="T34" fmla="*/ 0 w 957"/>
                <a:gd name="T35" fmla="*/ 0 h 619"/>
                <a:gd name="T36" fmla="*/ 0 w 957"/>
                <a:gd name="T37" fmla="*/ 0 h 619"/>
                <a:gd name="T38" fmla="*/ 0 w 957"/>
                <a:gd name="T39" fmla="*/ 0 h 619"/>
                <a:gd name="T40" fmla="*/ 0 w 957"/>
                <a:gd name="T41" fmla="*/ 0 h 619"/>
                <a:gd name="T42" fmla="*/ 0 w 957"/>
                <a:gd name="T43" fmla="*/ 0 h 619"/>
                <a:gd name="T44" fmla="*/ 0 w 957"/>
                <a:gd name="T45" fmla="*/ 0 h 619"/>
                <a:gd name="T46" fmla="*/ 0 w 957"/>
                <a:gd name="T47" fmla="*/ 0 h 619"/>
                <a:gd name="T48" fmla="*/ 0 w 957"/>
                <a:gd name="T49" fmla="*/ 0 h 619"/>
                <a:gd name="T50" fmla="*/ 0 w 957"/>
                <a:gd name="T51" fmla="*/ 0 h 619"/>
                <a:gd name="T52" fmla="*/ 0 w 957"/>
                <a:gd name="T53" fmla="*/ 0 h 619"/>
                <a:gd name="T54" fmla="*/ 0 w 957"/>
                <a:gd name="T55" fmla="*/ 0 h 619"/>
                <a:gd name="T56" fmla="*/ 0 w 957"/>
                <a:gd name="T57" fmla="*/ 0 h 619"/>
                <a:gd name="T58" fmla="*/ 0 w 957"/>
                <a:gd name="T59" fmla="*/ 0 h 619"/>
                <a:gd name="T60" fmla="*/ 0 w 957"/>
                <a:gd name="T61" fmla="*/ 0 h 619"/>
                <a:gd name="T62" fmla="*/ 0 w 957"/>
                <a:gd name="T63" fmla="*/ 0 h 619"/>
                <a:gd name="T64" fmla="*/ 0 w 957"/>
                <a:gd name="T65" fmla="*/ 0 h 619"/>
                <a:gd name="T66" fmla="*/ 0 w 957"/>
                <a:gd name="T67" fmla="*/ 0 h 619"/>
                <a:gd name="T68" fmla="*/ 0 w 957"/>
                <a:gd name="T69" fmla="*/ 0 h 619"/>
                <a:gd name="T70" fmla="*/ 0 w 957"/>
                <a:gd name="T71" fmla="*/ 0 h 619"/>
                <a:gd name="T72" fmla="*/ 0 w 957"/>
                <a:gd name="T73" fmla="*/ 0 h 619"/>
                <a:gd name="T74" fmla="*/ 0 w 957"/>
                <a:gd name="T75" fmla="*/ 0 h 619"/>
                <a:gd name="T76" fmla="*/ 0 w 957"/>
                <a:gd name="T77" fmla="*/ 0 h 619"/>
                <a:gd name="T78" fmla="*/ 0 w 957"/>
                <a:gd name="T79" fmla="*/ 0 h 619"/>
                <a:gd name="T80" fmla="*/ 0 w 957"/>
                <a:gd name="T81" fmla="*/ 0 h 619"/>
                <a:gd name="T82" fmla="*/ 0 w 957"/>
                <a:gd name="T83" fmla="*/ 0 h 619"/>
                <a:gd name="T84" fmla="*/ 0 w 957"/>
                <a:gd name="T85" fmla="*/ 0 h 619"/>
                <a:gd name="T86" fmla="*/ 0 w 957"/>
                <a:gd name="T87" fmla="*/ 0 h 619"/>
                <a:gd name="T88" fmla="*/ 0 w 957"/>
                <a:gd name="T89" fmla="*/ 0 h 619"/>
                <a:gd name="T90" fmla="*/ 0 w 957"/>
                <a:gd name="T91" fmla="*/ 0 h 619"/>
                <a:gd name="T92" fmla="*/ 0 w 957"/>
                <a:gd name="T93" fmla="*/ 0 h 619"/>
                <a:gd name="T94" fmla="*/ 0 w 957"/>
                <a:gd name="T95" fmla="*/ 0 h 619"/>
                <a:gd name="T96" fmla="*/ 0 w 957"/>
                <a:gd name="T97" fmla="*/ 0 h 619"/>
                <a:gd name="T98" fmla="*/ 0 w 957"/>
                <a:gd name="T99" fmla="*/ 0 h 619"/>
                <a:gd name="T100" fmla="*/ 0 w 957"/>
                <a:gd name="T101" fmla="*/ 0 h 619"/>
                <a:gd name="T102" fmla="*/ 0 w 957"/>
                <a:gd name="T103" fmla="*/ 0 h 619"/>
                <a:gd name="T104" fmla="*/ 0 w 957"/>
                <a:gd name="T105" fmla="*/ 0 h 619"/>
                <a:gd name="T106" fmla="*/ 0 w 957"/>
                <a:gd name="T107" fmla="*/ 0 h 619"/>
                <a:gd name="T108" fmla="*/ 0 w 957"/>
                <a:gd name="T109" fmla="*/ 0 h 619"/>
                <a:gd name="T110" fmla="*/ 0 w 957"/>
                <a:gd name="T111" fmla="*/ 0 h 619"/>
                <a:gd name="T112" fmla="*/ 0 w 957"/>
                <a:gd name="T113" fmla="*/ 0 h 619"/>
                <a:gd name="T114" fmla="*/ 0 w 957"/>
                <a:gd name="T115" fmla="*/ 0 h 619"/>
                <a:gd name="T116" fmla="*/ 0 w 957"/>
                <a:gd name="T117" fmla="*/ 0 h 619"/>
                <a:gd name="T118" fmla="*/ 0 w 957"/>
                <a:gd name="T119" fmla="*/ 0 h 619"/>
                <a:gd name="T120" fmla="*/ 0 w 957"/>
                <a:gd name="T121" fmla="*/ 0 h 6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7"/>
                <a:gd name="T184" fmla="*/ 0 h 619"/>
                <a:gd name="T185" fmla="*/ 957 w 957"/>
                <a:gd name="T186" fmla="*/ 619 h 6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7" h="619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3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8"/>
                  </a:lnTo>
                  <a:lnTo>
                    <a:pt x="573" y="67"/>
                  </a:lnTo>
                  <a:lnTo>
                    <a:pt x="581" y="56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5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1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0"/>
                  </a:lnTo>
                  <a:lnTo>
                    <a:pt x="710" y="236"/>
                  </a:lnTo>
                  <a:lnTo>
                    <a:pt x="704" y="267"/>
                  </a:lnTo>
                  <a:lnTo>
                    <a:pt x="697" y="291"/>
                  </a:lnTo>
                  <a:lnTo>
                    <a:pt x="691" y="303"/>
                  </a:lnTo>
                  <a:lnTo>
                    <a:pt x="684" y="314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1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3"/>
                  </a:lnTo>
                  <a:lnTo>
                    <a:pt x="615" y="413"/>
                  </a:lnTo>
                  <a:lnTo>
                    <a:pt x="615" y="421"/>
                  </a:lnTo>
                  <a:lnTo>
                    <a:pt x="619" y="424"/>
                  </a:lnTo>
                  <a:lnTo>
                    <a:pt x="627" y="419"/>
                  </a:lnTo>
                  <a:lnTo>
                    <a:pt x="633" y="412"/>
                  </a:lnTo>
                  <a:lnTo>
                    <a:pt x="637" y="403"/>
                  </a:lnTo>
                  <a:lnTo>
                    <a:pt x="641" y="395"/>
                  </a:lnTo>
                  <a:lnTo>
                    <a:pt x="646" y="381"/>
                  </a:lnTo>
                  <a:lnTo>
                    <a:pt x="652" y="368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6"/>
                  </a:lnTo>
                  <a:lnTo>
                    <a:pt x="815" y="275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3"/>
                  </a:lnTo>
                  <a:lnTo>
                    <a:pt x="858" y="286"/>
                  </a:lnTo>
                  <a:lnTo>
                    <a:pt x="870" y="291"/>
                  </a:lnTo>
                  <a:lnTo>
                    <a:pt x="880" y="297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5"/>
                  </a:lnTo>
                  <a:lnTo>
                    <a:pt x="957" y="344"/>
                  </a:lnTo>
                  <a:lnTo>
                    <a:pt x="948" y="345"/>
                  </a:lnTo>
                  <a:lnTo>
                    <a:pt x="937" y="348"/>
                  </a:lnTo>
                  <a:lnTo>
                    <a:pt x="924" y="350"/>
                  </a:lnTo>
                  <a:lnTo>
                    <a:pt x="910" y="353"/>
                  </a:lnTo>
                  <a:lnTo>
                    <a:pt x="897" y="358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2"/>
                  </a:lnTo>
                  <a:lnTo>
                    <a:pt x="855" y="398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59"/>
                  </a:lnTo>
                  <a:lnTo>
                    <a:pt x="757" y="466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59"/>
                  </a:lnTo>
                  <a:lnTo>
                    <a:pt x="701" y="457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7"/>
                  </a:lnTo>
                  <a:lnTo>
                    <a:pt x="671" y="459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59"/>
                  </a:lnTo>
                  <a:lnTo>
                    <a:pt x="660" y="454"/>
                  </a:lnTo>
                  <a:lnTo>
                    <a:pt x="668" y="444"/>
                  </a:lnTo>
                  <a:lnTo>
                    <a:pt x="675" y="435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0"/>
                  </a:lnTo>
                  <a:lnTo>
                    <a:pt x="676" y="419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3"/>
                  </a:lnTo>
                  <a:lnTo>
                    <a:pt x="671" y="412"/>
                  </a:lnTo>
                  <a:lnTo>
                    <a:pt x="668" y="411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2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5"/>
                  </a:lnTo>
                  <a:lnTo>
                    <a:pt x="630" y="444"/>
                  </a:lnTo>
                  <a:lnTo>
                    <a:pt x="634" y="451"/>
                  </a:lnTo>
                  <a:lnTo>
                    <a:pt x="636" y="457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8"/>
                  </a:lnTo>
                  <a:lnTo>
                    <a:pt x="625" y="452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6"/>
                  </a:lnTo>
                  <a:lnTo>
                    <a:pt x="589" y="431"/>
                  </a:lnTo>
                  <a:lnTo>
                    <a:pt x="583" y="426"/>
                  </a:lnTo>
                  <a:lnTo>
                    <a:pt x="576" y="423"/>
                  </a:lnTo>
                  <a:lnTo>
                    <a:pt x="568" y="421"/>
                  </a:lnTo>
                  <a:lnTo>
                    <a:pt x="560" y="423"/>
                  </a:lnTo>
                  <a:lnTo>
                    <a:pt x="552" y="426"/>
                  </a:lnTo>
                  <a:lnTo>
                    <a:pt x="545" y="432"/>
                  </a:lnTo>
                  <a:lnTo>
                    <a:pt x="538" y="442"/>
                  </a:lnTo>
                  <a:lnTo>
                    <a:pt x="534" y="443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49"/>
                  </a:lnTo>
                  <a:lnTo>
                    <a:pt x="497" y="450"/>
                  </a:lnTo>
                  <a:lnTo>
                    <a:pt x="488" y="451"/>
                  </a:lnTo>
                  <a:lnTo>
                    <a:pt x="479" y="451"/>
                  </a:lnTo>
                  <a:lnTo>
                    <a:pt x="471" y="454"/>
                  </a:lnTo>
                  <a:lnTo>
                    <a:pt x="464" y="457"/>
                  </a:lnTo>
                  <a:lnTo>
                    <a:pt x="459" y="464"/>
                  </a:lnTo>
                  <a:lnTo>
                    <a:pt x="453" y="473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0"/>
                  </a:lnTo>
                  <a:lnTo>
                    <a:pt x="401" y="566"/>
                  </a:lnTo>
                  <a:lnTo>
                    <a:pt x="389" y="580"/>
                  </a:lnTo>
                  <a:lnTo>
                    <a:pt x="375" y="591"/>
                  </a:lnTo>
                  <a:lnTo>
                    <a:pt x="360" y="600"/>
                  </a:lnTo>
                  <a:lnTo>
                    <a:pt x="345" y="607"/>
                  </a:lnTo>
                  <a:lnTo>
                    <a:pt x="331" y="611"/>
                  </a:lnTo>
                  <a:lnTo>
                    <a:pt x="316" y="615"/>
                  </a:lnTo>
                  <a:lnTo>
                    <a:pt x="302" y="617"/>
                  </a:lnTo>
                  <a:lnTo>
                    <a:pt x="288" y="618"/>
                  </a:lnTo>
                  <a:lnTo>
                    <a:pt x="277" y="619"/>
                  </a:lnTo>
                  <a:lnTo>
                    <a:pt x="265" y="618"/>
                  </a:lnTo>
                  <a:lnTo>
                    <a:pt x="255" y="618"/>
                  </a:lnTo>
                  <a:lnTo>
                    <a:pt x="247" y="617"/>
                  </a:lnTo>
                  <a:lnTo>
                    <a:pt x="241" y="616"/>
                  </a:lnTo>
                  <a:lnTo>
                    <a:pt x="237" y="616"/>
                  </a:lnTo>
                  <a:lnTo>
                    <a:pt x="228" y="615"/>
                  </a:lnTo>
                  <a:lnTo>
                    <a:pt x="218" y="613"/>
                  </a:lnTo>
                  <a:lnTo>
                    <a:pt x="205" y="609"/>
                  </a:lnTo>
                  <a:lnTo>
                    <a:pt x="190" y="604"/>
                  </a:lnTo>
                  <a:lnTo>
                    <a:pt x="176" y="599"/>
                  </a:lnTo>
                  <a:lnTo>
                    <a:pt x="159" y="593"/>
                  </a:lnTo>
                  <a:lnTo>
                    <a:pt x="146" y="585"/>
                  </a:lnTo>
                  <a:lnTo>
                    <a:pt x="132" y="577"/>
                  </a:lnTo>
                  <a:lnTo>
                    <a:pt x="118" y="569"/>
                  </a:lnTo>
                  <a:lnTo>
                    <a:pt x="104" y="562"/>
                  </a:lnTo>
                  <a:lnTo>
                    <a:pt x="89" y="557"/>
                  </a:lnTo>
                  <a:lnTo>
                    <a:pt x="73" y="553"/>
                  </a:lnTo>
                  <a:lnTo>
                    <a:pt x="58" y="550"/>
                  </a:lnTo>
                  <a:lnTo>
                    <a:pt x="43" y="548"/>
                  </a:lnTo>
                  <a:lnTo>
                    <a:pt x="28" y="547"/>
                  </a:lnTo>
                  <a:lnTo>
                    <a:pt x="15" y="547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3"/>
                  </a:lnTo>
                  <a:lnTo>
                    <a:pt x="15" y="527"/>
                  </a:lnTo>
                  <a:lnTo>
                    <a:pt x="32" y="510"/>
                  </a:lnTo>
                  <a:lnTo>
                    <a:pt x="51" y="489"/>
                  </a:lnTo>
                  <a:lnTo>
                    <a:pt x="73" y="465"/>
                  </a:lnTo>
                  <a:lnTo>
                    <a:pt x="96" y="442"/>
                  </a:lnTo>
                  <a:lnTo>
                    <a:pt x="120" y="420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4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59"/>
                  </a:lnTo>
                  <a:lnTo>
                    <a:pt x="319" y="358"/>
                  </a:lnTo>
                  <a:lnTo>
                    <a:pt x="336" y="358"/>
                  </a:lnTo>
                  <a:lnTo>
                    <a:pt x="352" y="360"/>
                  </a:lnTo>
                  <a:lnTo>
                    <a:pt x="369" y="366"/>
                  </a:lnTo>
                  <a:lnTo>
                    <a:pt x="387" y="373"/>
                  </a:lnTo>
                  <a:lnTo>
                    <a:pt x="406" y="381"/>
                  </a:lnTo>
                  <a:lnTo>
                    <a:pt x="422" y="389"/>
                  </a:lnTo>
                  <a:lnTo>
                    <a:pt x="436" y="397"/>
                  </a:lnTo>
                  <a:lnTo>
                    <a:pt x="447" y="403"/>
                  </a:lnTo>
                  <a:lnTo>
                    <a:pt x="453" y="408"/>
                  </a:lnTo>
                  <a:lnTo>
                    <a:pt x="460" y="413"/>
                  </a:lnTo>
                  <a:lnTo>
                    <a:pt x="466" y="419"/>
                  </a:lnTo>
                  <a:lnTo>
                    <a:pt x="473" y="425"/>
                  </a:lnTo>
                  <a:lnTo>
                    <a:pt x="479" y="429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29"/>
                  </a:lnTo>
                  <a:lnTo>
                    <a:pt x="535" y="427"/>
                  </a:lnTo>
                  <a:lnTo>
                    <a:pt x="542" y="423"/>
                  </a:lnTo>
                  <a:lnTo>
                    <a:pt x="544" y="419"/>
                  </a:lnTo>
                  <a:lnTo>
                    <a:pt x="543" y="416"/>
                  </a:lnTo>
                  <a:lnTo>
                    <a:pt x="538" y="411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6"/>
                  </a:lnTo>
                  <a:lnTo>
                    <a:pt x="433" y="403"/>
                  </a:lnTo>
                  <a:lnTo>
                    <a:pt x="418" y="397"/>
                  </a:lnTo>
                  <a:lnTo>
                    <a:pt x="402" y="388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0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0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7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4"/>
                  </a:lnTo>
                  <a:lnTo>
                    <a:pt x="284" y="108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7"/>
                  </a:lnTo>
                  <a:lnTo>
                    <a:pt x="347" y="159"/>
                  </a:lnTo>
                  <a:lnTo>
                    <a:pt x="369" y="169"/>
                  </a:lnTo>
                  <a:lnTo>
                    <a:pt x="392" y="177"/>
                  </a:lnTo>
                  <a:lnTo>
                    <a:pt x="413" y="184"/>
                  </a:lnTo>
                  <a:lnTo>
                    <a:pt x="431" y="190"/>
                  </a:lnTo>
                  <a:lnTo>
                    <a:pt x="443" y="193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0"/>
                  </a:lnTo>
                  <a:lnTo>
                    <a:pt x="517" y="244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7"/>
                  </a:lnTo>
                  <a:lnTo>
                    <a:pt x="544" y="329"/>
                  </a:lnTo>
                  <a:lnTo>
                    <a:pt x="540" y="359"/>
                  </a:lnTo>
                  <a:lnTo>
                    <a:pt x="540" y="368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2"/>
                  </a:lnTo>
                  <a:lnTo>
                    <a:pt x="583" y="416"/>
                  </a:lnTo>
                  <a:lnTo>
                    <a:pt x="591" y="420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19"/>
                  </a:lnTo>
                  <a:lnTo>
                    <a:pt x="605" y="412"/>
                  </a:lnTo>
                  <a:lnTo>
                    <a:pt x="605" y="405"/>
                  </a:lnTo>
                  <a:lnTo>
                    <a:pt x="604" y="397"/>
                  </a:lnTo>
                  <a:lnTo>
                    <a:pt x="600" y="389"/>
                  </a:lnTo>
                  <a:lnTo>
                    <a:pt x="596" y="383"/>
                  </a:lnTo>
                  <a:lnTo>
                    <a:pt x="588" y="374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8"/>
                  </a:lnTo>
                  <a:lnTo>
                    <a:pt x="538" y="307"/>
                  </a:lnTo>
                  <a:lnTo>
                    <a:pt x="528" y="284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6" name="Freeform 524"/>
            <p:cNvSpPr>
              <a:spLocks/>
            </p:cNvSpPr>
            <p:nvPr/>
          </p:nvSpPr>
          <p:spPr bwMode="auto">
            <a:xfrm>
              <a:off x="5566" y="4085"/>
              <a:ext cx="123" cy="152"/>
            </a:xfrm>
            <a:custGeom>
              <a:avLst/>
              <a:gdLst>
                <a:gd name="T0" fmla="*/ 0 w 248"/>
                <a:gd name="T1" fmla="*/ 0 h 305"/>
                <a:gd name="T2" fmla="*/ 0 w 248"/>
                <a:gd name="T3" fmla="*/ 0 h 305"/>
                <a:gd name="T4" fmla="*/ 0 w 248"/>
                <a:gd name="T5" fmla="*/ 0 h 305"/>
                <a:gd name="T6" fmla="*/ 0 w 248"/>
                <a:gd name="T7" fmla="*/ 0 h 305"/>
                <a:gd name="T8" fmla="*/ 0 w 248"/>
                <a:gd name="T9" fmla="*/ 0 h 305"/>
                <a:gd name="T10" fmla="*/ 0 w 248"/>
                <a:gd name="T11" fmla="*/ 0 h 305"/>
                <a:gd name="T12" fmla="*/ 0 w 248"/>
                <a:gd name="T13" fmla="*/ 0 h 305"/>
                <a:gd name="T14" fmla="*/ 0 w 248"/>
                <a:gd name="T15" fmla="*/ 0 h 305"/>
                <a:gd name="T16" fmla="*/ 0 w 248"/>
                <a:gd name="T17" fmla="*/ 0 h 305"/>
                <a:gd name="T18" fmla="*/ 0 w 248"/>
                <a:gd name="T19" fmla="*/ 0 h 305"/>
                <a:gd name="T20" fmla="*/ 0 w 248"/>
                <a:gd name="T21" fmla="*/ 0 h 305"/>
                <a:gd name="T22" fmla="*/ 0 w 248"/>
                <a:gd name="T23" fmla="*/ 0 h 305"/>
                <a:gd name="T24" fmla="*/ 0 w 248"/>
                <a:gd name="T25" fmla="*/ 0 h 305"/>
                <a:gd name="T26" fmla="*/ 0 w 248"/>
                <a:gd name="T27" fmla="*/ 0 h 305"/>
                <a:gd name="T28" fmla="*/ 0 w 248"/>
                <a:gd name="T29" fmla="*/ 0 h 305"/>
                <a:gd name="T30" fmla="*/ 0 w 248"/>
                <a:gd name="T31" fmla="*/ 0 h 305"/>
                <a:gd name="T32" fmla="*/ 0 w 248"/>
                <a:gd name="T33" fmla="*/ 0 h 305"/>
                <a:gd name="T34" fmla="*/ 0 w 248"/>
                <a:gd name="T35" fmla="*/ 0 h 305"/>
                <a:gd name="T36" fmla="*/ 0 w 248"/>
                <a:gd name="T37" fmla="*/ 0 h 305"/>
                <a:gd name="T38" fmla="*/ 0 w 248"/>
                <a:gd name="T39" fmla="*/ 0 h 305"/>
                <a:gd name="T40" fmla="*/ 0 w 248"/>
                <a:gd name="T41" fmla="*/ 0 h 305"/>
                <a:gd name="T42" fmla="*/ 0 w 248"/>
                <a:gd name="T43" fmla="*/ 0 h 305"/>
                <a:gd name="T44" fmla="*/ 0 w 248"/>
                <a:gd name="T45" fmla="*/ 0 h 305"/>
                <a:gd name="T46" fmla="*/ 0 w 248"/>
                <a:gd name="T47" fmla="*/ 0 h 305"/>
                <a:gd name="T48" fmla="*/ 0 w 248"/>
                <a:gd name="T49" fmla="*/ 0 h 305"/>
                <a:gd name="T50" fmla="*/ 0 w 248"/>
                <a:gd name="T51" fmla="*/ 0 h 305"/>
                <a:gd name="T52" fmla="*/ 0 w 248"/>
                <a:gd name="T53" fmla="*/ 0 h 305"/>
                <a:gd name="T54" fmla="*/ 0 w 248"/>
                <a:gd name="T55" fmla="*/ 0 h 305"/>
                <a:gd name="T56" fmla="*/ 0 w 248"/>
                <a:gd name="T57" fmla="*/ 0 h 305"/>
                <a:gd name="T58" fmla="*/ 0 w 248"/>
                <a:gd name="T59" fmla="*/ 0 h 305"/>
                <a:gd name="T60" fmla="*/ 0 w 248"/>
                <a:gd name="T61" fmla="*/ 0 h 305"/>
                <a:gd name="T62" fmla="*/ 0 w 248"/>
                <a:gd name="T63" fmla="*/ 0 h 305"/>
                <a:gd name="T64" fmla="*/ 0 w 248"/>
                <a:gd name="T65" fmla="*/ 0 h 305"/>
                <a:gd name="T66" fmla="*/ 0 w 248"/>
                <a:gd name="T67" fmla="*/ 0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8"/>
                <a:gd name="T103" fmla="*/ 0 h 305"/>
                <a:gd name="T104" fmla="*/ 248 w 248"/>
                <a:gd name="T105" fmla="*/ 305 h 3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9"/>
                  </a:lnTo>
                  <a:lnTo>
                    <a:pt x="56" y="24"/>
                  </a:lnTo>
                  <a:lnTo>
                    <a:pt x="48" y="28"/>
                  </a:lnTo>
                  <a:lnTo>
                    <a:pt x="38" y="28"/>
                  </a:lnTo>
                  <a:lnTo>
                    <a:pt x="31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3"/>
                  </a:lnTo>
                  <a:lnTo>
                    <a:pt x="17" y="12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8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5"/>
                  </a:lnTo>
                  <a:lnTo>
                    <a:pt x="44" y="43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5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3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80"/>
                  </a:lnTo>
                  <a:lnTo>
                    <a:pt x="13" y="80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7"/>
                  </a:lnTo>
                  <a:lnTo>
                    <a:pt x="37" y="210"/>
                  </a:lnTo>
                  <a:lnTo>
                    <a:pt x="64" y="232"/>
                  </a:lnTo>
                  <a:lnTo>
                    <a:pt x="97" y="249"/>
                  </a:lnTo>
                  <a:lnTo>
                    <a:pt x="139" y="263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5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2"/>
                  </a:lnTo>
                  <a:lnTo>
                    <a:pt x="202" y="120"/>
                  </a:lnTo>
                  <a:lnTo>
                    <a:pt x="194" y="95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" name="Freeform 525"/>
            <p:cNvSpPr>
              <a:spLocks/>
            </p:cNvSpPr>
            <p:nvPr/>
          </p:nvSpPr>
          <p:spPr bwMode="auto">
            <a:xfrm>
              <a:off x="5535" y="4121"/>
              <a:ext cx="15" cy="15"/>
            </a:xfrm>
            <a:custGeom>
              <a:avLst/>
              <a:gdLst>
                <a:gd name="T0" fmla="*/ 1 w 29"/>
                <a:gd name="T1" fmla="*/ 0 h 31"/>
                <a:gd name="T2" fmla="*/ 1 w 29"/>
                <a:gd name="T3" fmla="*/ 0 h 31"/>
                <a:gd name="T4" fmla="*/ 1 w 29"/>
                <a:gd name="T5" fmla="*/ 0 h 31"/>
                <a:gd name="T6" fmla="*/ 1 w 29"/>
                <a:gd name="T7" fmla="*/ 0 h 31"/>
                <a:gd name="T8" fmla="*/ 1 w 29"/>
                <a:gd name="T9" fmla="*/ 0 h 31"/>
                <a:gd name="T10" fmla="*/ 1 w 29"/>
                <a:gd name="T11" fmla="*/ 0 h 31"/>
                <a:gd name="T12" fmla="*/ 1 w 29"/>
                <a:gd name="T13" fmla="*/ 0 h 31"/>
                <a:gd name="T14" fmla="*/ 1 w 29"/>
                <a:gd name="T15" fmla="*/ 0 h 31"/>
                <a:gd name="T16" fmla="*/ 0 w 29"/>
                <a:gd name="T17" fmla="*/ 0 h 31"/>
                <a:gd name="T18" fmla="*/ 1 w 29"/>
                <a:gd name="T19" fmla="*/ 0 h 31"/>
                <a:gd name="T20" fmla="*/ 1 w 29"/>
                <a:gd name="T21" fmla="*/ 0 h 31"/>
                <a:gd name="T22" fmla="*/ 1 w 29"/>
                <a:gd name="T23" fmla="*/ 0 h 31"/>
                <a:gd name="T24" fmla="*/ 1 w 29"/>
                <a:gd name="T25" fmla="*/ 0 h 31"/>
                <a:gd name="T26" fmla="*/ 1 w 29"/>
                <a:gd name="T27" fmla="*/ 0 h 31"/>
                <a:gd name="T28" fmla="*/ 1 w 29"/>
                <a:gd name="T29" fmla="*/ 0 h 31"/>
                <a:gd name="T30" fmla="*/ 1 w 29"/>
                <a:gd name="T31" fmla="*/ 0 h 31"/>
                <a:gd name="T32" fmla="*/ 1 w 29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1"/>
                <a:gd name="T53" fmla="*/ 29 w 29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1">
                  <a:moveTo>
                    <a:pt x="29" y="19"/>
                  </a:moveTo>
                  <a:lnTo>
                    <a:pt x="27" y="25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3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6" y="7"/>
                  </a:lnTo>
                  <a:lnTo>
                    <a:pt x="29" y="1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8" name="Freeform 526"/>
            <p:cNvSpPr>
              <a:spLocks/>
            </p:cNvSpPr>
            <p:nvPr/>
          </p:nvSpPr>
          <p:spPr bwMode="auto">
            <a:xfrm>
              <a:off x="5507" y="4097"/>
              <a:ext cx="16" cy="15"/>
            </a:xfrm>
            <a:custGeom>
              <a:avLst/>
              <a:gdLst>
                <a:gd name="T0" fmla="*/ 1 w 31"/>
                <a:gd name="T1" fmla="*/ 0 h 31"/>
                <a:gd name="T2" fmla="*/ 1 w 31"/>
                <a:gd name="T3" fmla="*/ 0 h 31"/>
                <a:gd name="T4" fmla="*/ 1 w 31"/>
                <a:gd name="T5" fmla="*/ 0 h 31"/>
                <a:gd name="T6" fmla="*/ 1 w 31"/>
                <a:gd name="T7" fmla="*/ 0 h 31"/>
                <a:gd name="T8" fmla="*/ 1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1 w 31"/>
                <a:gd name="T15" fmla="*/ 0 h 31"/>
                <a:gd name="T16" fmla="*/ 1 w 31"/>
                <a:gd name="T17" fmla="*/ 0 h 31"/>
                <a:gd name="T18" fmla="*/ 1 w 31"/>
                <a:gd name="T19" fmla="*/ 0 h 31"/>
                <a:gd name="T20" fmla="*/ 1 w 31"/>
                <a:gd name="T21" fmla="*/ 0 h 31"/>
                <a:gd name="T22" fmla="*/ 1 w 31"/>
                <a:gd name="T23" fmla="*/ 0 h 31"/>
                <a:gd name="T24" fmla="*/ 1 w 31"/>
                <a:gd name="T25" fmla="*/ 0 h 31"/>
                <a:gd name="T26" fmla="*/ 1 w 31"/>
                <a:gd name="T27" fmla="*/ 0 h 31"/>
                <a:gd name="T28" fmla="*/ 1 w 31"/>
                <a:gd name="T29" fmla="*/ 0 h 31"/>
                <a:gd name="T30" fmla="*/ 1 w 31"/>
                <a:gd name="T31" fmla="*/ 0 h 31"/>
                <a:gd name="T32" fmla="*/ 1 w 31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Freeform 527"/>
            <p:cNvSpPr>
              <a:spLocks/>
            </p:cNvSpPr>
            <p:nvPr/>
          </p:nvSpPr>
          <p:spPr bwMode="auto">
            <a:xfrm>
              <a:off x="5544" y="4082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1 w 31"/>
                <a:gd name="T9" fmla="*/ 0 h 33"/>
                <a:gd name="T10" fmla="*/ 0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27" y="28"/>
                  </a:moveTo>
                  <a:lnTo>
                    <a:pt x="23" y="31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0" name="Freeform 528"/>
            <p:cNvSpPr>
              <a:spLocks/>
            </p:cNvSpPr>
            <p:nvPr/>
          </p:nvSpPr>
          <p:spPr bwMode="auto">
            <a:xfrm>
              <a:off x="5567" y="4104"/>
              <a:ext cx="16" cy="16"/>
            </a:xfrm>
            <a:custGeom>
              <a:avLst/>
              <a:gdLst>
                <a:gd name="T0" fmla="*/ 1 w 31"/>
                <a:gd name="T1" fmla="*/ 1 h 31"/>
                <a:gd name="T2" fmla="*/ 1 w 31"/>
                <a:gd name="T3" fmla="*/ 1 h 31"/>
                <a:gd name="T4" fmla="*/ 1 w 31"/>
                <a:gd name="T5" fmla="*/ 1 h 31"/>
                <a:gd name="T6" fmla="*/ 1 w 31"/>
                <a:gd name="T7" fmla="*/ 1 h 31"/>
                <a:gd name="T8" fmla="*/ 1 w 31"/>
                <a:gd name="T9" fmla="*/ 1 h 31"/>
                <a:gd name="T10" fmla="*/ 1 w 31"/>
                <a:gd name="T11" fmla="*/ 1 h 31"/>
                <a:gd name="T12" fmla="*/ 1 w 31"/>
                <a:gd name="T13" fmla="*/ 1 h 31"/>
                <a:gd name="T14" fmla="*/ 1 w 31"/>
                <a:gd name="T15" fmla="*/ 0 h 31"/>
                <a:gd name="T16" fmla="*/ 1 w 31"/>
                <a:gd name="T17" fmla="*/ 1 h 31"/>
                <a:gd name="T18" fmla="*/ 1 w 31"/>
                <a:gd name="T19" fmla="*/ 1 h 31"/>
                <a:gd name="T20" fmla="*/ 0 w 31"/>
                <a:gd name="T21" fmla="*/ 1 h 31"/>
                <a:gd name="T22" fmla="*/ 0 w 31"/>
                <a:gd name="T23" fmla="*/ 1 h 31"/>
                <a:gd name="T24" fmla="*/ 0 w 31"/>
                <a:gd name="T25" fmla="*/ 1 h 31"/>
                <a:gd name="T26" fmla="*/ 1 w 31"/>
                <a:gd name="T27" fmla="*/ 1 h 31"/>
                <a:gd name="T28" fmla="*/ 1 w 31"/>
                <a:gd name="T29" fmla="*/ 1 h 31"/>
                <a:gd name="T30" fmla="*/ 1 w 31"/>
                <a:gd name="T31" fmla="*/ 1 h 31"/>
                <a:gd name="T32" fmla="*/ 1 w 31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4" y="31"/>
                  </a:moveTo>
                  <a:lnTo>
                    <a:pt x="29" y="27"/>
                  </a:lnTo>
                  <a:lnTo>
                    <a:pt x="31" y="20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1" name="Freeform 529"/>
            <p:cNvSpPr>
              <a:spLocks/>
            </p:cNvSpPr>
            <p:nvPr/>
          </p:nvSpPr>
          <p:spPr bwMode="auto">
            <a:xfrm>
              <a:off x="5582" y="4078"/>
              <a:ext cx="14" cy="13"/>
            </a:xfrm>
            <a:custGeom>
              <a:avLst/>
              <a:gdLst>
                <a:gd name="T0" fmla="*/ 1 w 27"/>
                <a:gd name="T1" fmla="*/ 0 h 28"/>
                <a:gd name="T2" fmla="*/ 1 w 27"/>
                <a:gd name="T3" fmla="*/ 0 h 28"/>
                <a:gd name="T4" fmla="*/ 1 w 27"/>
                <a:gd name="T5" fmla="*/ 0 h 28"/>
                <a:gd name="T6" fmla="*/ 1 w 27"/>
                <a:gd name="T7" fmla="*/ 0 h 28"/>
                <a:gd name="T8" fmla="*/ 1 w 27"/>
                <a:gd name="T9" fmla="*/ 0 h 28"/>
                <a:gd name="T10" fmla="*/ 1 w 27"/>
                <a:gd name="T11" fmla="*/ 0 h 28"/>
                <a:gd name="T12" fmla="*/ 1 w 27"/>
                <a:gd name="T13" fmla="*/ 0 h 28"/>
                <a:gd name="T14" fmla="*/ 1 w 27"/>
                <a:gd name="T15" fmla="*/ 0 h 28"/>
                <a:gd name="T16" fmla="*/ 0 w 27"/>
                <a:gd name="T17" fmla="*/ 0 h 28"/>
                <a:gd name="T18" fmla="*/ 1 w 27"/>
                <a:gd name="T19" fmla="*/ 0 h 28"/>
                <a:gd name="T20" fmla="*/ 1 w 27"/>
                <a:gd name="T21" fmla="*/ 0 h 28"/>
                <a:gd name="T22" fmla="*/ 1 w 27"/>
                <a:gd name="T23" fmla="*/ 0 h 28"/>
                <a:gd name="T24" fmla="*/ 1 w 27"/>
                <a:gd name="T25" fmla="*/ 0 h 28"/>
                <a:gd name="T26" fmla="*/ 1 w 27"/>
                <a:gd name="T27" fmla="*/ 0 h 28"/>
                <a:gd name="T28" fmla="*/ 1 w 27"/>
                <a:gd name="T29" fmla="*/ 0 h 28"/>
                <a:gd name="T30" fmla="*/ 1 w 27"/>
                <a:gd name="T31" fmla="*/ 0 h 28"/>
                <a:gd name="T32" fmla="*/ 1 w 27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27" y="12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6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2" name="Freeform 530"/>
            <p:cNvSpPr>
              <a:spLocks/>
            </p:cNvSpPr>
            <p:nvPr/>
          </p:nvSpPr>
          <p:spPr bwMode="auto">
            <a:xfrm>
              <a:off x="5562" y="4052"/>
              <a:ext cx="12" cy="15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w 25"/>
                <a:gd name="T17" fmla="*/ 0 h 31"/>
                <a:gd name="T18" fmla="*/ 0 w 25"/>
                <a:gd name="T19" fmla="*/ 0 h 31"/>
                <a:gd name="T20" fmla="*/ 0 w 25"/>
                <a:gd name="T21" fmla="*/ 0 h 31"/>
                <a:gd name="T22" fmla="*/ 0 w 25"/>
                <a:gd name="T23" fmla="*/ 0 h 31"/>
                <a:gd name="T24" fmla="*/ 0 w 25"/>
                <a:gd name="T25" fmla="*/ 0 h 31"/>
                <a:gd name="T26" fmla="*/ 0 w 25"/>
                <a:gd name="T27" fmla="*/ 0 h 31"/>
                <a:gd name="T28" fmla="*/ 0 w 25"/>
                <a:gd name="T29" fmla="*/ 0 h 31"/>
                <a:gd name="T30" fmla="*/ 0 w 25"/>
                <a:gd name="T31" fmla="*/ 0 h 31"/>
                <a:gd name="T32" fmla="*/ 0 w 25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7"/>
                  </a:lnTo>
                  <a:lnTo>
                    <a:pt x="12" y="29"/>
                  </a:lnTo>
                  <a:lnTo>
                    <a:pt x="7" y="31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3" name="Freeform 531"/>
            <p:cNvSpPr>
              <a:spLocks/>
            </p:cNvSpPr>
            <p:nvPr/>
          </p:nvSpPr>
          <p:spPr bwMode="auto">
            <a:xfrm>
              <a:off x="5536" y="4063"/>
              <a:ext cx="15" cy="16"/>
            </a:xfrm>
            <a:custGeom>
              <a:avLst/>
              <a:gdLst>
                <a:gd name="T0" fmla="*/ 1 w 30"/>
                <a:gd name="T1" fmla="*/ 0 h 34"/>
                <a:gd name="T2" fmla="*/ 1 w 30"/>
                <a:gd name="T3" fmla="*/ 0 h 34"/>
                <a:gd name="T4" fmla="*/ 1 w 30"/>
                <a:gd name="T5" fmla="*/ 0 h 34"/>
                <a:gd name="T6" fmla="*/ 1 w 30"/>
                <a:gd name="T7" fmla="*/ 0 h 34"/>
                <a:gd name="T8" fmla="*/ 1 w 30"/>
                <a:gd name="T9" fmla="*/ 0 h 34"/>
                <a:gd name="T10" fmla="*/ 1 w 30"/>
                <a:gd name="T11" fmla="*/ 0 h 34"/>
                <a:gd name="T12" fmla="*/ 0 w 30"/>
                <a:gd name="T13" fmla="*/ 0 h 34"/>
                <a:gd name="T14" fmla="*/ 0 w 30"/>
                <a:gd name="T15" fmla="*/ 0 h 34"/>
                <a:gd name="T16" fmla="*/ 1 w 30"/>
                <a:gd name="T17" fmla="*/ 0 h 34"/>
                <a:gd name="T18" fmla="*/ 1 w 30"/>
                <a:gd name="T19" fmla="*/ 0 h 34"/>
                <a:gd name="T20" fmla="*/ 1 w 30"/>
                <a:gd name="T21" fmla="*/ 0 h 34"/>
                <a:gd name="T22" fmla="*/ 1 w 30"/>
                <a:gd name="T23" fmla="*/ 0 h 34"/>
                <a:gd name="T24" fmla="*/ 1 w 30"/>
                <a:gd name="T25" fmla="*/ 0 h 34"/>
                <a:gd name="T26" fmla="*/ 1 w 30"/>
                <a:gd name="T27" fmla="*/ 0 h 34"/>
                <a:gd name="T28" fmla="*/ 1 w 30"/>
                <a:gd name="T29" fmla="*/ 0 h 34"/>
                <a:gd name="T30" fmla="*/ 1 w 30"/>
                <a:gd name="T31" fmla="*/ 0 h 34"/>
                <a:gd name="T32" fmla="*/ 1 w 30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4"/>
                <a:gd name="T53" fmla="*/ 30 w 30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4">
                  <a:moveTo>
                    <a:pt x="27" y="18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3"/>
                  </a:lnTo>
                  <a:lnTo>
                    <a:pt x="9" y="34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4" name="Freeform 532"/>
            <p:cNvSpPr>
              <a:spLocks/>
            </p:cNvSpPr>
            <p:nvPr/>
          </p:nvSpPr>
          <p:spPr bwMode="auto">
            <a:xfrm>
              <a:off x="5518" y="4060"/>
              <a:ext cx="15" cy="14"/>
            </a:xfrm>
            <a:custGeom>
              <a:avLst/>
              <a:gdLst>
                <a:gd name="T0" fmla="*/ 1 w 29"/>
                <a:gd name="T1" fmla="*/ 1 h 28"/>
                <a:gd name="T2" fmla="*/ 1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1 w 29"/>
                <a:gd name="T9" fmla="*/ 1 h 28"/>
                <a:gd name="T10" fmla="*/ 1 w 29"/>
                <a:gd name="T11" fmla="*/ 1 h 28"/>
                <a:gd name="T12" fmla="*/ 1 w 29"/>
                <a:gd name="T13" fmla="*/ 1 h 28"/>
                <a:gd name="T14" fmla="*/ 1 w 29"/>
                <a:gd name="T15" fmla="*/ 0 h 28"/>
                <a:gd name="T16" fmla="*/ 1 w 29"/>
                <a:gd name="T17" fmla="*/ 1 h 28"/>
                <a:gd name="T18" fmla="*/ 1 w 29"/>
                <a:gd name="T19" fmla="*/ 1 h 28"/>
                <a:gd name="T20" fmla="*/ 1 w 29"/>
                <a:gd name="T21" fmla="*/ 1 h 28"/>
                <a:gd name="T22" fmla="*/ 1 w 29"/>
                <a:gd name="T23" fmla="*/ 1 h 28"/>
                <a:gd name="T24" fmla="*/ 1 w 29"/>
                <a:gd name="T25" fmla="*/ 1 h 28"/>
                <a:gd name="T26" fmla="*/ 1 w 29"/>
                <a:gd name="T27" fmla="*/ 1 h 28"/>
                <a:gd name="T28" fmla="*/ 1 w 29"/>
                <a:gd name="T29" fmla="*/ 1 h 28"/>
                <a:gd name="T30" fmla="*/ 1 w 29"/>
                <a:gd name="T31" fmla="*/ 1 h 28"/>
                <a:gd name="T32" fmla="*/ 1 w 29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8"/>
                <a:gd name="T53" fmla="*/ 29 w 29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8">
                  <a:moveTo>
                    <a:pt x="5" y="25"/>
                  </a:moveTo>
                  <a:lnTo>
                    <a:pt x="1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9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7"/>
                  </a:lnTo>
                  <a:lnTo>
                    <a:pt x="12" y="28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5" name="Freeform 533"/>
            <p:cNvSpPr>
              <a:spLocks/>
            </p:cNvSpPr>
            <p:nvPr/>
          </p:nvSpPr>
          <p:spPr bwMode="auto">
            <a:xfrm>
              <a:off x="5577" y="3986"/>
              <a:ext cx="123" cy="80"/>
            </a:xfrm>
            <a:custGeom>
              <a:avLst/>
              <a:gdLst>
                <a:gd name="T0" fmla="*/ 0 w 247"/>
                <a:gd name="T1" fmla="*/ 1 h 159"/>
                <a:gd name="T2" fmla="*/ 0 w 247"/>
                <a:gd name="T3" fmla="*/ 1 h 159"/>
                <a:gd name="T4" fmla="*/ 0 w 247"/>
                <a:gd name="T5" fmla="*/ 1 h 159"/>
                <a:gd name="T6" fmla="*/ 0 w 247"/>
                <a:gd name="T7" fmla="*/ 1 h 159"/>
                <a:gd name="T8" fmla="*/ 0 w 247"/>
                <a:gd name="T9" fmla="*/ 1 h 159"/>
                <a:gd name="T10" fmla="*/ 0 w 247"/>
                <a:gd name="T11" fmla="*/ 1 h 159"/>
                <a:gd name="T12" fmla="*/ 0 w 247"/>
                <a:gd name="T13" fmla="*/ 1 h 159"/>
                <a:gd name="T14" fmla="*/ 0 w 247"/>
                <a:gd name="T15" fmla="*/ 1 h 159"/>
                <a:gd name="T16" fmla="*/ 0 w 247"/>
                <a:gd name="T17" fmla="*/ 1 h 159"/>
                <a:gd name="T18" fmla="*/ 0 w 247"/>
                <a:gd name="T19" fmla="*/ 1 h 159"/>
                <a:gd name="T20" fmla="*/ 0 w 247"/>
                <a:gd name="T21" fmla="*/ 1 h 159"/>
                <a:gd name="T22" fmla="*/ 0 w 247"/>
                <a:gd name="T23" fmla="*/ 1 h 159"/>
                <a:gd name="T24" fmla="*/ 0 w 247"/>
                <a:gd name="T25" fmla="*/ 1 h 159"/>
                <a:gd name="T26" fmla="*/ 0 w 247"/>
                <a:gd name="T27" fmla="*/ 1 h 159"/>
                <a:gd name="T28" fmla="*/ 0 w 247"/>
                <a:gd name="T29" fmla="*/ 1 h 159"/>
                <a:gd name="T30" fmla="*/ 0 w 247"/>
                <a:gd name="T31" fmla="*/ 1 h 159"/>
                <a:gd name="T32" fmla="*/ 0 w 247"/>
                <a:gd name="T33" fmla="*/ 1 h 159"/>
                <a:gd name="T34" fmla="*/ 0 w 247"/>
                <a:gd name="T35" fmla="*/ 1 h 159"/>
                <a:gd name="T36" fmla="*/ 0 w 247"/>
                <a:gd name="T37" fmla="*/ 1 h 159"/>
                <a:gd name="T38" fmla="*/ 0 w 247"/>
                <a:gd name="T39" fmla="*/ 1 h 159"/>
                <a:gd name="T40" fmla="*/ 0 w 247"/>
                <a:gd name="T41" fmla="*/ 1 h 159"/>
                <a:gd name="T42" fmla="*/ 0 w 247"/>
                <a:gd name="T43" fmla="*/ 1 h 159"/>
                <a:gd name="T44" fmla="*/ 0 w 247"/>
                <a:gd name="T45" fmla="*/ 1 h 159"/>
                <a:gd name="T46" fmla="*/ 0 w 247"/>
                <a:gd name="T47" fmla="*/ 1 h 159"/>
                <a:gd name="T48" fmla="*/ 0 w 247"/>
                <a:gd name="T49" fmla="*/ 1 h 159"/>
                <a:gd name="T50" fmla="*/ 0 w 247"/>
                <a:gd name="T51" fmla="*/ 1 h 159"/>
                <a:gd name="T52" fmla="*/ 0 w 247"/>
                <a:gd name="T53" fmla="*/ 1 h 159"/>
                <a:gd name="T54" fmla="*/ 0 w 247"/>
                <a:gd name="T55" fmla="*/ 1 h 159"/>
                <a:gd name="T56" fmla="*/ 0 w 247"/>
                <a:gd name="T57" fmla="*/ 1 h 159"/>
                <a:gd name="T58" fmla="*/ 0 w 247"/>
                <a:gd name="T59" fmla="*/ 1 h 159"/>
                <a:gd name="T60" fmla="*/ 0 w 247"/>
                <a:gd name="T61" fmla="*/ 1 h 159"/>
                <a:gd name="T62" fmla="*/ 0 w 247"/>
                <a:gd name="T63" fmla="*/ 1 h 159"/>
                <a:gd name="T64" fmla="*/ 0 w 247"/>
                <a:gd name="T65" fmla="*/ 1 h 159"/>
                <a:gd name="T66" fmla="*/ 0 w 247"/>
                <a:gd name="T67" fmla="*/ 1 h 159"/>
                <a:gd name="T68" fmla="*/ 0 w 247"/>
                <a:gd name="T69" fmla="*/ 1 h 159"/>
                <a:gd name="T70" fmla="*/ 0 w 247"/>
                <a:gd name="T71" fmla="*/ 1 h 159"/>
                <a:gd name="T72" fmla="*/ 0 w 247"/>
                <a:gd name="T73" fmla="*/ 1 h 159"/>
                <a:gd name="T74" fmla="*/ 0 w 247"/>
                <a:gd name="T75" fmla="*/ 1 h 159"/>
                <a:gd name="T76" fmla="*/ 0 w 247"/>
                <a:gd name="T77" fmla="*/ 1 h 159"/>
                <a:gd name="T78" fmla="*/ 0 w 247"/>
                <a:gd name="T79" fmla="*/ 1 h 159"/>
                <a:gd name="T80" fmla="*/ 0 w 247"/>
                <a:gd name="T81" fmla="*/ 1 h 159"/>
                <a:gd name="T82" fmla="*/ 0 w 247"/>
                <a:gd name="T83" fmla="*/ 1 h 159"/>
                <a:gd name="T84" fmla="*/ 0 w 247"/>
                <a:gd name="T85" fmla="*/ 1 h 159"/>
                <a:gd name="T86" fmla="*/ 0 w 247"/>
                <a:gd name="T87" fmla="*/ 1 h 159"/>
                <a:gd name="T88" fmla="*/ 0 w 247"/>
                <a:gd name="T89" fmla="*/ 1 h 159"/>
                <a:gd name="T90" fmla="*/ 0 w 247"/>
                <a:gd name="T91" fmla="*/ 1 h 159"/>
                <a:gd name="T92" fmla="*/ 0 w 247"/>
                <a:gd name="T93" fmla="*/ 1 h 159"/>
                <a:gd name="T94" fmla="*/ 0 w 247"/>
                <a:gd name="T95" fmla="*/ 1 h 159"/>
                <a:gd name="T96" fmla="*/ 0 w 247"/>
                <a:gd name="T97" fmla="*/ 1 h 159"/>
                <a:gd name="T98" fmla="*/ 0 w 247"/>
                <a:gd name="T99" fmla="*/ 1 h 159"/>
                <a:gd name="T100" fmla="*/ 0 w 247"/>
                <a:gd name="T101" fmla="*/ 1 h 159"/>
                <a:gd name="T102" fmla="*/ 0 w 247"/>
                <a:gd name="T103" fmla="*/ 1 h 159"/>
                <a:gd name="T104" fmla="*/ 0 w 247"/>
                <a:gd name="T105" fmla="*/ 1 h 159"/>
                <a:gd name="T106" fmla="*/ 0 w 247"/>
                <a:gd name="T107" fmla="*/ 1 h 159"/>
                <a:gd name="T108" fmla="*/ 0 w 247"/>
                <a:gd name="T109" fmla="*/ 1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7"/>
                <a:gd name="T166" fmla="*/ 0 h 159"/>
                <a:gd name="T167" fmla="*/ 247 w 247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2"/>
                  </a:lnTo>
                  <a:lnTo>
                    <a:pt x="7" y="134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40"/>
                  </a:lnTo>
                  <a:lnTo>
                    <a:pt x="9" y="142"/>
                  </a:lnTo>
                  <a:lnTo>
                    <a:pt x="14" y="137"/>
                  </a:lnTo>
                  <a:lnTo>
                    <a:pt x="19" y="134"/>
                  </a:lnTo>
                  <a:lnTo>
                    <a:pt x="22" y="132"/>
                  </a:lnTo>
                  <a:lnTo>
                    <a:pt x="24" y="129"/>
                  </a:lnTo>
                  <a:lnTo>
                    <a:pt x="34" y="134"/>
                  </a:lnTo>
                  <a:lnTo>
                    <a:pt x="46" y="140"/>
                  </a:lnTo>
                  <a:lnTo>
                    <a:pt x="61" y="145"/>
                  </a:lnTo>
                  <a:lnTo>
                    <a:pt x="77" y="150"/>
                  </a:lnTo>
                  <a:lnTo>
                    <a:pt x="95" y="155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7"/>
                  </a:lnTo>
                  <a:lnTo>
                    <a:pt x="144" y="156"/>
                  </a:lnTo>
                  <a:lnTo>
                    <a:pt x="140" y="155"/>
                  </a:lnTo>
                  <a:lnTo>
                    <a:pt x="133" y="155"/>
                  </a:lnTo>
                  <a:lnTo>
                    <a:pt x="120" y="155"/>
                  </a:lnTo>
                  <a:lnTo>
                    <a:pt x="106" y="152"/>
                  </a:lnTo>
                  <a:lnTo>
                    <a:pt x="92" y="148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3"/>
                  </a:lnTo>
                  <a:lnTo>
                    <a:pt x="45" y="127"/>
                  </a:lnTo>
                  <a:lnTo>
                    <a:pt x="38" y="121"/>
                  </a:lnTo>
                  <a:lnTo>
                    <a:pt x="36" y="118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10"/>
                  </a:lnTo>
                  <a:lnTo>
                    <a:pt x="62" y="107"/>
                  </a:lnTo>
                  <a:lnTo>
                    <a:pt x="69" y="104"/>
                  </a:lnTo>
                  <a:lnTo>
                    <a:pt x="74" y="102"/>
                  </a:lnTo>
                  <a:lnTo>
                    <a:pt x="81" y="105"/>
                  </a:lnTo>
                  <a:lnTo>
                    <a:pt x="92" y="110"/>
                  </a:lnTo>
                  <a:lnTo>
                    <a:pt x="105" y="114"/>
                  </a:lnTo>
                  <a:lnTo>
                    <a:pt x="119" y="119"/>
                  </a:lnTo>
                  <a:lnTo>
                    <a:pt x="133" y="123"/>
                  </a:lnTo>
                  <a:lnTo>
                    <a:pt x="147" y="126"/>
                  </a:lnTo>
                  <a:lnTo>
                    <a:pt x="159" y="127"/>
                  </a:lnTo>
                  <a:lnTo>
                    <a:pt x="168" y="126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9"/>
                  </a:lnTo>
                  <a:lnTo>
                    <a:pt x="144" y="118"/>
                  </a:lnTo>
                  <a:lnTo>
                    <a:pt x="137" y="117"/>
                  </a:lnTo>
                  <a:lnTo>
                    <a:pt x="130" y="114"/>
                  </a:lnTo>
                  <a:lnTo>
                    <a:pt x="123" y="111"/>
                  </a:lnTo>
                  <a:lnTo>
                    <a:pt x="117" y="108"/>
                  </a:lnTo>
                  <a:lnTo>
                    <a:pt x="105" y="104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5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8"/>
                  </a:lnTo>
                  <a:lnTo>
                    <a:pt x="107" y="87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2"/>
                  </a:lnTo>
                  <a:lnTo>
                    <a:pt x="133" y="81"/>
                  </a:lnTo>
                  <a:lnTo>
                    <a:pt x="138" y="82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8"/>
                  </a:lnTo>
                  <a:lnTo>
                    <a:pt x="161" y="91"/>
                  </a:lnTo>
                  <a:lnTo>
                    <a:pt x="167" y="94"/>
                  </a:lnTo>
                  <a:lnTo>
                    <a:pt x="172" y="96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81" y="91"/>
                  </a:lnTo>
                  <a:lnTo>
                    <a:pt x="175" y="88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1"/>
                  </a:lnTo>
                  <a:lnTo>
                    <a:pt x="157" y="79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3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6"/>
                  </a:lnTo>
                  <a:lnTo>
                    <a:pt x="226" y="64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9"/>
                  </a:lnTo>
                  <a:lnTo>
                    <a:pt x="247" y="57"/>
                  </a:lnTo>
                  <a:lnTo>
                    <a:pt x="243" y="56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6"/>
                  </a:lnTo>
                  <a:lnTo>
                    <a:pt x="188" y="57"/>
                  </a:lnTo>
                  <a:lnTo>
                    <a:pt x="174" y="59"/>
                  </a:lnTo>
                  <a:lnTo>
                    <a:pt x="163" y="61"/>
                  </a:lnTo>
                  <a:lnTo>
                    <a:pt x="152" y="64"/>
                  </a:lnTo>
                  <a:lnTo>
                    <a:pt x="145" y="66"/>
                  </a:lnTo>
                  <a:lnTo>
                    <a:pt x="149" y="52"/>
                  </a:lnTo>
                  <a:lnTo>
                    <a:pt x="155" y="35"/>
                  </a:lnTo>
                  <a:lnTo>
                    <a:pt x="161" y="18"/>
                  </a:lnTo>
                  <a:lnTo>
                    <a:pt x="170" y="7"/>
                  </a:lnTo>
                  <a:lnTo>
                    <a:pt x="173" y="3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5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4"/>
                  </a:lnTo>
                  <a:lnTo>
                    <a:pt x="138" y="43"/>
                  </a:lnTo>
                  <a:lnTo>
                    <a:pt x="133" y="52"/>
                  </a:lnTo>
                  <a:lnTo>
                    <a:pt x="129" y="59"/>
                  </a:lnTo>
                  <a:lnTo>
                    <a:pt x="128" y="65"/>
                  </a:lnTo>
                  <a:lnTo>
                    <a:pt x="122" y="66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3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80"/>
                  </a:lnTo>
                  <a:lnTo>
                    <a:pt x="73" y="81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8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0" y="6"/>
                  </a:lnTo>
                  <a:lnTo>
                    <a:pt x="85" y="13"/>
                  </a:lnTo>
                  <a:lnTo>
                    <a:pt x="77" y="27"/>
                  </a:lnTo>
                  <a:lnTo>
                    <a:pt x="67" y="45"/>
                  </a:lnTo>
                  <a:lnTo>
                    <a:pt x="60" y="66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10"/>
                  </a:lnTo>
                  <a:lnTo>
                    <a:pt x="23" y="112"/>
                  </a:lnTo>
                  <a:lnTo>
                    <a:pt x="20" y="112"/>
                  </a:lnTo>
                  <a:lnTo>
                    <a:pt x="19" y="110"/>
                  </a:lnTo>
                  <a:lnTo>
                    <a:pt x="20" y="104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9"/>
                  </a:lnTo>
                  <a:lnTo>
                    <a:pt x="34" y="35"/>
                  </a:lnTo>
                  <a:lnTo>
                    <a:pt x="23" y="51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6" name="Freeform 534"/>
            <p:cNvSpPr>
              <a:spLocks/>
            </p:cNvSpPr>
            <p:nvPr/>
          </p:nvSpPr>
          <p:spPr bwMode="auto">
            <a:xfrm>
              <a:off x="5584" y="4115"/>
              <a:ext cx="85" cy="100"/>
            </a:xfrm>
            <a:custGeom>
              <a:avLst/>
              <a:gdLst>
                <a:gd name="T0" fmla="*/ 0 w 171"/>
                <a:gd name="T1" fmla="*/ 1 h 200"/>
                <a:gd name="T2" fmla="*/ 0 w 171"/>
                <a:gd name="T3" fmla="*/ 1 h 200"/>
                <a:gd name="T4" fmla="*/ 0 w 171"/>
                <a:gd name="T5" fmla="*/ 1 h 200"/>
                <a:gd name="T6" fmla="*/ 0 w 171"/>
                <a:gd name="T7" fmla="*/ 1 h 200"/>
                <a:gd name="T8" fmla="*/ 0 w 171"/>
                <a:gd name="T9" fmla="*/ 1 h 200"/>
                <a:gd name="T10" fmla="*/ 0 w 171"/>
                <a:gd name="T11" fmla="*/ 1 h 200"/>
                <a:gd name="T12" fmla="*/ 0 w 171"/>
                <a:gd name="T13" fmla="*/ 1 h 200"/>
                <a:gd name="T14" fmla="*/ 0 w 171"/>
                <a:gd name="T15" fmla="*/ 1 h 200"/>
                <a:gd name="T16" fmla="*/ 0 w 171"/>
                <a:gd name="T17" fmla="*/ 1 h 200"/>
                <a:gd name="T18" fmla="*/ 0 w 171"/>
                <a:gd name="T19" fmla="*/ 1 h 200"/>
                <a:gd name="T20" fmla="*/ 0 w 171"/>
                <a:gd name="T21" fmla="*/ 1 h 200"/>
                <a:gd name="T22" fmla="*/ 0 w 171"/>
                <a:gd name="T23" fmla="*/ 1 h 200"/>
                <a:gd name="T24" fmla="*/ 0 w 171"/>
                <a:gd name="T25" fmla="*/ 1 h 200"/>
                <a:gd name="T26" fmla="*/ 0 w 171"/>
                <a:gd name="T27" fmla="*/ 1 h 200"/>
                <a:gd name="T28" fmla="*/ 0 w 171"/>
                <a:gd name="T29" fmla="*/ 1 h 200"/>
                <a:gd name="T30" fmla="*/ 0 w 171"/>
                <a:gd name="T31" fmla="*/ 1 h 200"/>
                <a:gd name="T32" fmla="*/ 0 w 171"/>
                <a:gd name="T33" fmla="*/ 1 h 200"/>
                <a:gd name="T34" fmla="*/ 0 w 171"/>
                <a:gd name="T35" fmla="*/ 1 h 200"/>
                <a:gd name="T36" fmla="*/ 0 w 171"/>
                <a:gd name="T37" fmla="*/ 1 h 200"/>
                <a:gd name="T38" fmla="*/ 0 w 171"/>
                <a:gd name="T39" fmla="*/ 1 h 200"/>
                <a:gd name="T40" fmla="*/ 0 w 171"/>
                <a:gd name="T41" fmla="*/ 1 h 200"/>
                <a:gd name="T42" fmla="*/ 0 w 171"/>
                <a:gd name="T43" fmla="*/ 1 h 200"/>
                <a:gd name="T44" fmla="*/ 0 w 171"/>
                <a:gd name="T45" fmla="*/ 1 h 200"/>
                <a:gd name="T46" fmla="*/ 0 w 171"/>
                <a:gd name="T47" fmla="*/ 1 h 200"/>
                <a:gd name="T48" fmla="*/ 0 w 171"/>
                <a:gd name="T49" fmla="*/ 1 h 200"/>
                <a:gd name="T50" fmla="*/ 0 w 171"/>
                <a:gd name="T51" fmla="*/ 1 h 200"/>
                <a:gd name="T52" fmla="*/ 0 w 171"/>
                <a:gd name="T53" fmla="*/ 1 h 200"/>
                <a:gd name="T54" fmla="*/ 0 w 171"/>
                <a:gd name="T55" fmla="*/ 1 h 200"/>
                <a:gd name="T56" fmla="*/ 0 w 171"/>
                <a:gd name="T57" fmla="*/ 1 h 200"/>
                <a:gd name="T58" fmla="*/ 0 w 171"/>
                <a:gd name="T59" fmla="*/ 1 h 200"/>
                <a:gd name="T60" fmla="*/ 0 w 171"/>
                <a:gd name="T61" fmla="*/ 1 h 200"/>
                <a:gd name="T62" fmla="*/ 0 w 171"/>
                <a:gd name="T63" fmla="*/ 1 h 200"/>
                <a:gd name="T64" fmla="*/ 0 w 171"/>
                <a:gd name="T65" fmla="*/ 1 h 200"/>
                <a:gd name="T66" fmla="*/ 0 w 171"/>
                <a:gd name="T67" fmla="*/ 1 h 200"/>
                <a:gd name="T68" fmla="*/ 0 w 171"/>
                <a:gd name="T69" fmla="*/ 1 h 200"/>
                <a:gd name="T70" fmla="*/ 0 w 171"/>
                <a:gd name="T71" fmla="*/ 1 h 200"/>
                <a:gd name="T72" fmla="*/ 0 w 171"/>
                <a:gd name="T73" fmla="*/ 1 h 200"/>
                <a:gd name="T74" fmla="*/ 0 w 171"/>
                <a:gd name="T75" fmla="*/ 1 h 200"/>
                <a:gd name="T76" fmla="*/ 0 w 171"/>
                <a:gd name="T77" fmla="*/ 1 h 200"/>
                <a:gd name="T78" fmla="*/ 0 w 171"/>
                <a:gd name="T79" fmla="*/ 1 h 200"/>
                <a:gd name="T80" fmla="*/ 0 w 171"/>
                <a:gd name="T81" fmla="*/ 1 h 200"/>
                <a:gd name="T82" fmla="*/ 0 w 171"/>
                <a:gd name="T83" fmla="*/ 1 h 200"/>
                <a:gd name="T84" fmla="*/ 0 w 171"/>
                <a:gd name="T85" fmla="*/ 1 h 200"/>
                <a:gd name="T86" fmla="*/ 0 w 171"/>
                <a:gd name="T87" fmla="*/ 1 h 200"/>
                <a:gd name="T88" fmla="*/ 0 w 171"/>
                <a:gd name="T89" fmla="*/ 1 h 200"/>
                <a:gd name="T90" fmla="*/ 0 w 171"/>
                <a:gd name="T91" fmla="*/ 1 h 200"/>
                <a:gd name="T92" fmla="*/ 0 w 171"/>
                <a:gd name="T93" fmla="*/ 1 h 200"/>
                <a:gd name="T94" fmla="*/ 0 w 171"/>
                <a:gd name="T95" fmla="*/ 1 h 200"/>
                <a:gd name="T96" fmla="*/ 0 w 171"/>
                <a:gd name="T97" fmla="*/ 1 h 200"/>
                <a:gd name="T98" fmla="*/ 0 w 171"/>
                <a:gd name="T99" fmla="*/ 1 h 200"/>
                <a:gd name="T100" fmla="*/ 0 w 171"/>
                <a:gd name="T101" fmla="*/ 1 h 200"/>
                <a:gd name="T102" fmla="*/ 0 w 171"/>
                <a:gd name="T103" fmla="*/ 1 h 200"/>
                <a:gd name="T104" fmla="*/ 0 w 171"/>
                <a:gd name="T105" fmla="*/ 1 h 200"/>
                <a:gd name="T106" fmla="*/ 0 w 171"/>
                <a:gd name="T107" fmla="*/ 1 h 200"/>
                <a:gd name="T108" fmla="*/ 0 w 171"/>
                <a:gd name="T109" fmla="*/ 1 h 200"/>
                <a:gd name="T110" fmla="*/ 0 w 171"/>
                <a:gd name="T111" fmla="*/ 1 h 200"/>
                <a:gd name="T112" fmla="*/ 0 w 171"/>
                <a:gd name="T113" fmla="*/ 1 h 200"/>
                <a:gd name="T114" fmla="*/ 0 w 171"/>
                <a:gd name="T115" fmla="*/ 1 h 200"/>
                <a:gd name="T116" fmla="*/ 0 w 171"/>
                <a:gd name="T117" fmla="*/ 1 h 200"/>
                <a:gd name="T118" fmla="*/ 0 w 171"/>
                <a:gd name="T119" fmla="*/ 1 h 200"/>
                <a:gd name="T120" fmla="*/ 0 w 171"/>
                <a:gd name="T121" fmla="*/ 1 h 200"/>
                <a:gd name="T122" fmla="*/ 0 w 171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"/>
                <a:gd name="T187" fmla="*/ 0 h 200"/>
                <a:gd name="T188" fmla="*/ 171 w 171"/>
                <a:gd name="T189" fmla="*/ 200 h 2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" h="200">
                  <a:moveTo>
                    <a:pt x="8" y="0"/>
                  </a:moveTo>
                  <a:lnTo>
                    <a:pt x="6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7"/>
                  </a:lnTo>
                  <a:lnTo>
                    <a:pt x="18" y="35"/>
                  </a:lnTo>
                  <a:lnTo>
                    <a:pt x="18" y="42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3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8"/>
                  </a:lnTo>
                  <a:lnTo>
                    <a:pt x="42" y="61"/>
                  </a:lnTo>
                  <a:lnTo>
                    <a:pt x="47" y="65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3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7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4"/>
                  </a:lnTo>
                  <a:lnTo>
                    <a:pt x="82" y="156"/>
                  </a:lnTo>
                  <a:lnTo>
                    <a:pt x="84" y="149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7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3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10"/>
                  </a:lnTo>
                  <a:lnTo>
                    <a:pt x="110" y="104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6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4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1"/>
                  </a:lnTo>
                  <a:lnTo>
                    <a:pt x="105" y="76"/>
                  </a:lnTo>
                  <a:lnTo>
                    <a:pt x="95" y="72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5"/>
                  </a:lnTo>
                  <a:lnTo>
                    <a:pt x="66" y="62"/>
                  </a:lnTo>
                  <a:lnTo>
                    <a:pt x="61" y="58"/>
                  </a:lnTo>
                  <a:lnTo>
                    <a:pt x="56" y="54"/>
                  </a:lnTo>
                  <a:lnTo>
                    <a:pt x="51" y="50"/>
                  </a:lnTo>
                  <a:lnTo>
                    <a:pt x="46" y="45"/>
                  </a:lnTo>
                  <a:lnTo>
                    <a:pt x="43" y="42"/>
                  </a:lnTo>
                  <a:lnTo>
                    <a:pt x="39" y="37"/>
                  </a:lnTo>
                  <a:lnTo>
                    <a:pt x="45" y="35"/>
                  </a:lnTo>
                  <a:lnTo>
                    <a:pt x="52" y="34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4"/>
                  </a:lnTo>
                  <a:lnTo>
                    <a:pt x="99" y="35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8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20"/>
                  </a:lnTo>
                  <a:lnTo>
                    <a:pt x="27" y="20"/>
                  </a:lnTo>
                  <a:lnTo>
                    <a:pt x="20" y="17"/>
                  </a:lnTo>
                  <a:lnTo>
                    <a:pt x="15" y="13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Freeform 535"/>
            <p:cNvSpPr>
              <a:spLocks/>
            </p:cNvSpPr>
            <p:nvPr/>
          </p:nvSpPr>
          <p:spPr bwMode="auto">
            <a:xfrm>
              <a:off x="5476" y="4097"/>
              <a:ext cx="63" cy="131"/>
            </a:xfrm>
            <a:custGeom>
              <a:avLst/>
              <a:gdLst>
                <a:gd name="T0" fmla="*/ 1 w 125"/>
                <a:gd name="T1" fmla="*/ 0 h 263"/>
                <a:gd name="T2" fmla="*/ 1 w 125"/>
                <a:gd name="T3" fmla="*/ 0 h 263"/>
                <a:gd name="T4" fmla="*/ 1 w 125"/>
                <a:gd name="T5" fmla="*/ 0 h 263"/>
                <a:gd name="T6" fmla="*/ 1 w 125"/>
                <a:gd name="T7" fmla="*/ 0 h 263"/>
                <a:gd name="T8" fmla="*/ 1 w 125"/>
                <a:gd name="T9" fmla="*/ 0 h 263"/>
                <a:gd name="T10" fmla="*/ 1 w 125"/>
                <a:gd name="T11" fmla="*/ 0 h 263"/>
                <a:gd name="T12" fmla="*/ 1 w 125"/>
                <a:gd name="T13" fmla="*/ 0 h 263"/>
                <a:gd name="T14" fmla="*/ 1 w 125"/>
                <a:gd name="T15" fmla="*/ 0 h 263"/>
                <a:gd name="T16" fmla="*/ 1 w 125"/>
                <a:gd name="T17" fmla="*/ 0 h 263"/>
                <a:gd name="T18" fmla="*/ 1 w 125"/>
                <a:gd name="T19" fmla="*/ 0 h 263"/>
                <a:gd name="T20" fmla="*/ 1 w 125"/>
                <a:gd name="T21" fmla="*/ 0 h 263"/>
                <a:gd name="T22" fmla="*/ 1 w 125"/>
                <a:gd name="T23" fmla="*/ 0 h 263"/>
                <a:gd name="T24" fmla="*/ 1 w 125"/>
                <a:gd name="T25" fmla="*/ 0 h 263"/>
                <a:gd name="T26" fmla="*/ 1 w 125"/>
                <a:gd name="T27" fmla="*/ 0 h 263"/>
                <a:gd name="T28" fmla="*/ 1 w 125"/>
                <a:gd name="T29" fmla="*/ 0 h 263"/>
                <a:gd name="T30" fmla="*/ 1 w 125"/>
                <a:gd name="T31" fmla="*/ 0 h 263"/>
                <a:gd name="T32" fmla="*/ 1 w 125"/>
                <a:gd name="T33" fmla="*/ 0 h 263"/>
                <a:gd name="T34" fmla="*/ 1 w 125"/>
                <a:gd name="T35" fmla="*/ 0 h 263"/>
                <a:gd name="T36" fmla="*/ 1 w 125"/>
                <a:gd name="T37" fmla="*/ 0 h 263"/>
                <a:gd name="T38" fmla="*/ 1 w 125"/>
                <a:gd name="T39" fmla="*/ 0 h 263"/>
                <a:gd name="T40" fmla="*/ 1 w 125"/>
                <a:gd name="T41" fmla="*/ 0 h 263"/>
                <a:gd name="T42" fmla="*/ 1 w 125"/>
                <a:gd name="T43" fmla="*/ 0 h 263"/>
                <a:gd name="T44" fmla="*/ 1 w 125"/>
                <a:gd name="T45" fmla="*/ 0 h 263"/>
                <a:gd name="T46" fmla="*/ 1 w 125"/>
                <a:gd name="T47" fmla="*/ 0 h 263"/>
                <a:gd name="T48" fmla="*/ 1 w 125"/>
                <a:gd name="T49" fmla="*/ 0 h 263"/>
                <a:gd name="T50" fmla="*/ 1 w 125"/>
                <a:gd name="T51" fmla="*/ 0 h 263"/>
                <a:gd name="T52" fmla="*/ 1 w 125"/>
                <a:gd name="T53" fmla="*/ 0 h 263"/>
                <a:gd name="T54" fmla="*/ 1 w 125"/>
                <a:gd name="T55" fmla="*/ 0 h 263"/>
                <a:gd name="T56" fmla="*/ 1 w 125"/>
                <a:gd name="T57" fmla="*/ 0 h 263"/>
                <a:gd name="T58" fmla="*/ 1 w 125"/>
                <a:gd name="T59" fmla="*/ 0 h 263"/>
                <a:gd name="T60" fmla="*/ 1 w 125"/>
                <a:gd name="T61" fmla="*/ 0 h 263"/>
                <a:gd name="T62" fmla="*/ 1 w 125"/>
                <a:gd name="T63" fmla="*/ 0 h 263"/>
                <a:gd name="T64" fmla="*/ 1 w 125"/>
                <a:gd name="T65" fmla="*/ 0 h 263"/>
                <a:gd name="T66" fmla="*/ 1 w 125"/>
                <a:gd name="T67" fmla="*/ 0 h 263"/>
                <a:gd name="T68" fmla="*/ 1 w 125"/>
                <a:gd name="T69" fmla="*/ 0 h 263"/>
                <a:gd name="T70" fmla="*/ 1 w 125"/>
                <a:gd name="T71" fmla="*/ 0 h 263"/>
                <a:gd name="T72" fmla="*/ 1 w 125"/>
                <a:gd name="T73" fmla="*/ 0 h 263"/>
                <a:gd name="T74" fmla="*/ 1 w 125"/>
                <a:gd name="T75" fmla="*/ 0 h 263"/>
                <a:gd name="T76" fmla="*/ 1 w 125"/>
                <a:gd name="T77" fmla="*/ 0 h 263"/>
                <a:gd name="T78" fmla="*/ 1 w 125"/>
                <a:gd name="T79" fmla="*/ 0 h 263"/>
                <a:gd name="T80" fmla="*/ 1 w 125"/>
                <a:gd name="T81" fmla="*/ 0 h 263"/>
                <a:gd name="T82" fmla="*/ 1 w 125"/>
                <a:gd name="T83" fmla="*/ 0 h 263"/>
                <a:gd name="T84" fmla="*/ 1 w 125"/>
                <a:gd name="T85" fmla="*/ 0 h 263"/>
                <a:gd name="T86" fmla="*/ 1 w 125"/>
                <a:gd name="T87" fmla="*/ 0 h 263"/>
                <a:gd name="T88" fmla="*/ 1 w 125"/>
                <a:gd name="T89" fmla="*/ 0 h 263"/>
                <a:gd name="T90" fmla="*/ 1 w 125"/>
                <a:gd name="T91" fmla="*/ 0 h 263"/>
                <a:gd name="T92" fmla="*/ 1 w 125"/>
                <a:gd name="T93" fmla="*/ 0 h 263"/>
                <a:gd name="T94" fmla="*/ 1 w 125"/>
                <a:gd name="T95" fmla="*/ 0 h 263"/>
                <a:gd name="T96" fmla="*/ 1 w 125"/>
                <a:gd name="T97" fmla="*/ 0 h 263"/>
                <a:gd name="T98" fmla="*/ 1 w 125"/>
                <a:gd name="T99" fmla="*/ 0 h 263"/>
                <a:gd name="T100" fmla="*/ 1 w 125"/>
                <a:gd name="T101" fmla="*/ 0 h 263"/>
                <a:gd name="T102" fmla="*/ 1 w 125"/>
                <a:gd name="T103" fmla="*/ 0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5"/>
                <a:gd name="T157" fmla="*/ 0 h 263"/>
                <a:gd name="T158" fmla="*/ 125 w 125"/>
                <a:gd name="T159" fmla="*/ 263 h 2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7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5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40"/>
                  </a:lnTo>
                  <a:lnTo>
                    <a:pt x="110" y="155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7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2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8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30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8"/>
                  </a:lnTo>
                  <a:lnTo>
                    <a:pt x="39" y="218"/>
                  </a:lnTo>
                  <a:lnTo>
                    <a:pt x="34" y="230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1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5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2"/>
                  </a:lnTo>
                  <a:lnTo>
                    <a:pt x="28" y="192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4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4"/>
                  </a:lnTo>
                  <a:lnTo>
                    <a:pt x="56" y="132"/>
                  </a:lnTo>
                  <a:lnTo>
                    <a:pt x="63" y="112"/>
                  </a:lnTo>
                  <a:lnTo>
                    <a:pt x="68" y="102"/>
                  </a:lnTo>
                  <a:lnTo>
                    <a:pt x="60" y="101"/>
                  </a:lnTo>
                  <a:lnTo>
                    <a:pt x="51" y="101"/>
                  </a:lnTo>
                  <a:lnTo>
                    <a:pt x="41" y="101"/>
                  </a:lnTo>
                  <a:lnTo>
                    <a:pt x="33" y="101"/>
                  </a:lnTo>
                  <a:lnTo>
                    <a:pt x="24" y="102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9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1"/>
                  </a:lnTo>
                  <a:lnTo>
                    <a:pt x="17" y="97"/>
                  </a:lnTo>
                  <a:lnTo>
                    <a:pt x="26" y="94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5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8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7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7"/>
                  </a:lnTo>
                  <a:lnTo>
                    <a:pt x="45" y="49"/>
                  </a:lnTo>
                  <a:lnTo>
                    <a:pt x="38" y="52"/>
                  </a:lnTo>
                  <a:lnTo>
                    <a:pt x="30" y="55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4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6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5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6"/>
                  </a:lnTo>
                  <a:lnTo>
                    <a:pt x="54" y="30"/>
                  </a:lnTo>
                  <a:lnTo>
                    <a:pt x="55" y="34"/>
                  </a:lnTo>
                  <a:lnTo>
                    <a:pt x="59" y="37"/>
                  </a:lnTo>
                  <a:lnTo>
                    <a:pt x="62" y="40"/>
                  </a:lnTo>
                  <a:lnTo>
                    <a:pt x="67" y="41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40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3"/>
                  </a:lnTo>
                  <a:lnTo>
                    <a:pt x="125" y="0"/>
                  </a:lnTo>
                  <a:lnTo>
                    <a:pt x="119" y="9"/>
                  </a:lnTo>
                  <a:lnTo>
                    <a:pt x="110" y="17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4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8" name="Freeform 536"/>
            <p:cNvSpPr>
              <a:spLocks/>
            </p:cNvSpPr>
            <p:nvPr/>
          </p:nvSpPr>
          <p:spPr bwMode="auto">
            <a:xfrm>
              <a:off x="5537" y="4142"/>
              <a:ext cx="10" cy="17"/>
            </a:xfrm>
            <a:custGeom>
              <a:avLst/>
              <a:gdLst>
                <a:gd name="T0" fmla="*/ 0 w 20"/>
                <a:gd name="T1" fmla="*/ 0 h 34"/>
                <a:gd name="T2" fmla="*/ 1 w 20"/>
                <a:gd name="T3" fmla="*/ 1 h 34"/>
                <a:gd name="T4" fmla="*/ 1 w 20"/>
                <a:gd name="T5" fmla="*/ 1 h 34"/>
                <a:gd name="T6" fmla="*/ 1 w 20"/>
                <a:gd name="T7" fmla="*/ 1 h 34"/>
                <a:gd name="T8" fmla="*/ 1 w 20"/>
                <a:gd name="T9" fmla="*/ 0 h 34"/>
                <a:gd name="T10" fmla="*/ 1 w 20"/>
                <a:gd name="T11" fmla="*/ 1 h 34"/>
                <a:gd name="T12" fmla="*/ 1 w 20"/>
                <a:gd name="T13" fmla="*/ 1 h 34"/>
                <a:gd name="T14" fmla="*/ 1 w 20"/>
                <a:gd name="T15" fmla="*/ 1 h 34"/>
                <a:gd name="T16" fmla="*/ 1 w 20"/>
                <a:gd name="T17" fmla="*/ 1 h 34"/>
                <a:gd name="T18" fmla="*/ 1 w 20"/>
                <a:gd name="T19" fmla="*/ 1 h 34"/>
                <a:gd name="T20" fmla="*/ 1 w 20"/>
                <a:gd name="T21" fmla="*/ 1 h 34"/>
                <a:gd name="T22" fmla="*/ 1 w 20"/>
                <a:gd name="T23" fmla="*/ 1 h 34"/>
                <a:gd name="T24" fmla="*/ 1 w 20"/>
                <a:gd name="T25" fmla="*/ 1 h 34"/>
                <a:gd name="T26" fmla="*/ 1 w 20"/>
                <a:gd name="T27" fmla="*/ 1 h 34"/>
                <a:gd name="T28" fmla="*/ 1 w 20"/>
                <a:gd name="T29" fmla="*/ 1 h 34"/>
                <a:gd name="T30" fmla="*/ 1 w 20"/>
                <a:gd name="T31" fmla="*/ 1 h 34"/>
                <a:gd name="T32" fmla="*/ 0 w 20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4"/>
                <a:gd name="T53" fmla="*/ 20 w 20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4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9" name="Freeform 537"/>
            <p:cNvSpPr>
              <a:spLocks/>
            </p:cNvSpPr>
            <p:nvPr/>
          </p:nvSpPr>
          <p:spPr bwMode="auto">
            <a:xfrm>
              <a:off x="5284" y="4030"/>
              <a:ext cx="192" cy="116"/>
            </a:xfrm>
            <a:custGeom>
              <a:avLst/>
              <a:gdLst>
                <a:gd name="T0" fmla="*/ 0 w 386"/>
                <a:gd name="T1" fmla="*/ 1 h 231"/>
                <a:gd name="T2" fmla="*/ 0 w 386"/>
                <a:gd name="T3" fmla="*/ 1 h 231"/>
                <a:gd name="T4" fmla="*/ 0 w 386"/>
                <a:gd name="T5" fmla="*/ 1 h 231"/>
                <a:gd name="T6" fmla="*/ 0 w 386"/>
                <a:gd name="T7" fmla="*/ 1 h 231"/>
                <a:gd name="T8" fmla="*/ 0 w 386"/>
                <a:gd name="T9" fmla="*/ 1 h 231"/>
                <a:gd name="T10" fmla="*/ 0 w 386"/>
                <a:gd name="T11" fmla="*/ 1 h 231"/>
                <a:gd name="T12" fmla="*/ 0 w 386"/>
                <a:gd name="T13" fmla="*/ 1 h 231"/>
                <a:gd name="T14" fmla="*/ 0 w 386"/>
                <a:gd name="T15" fmla="*/ 1 h 231"/>
                <a:gd name="T16" fmla="*/ 0 w 386"/>
                <a:gd name="T17" fmla="*/ 1 h 231"/>
                <a:gd name="T18" fmla="*/ 0 w 386"/>
                <a:gd name="T19" fmla="*/ 1 h 231"/>
                <a:gd name="T20" fmla="*/ 0 w 386"/>
                <a:gd name="T21" fmla="*/ 1 h 231"/>
                <a:gd name="T22" fmla="*/ 0 w 386"/>
                <a:gd name="T23" fmla="*/ 1 h 231"/>
                <a:gd name="T24" fmla="*/ 0 w 386"/>
                <a:gd name="T25" fmla="*/ 1 h 231"/>
                <a:gd name="T26" fmla="*/ 0 w 386"/>
                <a:gd name="T27" fmla="*/ 1 h 231"/>
                <a:gd name="T28" fmla="*/ 0 w 386"/>
                <a:gd name="T29" fmla="*/ 1 h 231"/>
                <a:gd name="T30" fmla="*/ 0 w 386"/>
                <a:gd name="T31" fmla="*/ 1 h 231"/>
                <a:gd name="T32" fmla="*/ 0 w 386"/>
                <a:gd name="T33" fmla="*/ 1 h 231"/>
                <a:gd name="T34" fmla="*/ 0 w 386"/>
                <a:gd name="T35" fmla="*/ 1 h 231"/>
                <a:gd name="T36" fmla="*/ 0 w 386"/>
                <a:gd name="T37" fmla="*/ 1 h 231"/>
                <a:gd name="T38" fmla="*/ 0 w 386"/>
                <a:gd name="T39" fmla="*/ 1 h 231"/>
                <a:gd name="T40" fmla="*/ 0 w 386"/>
                <a:gd name="T41" fmla="*/ 1 h 231"/>
                <a:gd name="T42" fmla="*/ 0 w 386"/>
                <a:gd name="T43" fmla="*/ 1 h 231"/>
                <a:gd name="T44" fmla="*/ 0 w 386"/>
                <a:gd name="T45" fmla="*/ 1 h 231"/>
                <a:gd name="T46" fmla="*/ 0 w 386"/>
                <a:gd name="T47" fmla="*/ 1 h 231"/>
                <a:gd name="T48" fmla="*/ 0 w 386"/>
                <a:gd name="T49" fmla="*/ 1 h 231"/>
                <a:gd name="T50" fmla="*/ 0 w 386"/>
                <a:gd name="T51" fmla="*/ 1 h 231"/>
                <a:gd name="T52" fmla="*/ 0 w 386"/>
                <a:gd name="T53" fmla="*/ 1 h 231"/>
                <a:gd name="T54" fmla="*/ 0 w 386"/>
                <a:gd name="T55" fmla="*/ 1 h 231"/>
                <a:gd name="T56" fmla="*/ 0 w 386"/>
                <a:gd name="T57" fmla="*/ 1 h 231"/>
                <a:gd name="T58" fmla="*/ 0 w 386"/>
                <a:gd name="T59" fmla="*/ 1 h 231"/>
                <a:gd name="T60" fmla="*/ 0 w 386"/>
                <a:gd name="T61" fmla="*/ 1 h 231"/>
                <a:gd name="T62" fmla="*/ 0 w 386"/>
                <a:gd name="T63" fmla="*/ 1 h 231"/>
                <a:gd name="T64" fmla="*/ 0 w 386"/>
                <a:gd name="T65" fmla="*/ 1 h 231"/>
                <a:gd name="T66" fmla="*/ 0 w 386"/>
                <a:gd name="T67" fmla="*/ 1 h 231"/>
                <a:gd name="T68" fmla="*/ 0 w 386"/>
                <a:gd name="T69" fmla="*/ 1 h 231"/>
                <a:gd name="T70" fmla="*/ 0 w 386"/>
                <a:gd name="T71" fmla="*/ 1 h 231"/>
                <a:gd name="T72" fmla="*/ 0 w 386"/>
                <a:gd name="T73" fmla="*/ 1 h 231"/>
                <a:gd name="T74" fmla="*/ 0 w 386"/>
                <a:gd name="T75" fmla="*/ 1 h 231"/>
                <a:gd name="T76" fmla="*/ 0 w 386"/>
                <a:gd name="T77" fmla="*/ 1 h 231"/>
                <a:gd name="T78" fmla="*/ 0 w 386"/>
                <a:gd name="T79" fmla="*/ 1 h 231"/>
                <a:gd name="T80" fmla="*/ 0 w 386"/>
                <a:gd name="T81" fmla="*/ 1 h 231"/>
                <a:gd name="T82" fmla="*/ 0 w 386"/>
                <a:gd name="T83" fmla="*/ 1 h 231"/>
                <a:gd name="T84" fmla="*/ 0 w 386"/>
                <a:gd name="T85" fmla="*/ 1 h 231"/>
                <a:gd name="T86" fmla="*/ 0 w 386"/>
                <a:gd name="T87" fmla="*/ 1 h 231"/>
                <a:gd name="T88" fmla="*/ 0 w 386"/>
                <a:gd name="T89" fmla="*/ 1 h 231"/>
                <a:gd name="T90" fmla="*/ 0 w 386"/>
                <a:gd name="T91" fmla="*/ 1 h 231"/>
                <a:gd name="T92" fmla="*/ 0 w 386"/>
                <a:gd name="T93" fmla="*/ 1 h 231"/>
                <a:gd name="T94" fmla="*/ 0 w 386"/>
                <a:gd name="T95" fmla="*/ 1 h 231"/>
                <a:gd name="T96" fmla="*/ 0 w 386"/>
                <a:gd name="T97" fmla="*/ 1 h 231"/>
                <a:gd name="T98" fmla="*/ 0 w 386"/>
                <a:gd name="T99" fmla="*/ 1 h 231"/>
                <a:gd name="T100" fmla="*/ 0 w 386"/>
                <a:gd name="T101" fmla="*/ 1 h 231"/>
                <a:gd name="T102" fmla="*/ 0 w 386"/>
                <a:gd name="T103" fmla="*/ 1 h 231"/>
                <a:gd name="T104" fmla="*/ 0 w 386"/>
                <a:gd name="T105" fmla="*/ 1 h 231"/>
                <a:gd name="T106" fmla="*/ 0 w 386"/>
                <a:gd name="T107" fmla="*/ 1 h 231"/>
                <a:gd name="T108" fmla="*/ 0 w 386"/>
                <a:gd name="T109" fmla="*/ 1 h 231"/>
                <a:gd name="T110" fmla="*/ 0 w 386"/>
                <a:gd name="T111" fmla="*/ 1 h 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6"/>
                <a:gd name="T169" fmla="*/ 0 h 231"/>
                <a:gd name="T170" fmla="*/ 386 w 386"/>
                <a:gd name="T171" fmla="*/ 231 h 2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6" h="231">
                  <a:moveTo>
                    <a:pt x="370" y="74"/>
                  </a:moveTo>
                  <a:lnTo>
                    <a:pt x="364" y="77"/>
                  </a:lnTo>
                  <a:lnTo>
                    <a:pt x="356" y="82"/>
                  </a:lnTo>
                  <a:lnTo>
                    <a:pt x="347" y="86"/>
                  </a:lnTo>
                  <a:lnTo>
                    <a:pt x="335" y="91"/>
                  </a:lnTo>
                  <a:lnTo>
                    <a:pt x="325" y="95"/>
                  </a:lnTo>
                  <a:lnTo>
                    <a:pt x="316" y="100"/>
                  </a:lnTo>
                  <a:lnTo>
                    <a:pt x="310" y="104"/>
                  </a:lnTo>
                  <a:lnTo>
                    <a:pt x="307" y="107"/>
                  </a:lnTo>
                  <a:lnTo>
                    <a:pt x="302" y="117"/>
                  </a:lnTo>
                  <a:lnTo>
                    <a:pt x="293" y="136"/>
                  </a:lnTo>
                  <a:lnTo>
                    <a:pt x="282" y="155"/>
                  </a:lnTo>
                  <a:lnTo>
                    <a:pt x="273" y="170"/>
                  </a:lnTo>
                  <a:lnTo>
                    <a:pt x="267" y="177"/>
                  </a:lnTo>
                  <a:lnTo>
                    <a:pt x="259" y="185"/>
                  </a:lnTo>
                  <a:lnTo>
                    <a:pt x="250" y="194"/>
                  </a:lnTo>
                  <a:lnTo>
                    <a:pt x="239" y="204"/>
                  </a:lnTo>
                  <a:lnTo>
                    <a:pt x="228" y="213"/>
                  </a:lnTo>
                  <a:lnTo>
                    <a:pt x="219" y="221"/>
                  </a:lnTo>
                  <a:lnTo>
                    <a:pt x="210" y="227"/>
                  </a:lnTo>
                  <a:lnTo>
                    <a:pt x="204" y="230"/>
                  </a:lnTo>
                  <a:lnTo>
                    <a:pt x="198" y="231"/>
                  </a:lnTo>
                  <a:lnTo>
                    <a:pt x="196" y="230"/>
                  </a:lnTo>
                  <a:lnTo>
                    <a:pt x="198" y="228"/>
                  </a:lnTo>
                  <a:lnTo>
                    <a:pt x="202" y="224"/>
                  </a:lnTo>
                  <a:lnTo>
                    <a:pt x="206" y="221"/>
                  </a:lnTo>
                  <a:lnTo>
                    <a:pt x="213" y="214"/>
                  </a:lnTo>
                  <a:lnTo>
                    <a:pt x="224" y="205"/>
                  </a:lnTo>
                  <a:lnTo>
                    <a:pt x="234" y="196"/>
                  </a:lnTo>
                  <a:lnTo>
                    <a:pt x="244" y="185"/>
                  </a:lnTo>
                  <a:lnTo>
                    <a:pt x="255" y="176"/>
                  </a:lnTo>
                  <a:lnTo>
                    <a:pt x="263" y="167"/>
                  </a:lnTo>
                  <a:lnTo>
                    <a:pt x="267" y="161"/>
                  </a:lnTo>
                  <a:lnTo>
                    <a:pt x="273" y="151"/>
                  </a:lnTo>
                  <a:lnTo>
                    <a:pt x="278" y="138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6"/>
                  </a:lnTo>
                  <a:lnTo>
                    <a:pt x="282" y="115"/>
                  </a:lnTo>
                  <a:lnTo>
                    <a:pt x="279" y="116"/>
                  </a:lnTo>
                  <a:lnTo>
                    <a:pt x="273" y="118"/>
                  </a:lnTo>
                  <a:lnTo>
                    <a:pt x="269" y="121"/>
                  </a:lnTo>
                  <a:lnTo>
                    <a:pt x="262" y="125"/>
                  </a:lnTo>
                  <a:lnTo>
                    <a:pt x="255" y="129"/>
                  </a:lnTo>
                  <a:lnTo>
                    <a:pt x="247" y="133"/>
                  </a:lnTo>
                  <a:lnTo>
                    <a:pt x="239" y="138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5"/>
                  </a:lnTo>
                  <a:lnTo>
                    <a:pt x="211" y="159"/>
                  </a:lnTo>
                  <a:lnTo>
                    <a:pt x="198" y="171"/>
                  </a:lnTo>
                  <a:lnTo>
                    <a:pt x="183" y="183"/>
                  </a:lnTo>
                  <a:lnTo>
                    <a:pt x="167" y="194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5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6"/>
                  </a:lnTo>
                  <a:lnTo>
                    <a:pt x="112" y="214"/>
                  </a:lnTo>
                  <a:lnTo>
                    <a:pt x="123" y="208"/>
                  </a:lnTo>
                  <a:lnTo>
                    <a:pt x="137" y="200"/>
                  </a:lnTo>
                  <a:lnTo>
                    <a:pt x="152" y="191"/>
                  </a:lnTo>
                  <a:lnTo>
                    <a:pt x="166" y="180"/>
                  </a:lnTo>
                  <a:lnTo>
                    <a:pt x="180" y="168"/>
                  </a:lnTo>
                  <a:lnTo>
                    <a:pt x="191" y="158"/>
                  </a:lnTo>
                  <a:lnTo>
                    <a:pt x="199" y="148"/>
                  </a:lnTo>
                  <a:lnTo>
                    <a:pt x="203" y="142"/>
                  </a:lnTo>
                  <a:lnTo>
                    <a:pt x="203" y="139"/>
                  </a:lnTo>
                  <a:lnTo>
                    <a:pt x="201" y="138"/>
                  </a:lnTo>
                  <a:lnTo>
                    <a:pt x="196" y="138"/>
                  </a:lnTo>
                  <a:lnTo>
                    <a:pt x="188" y="138"/>
                  </a:lnTo>
                  <a:lnTo>
                    <a:pt x="182" y="138"/>
                  </a:lnTo>
                  <a:lnTo>
                    <a:pt x="176" y="139"/>
                  </a:lnTo>
                  <a:lnTo>
                    <a:pt x="169" y="140"/>
                  </a:lnTo>
                  <a:lnTo>
                    <a:pt x="164" y="140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6"/>
                  </a:lnTo>
                  <a:lnTo>
                    <a:pt x="104" y="163"/>
                  </a:lnTo>
                  <a:lnTo>
                    <a:pt x="88" y="169"/>
                  </a:lnTo>
                  <a:lnTo>
                    <a:pt x="72" y="175"/>
                  </a:lnTo>
                  <a:lnTo>
                    <a:pt x="58" y="180"/>
                  </a:lnTo>
                  <a:lnTo>
                    <a:pt x="47" y="183"/>
                  </a:lnTo>
                  <a:lnTo>
                    <a:pt x="41" y="185"/>
                  </a:lnTo>
                  <a:lnTo>
                    <a:pt x="34" y="186"/>
                  </a:lnTo>
                  <a:lnTo>
                    <a:pt x="30" y="184"/>
                  </a:lnTo>
                  <a:lnTo>
                    <a:pt x="32" y="181"/>
                  </a:lnTo>
                  <a:lnTo>
                    <a:pt x="42" y="177"/>
                  </a:lnTo>
                  <a:lnTo>
                    <a:pt x="52" y="175"/>
                  </a:lnTo>
                  <a:lnTo>
                    <a:pt x="64" y="171"/>
                  </a:lnTo>
                  <a:lnTo>
                    <a:pt x="76" y="167"/>
                  </a:lnTo>
                  <a:lnTo>
                    <a:pt x="88" y="161"/>
                  </a:lnTo>
                  <a:lnTo>
                    <a:pt x="99" y="155"/>
                  </a:lnTo>
                  <a:lnTo>
                    <a:pt x="108" y="148"/>
                  </a:lnTo>
                  <a:lnTo>
                    <a:pt x="115" y="143"/>
                  </a:lnTo>
                  <a:lnTo>
                    <a:pt x="120" y="137"/>
                  </a:lnTo>
                  <a:lnTo>
                    <a:pt x="107" y="135"/>
                  </a:lnTo>
                  <a:lnTo>
                    <a:pt x="94" y="133"/>
                  </a:lnTo>
                  <a:lnTo>
                    <a:pt x="77" y="133"/>
                  </a:lnTo>
                  <a:lnTo>
                    <a:pt x="62" y="135"/>
                  </a:lnTo>
                  <a:lnTo>
                    <a:pt x="47" y="137"/>
                  </a:lnTo>
                  <a:lnTo>
                    <a:pt x="34" y="139"/>
                  </a:lnTo>
                  <a:lnTo>
                    <a:pt x="23" y="140"/>
                  </a:lnTo>
                  <a:lnTo>
                    <a:pt x="15" y="143"/>
                  </a:lnTo>
                  <a:lnTo>
                    <a:pt x="6" y="145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6" y="140"/>
                  </a:lnTo>
                  <a:lnTo>
                    <a:pt x="13" y="137"/>
                  </a:lnTo>
                  <a:lnTo>
                    <a:pt x="22" y="132"/>
                  </a:lnTo>
                  <a:lnTo>
                    <a:pt x="35" y="128"/>
                  </a:lnTo>
                  <a:lnTo>
                    <a:pt x="50" y="124"/>
                  </a:lnTo>
                  <a:lnTo>
                    <a:pt x="66" y="121"/>
                  </a:lnTo>
                  <a:lnTo>
                    <a:pt x="83" y="118"/>
                  </a:lnTo>
                  <a:lnTo>
                    <a:pt x="100" y="118"/>
                  </a:lnTo>
                  <a:lnTo>
                    <a:pt x="117" y="121"/>
                  </a:lnTo>
                  <a:lnTo>
                    <a:pt x="112" y="115"/>
                  </a:lnTo>
                  <a:lnTo>
                    <a:pt x="104" y="107"/>
                  </a:lnTo>
                  <a:lnTo>
                    <a:pt x="95" y="100"/>
                  </a:lnTo>
                  <a:lnTo>
                    <a:pt x="84" y="92"/>
                  </a:lnTo>
                  <a:lnTo>
                    <a:pt x="74" y="85"/>
                  </a:lnTo>
                  <a:lnTo>
                    <a:pt x="65" y="79"/>
                  </a:lnTo>
                  <a:lnTo>
                    <a:pt x="57" y="74"/>
                  </a:lnTo>
                  <a:lnTo>
                    <a:pt x="51" y="70"/>
                  </a:lnTo>
                  <a:lnTo>
                    <a:pt x="43" y="66"/>
                  </a:lnTo>
                  <a:lnTo>
                    <a:pt x="41" y="62"/>
                  </a:lnTo>
                  <a:lnTo>
                    <a:pt x="43" y="60"/>
                  </a:lnTo>
                  <a:lnTo>
                    <a:pt x="51" y="62"/>
                  </a:lnTo>
                  <a:lnTo>
                    <a:pt x="59" y="66"/>
                  </a:lnTo>
                  <a:lnTo>
                    <a:pt x="70" y="71"/>
                  </a:lnTo>
                  <a:lnTo>
                    <a:pt x="83" y="78"/>
                  </a:lnTo>
                  <a:lnTo>
                    <a:pt x="98" y="86"/>
                  </a:lnTo>
                  <a:lnTo>
                    <a:pt x="112" y="94"/>
                  </a:lnTo>
                  <a:lnTo>
                    <a:pt x="125" y="102"/>
                  </a:lnTo>
                  <a:lnTo>
                    <a:pt x="135" y="109"/>
                  </a:lnTo>
                  <a:lnTo>
                    <a:pt x="141" y="115"/>
                  </a:lnTo>
                  <a:lnTo>
                    <a:pt x="146" y="115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9" y="116"/>
                  </a:lnTo>
                  <a:lnTo>
                    <a:pt x="178" y="116"/>
                  </a:lnTo>
                  <a:lnTo>
                    <a:pt x="186" y="116"/>
                  </a:lnTo>
                  <a:lnTo>
                    <a:pt x="191" y="116"/>
                  </a:lnTo>
                  <a:lnTo>
                    <a:pt x="196" y="116"/>
                  </a:lnTo>
                  <a:lnTo>
                    <a:pt x="194" y="109"/>
                  </a:lnTo>
                  <a:lnTo>
                    <a:pt x="188" y="102"/>
                  </a:lnTo>
                  <a:lnTo>
                    <a:pt x="182" y="94"/>
                  </a:lnTo>
                  <a:lnTo>
                    <a:pt x="175" y="86"/>
                  </a:lnTo>
                  <a:lnTo>
                    <a:pt x="168" y="79"/>
                  </a:lnTo>
                  <a:lnTo>
                    <a:pt x="161" y="72"/>
                  </a:lnTo>
                  <a:lnTo>
                    <a:pt x="156" y="67"/>
                  </a:lnTo>
                  <a:lnTo>
                    <a:pt x="151" y="62"/>
                  </a:lnTo>
                  <a:lnTo>
                    <a:pt x="146" y="59"/>
                  </a:lnTo>
                  <a:lnTo>
                    <a:pt x="142" y="55"/>
                  </a:lnTo>
                  <a:lnTo>
                    <a:pt x="136" y="52"/>
                  </a:lnTo>
                  <a:lnTo>
                    <a:pt x="131" y="48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0"/>
                  </a:lnTo>
                  <a:lnTo>
                    <a:pt x="115" y="38"/>
                  </a:lnTo>
                  <a:lnTo>
                    <a:pt x="111" y="32"/>
                  </a:lnTo>
                  <a:lnTo>
                    <a:pt x="110" y="26"/>
                  </a:lnTo>
                  <a:lnTo>
                    <a:pt x="112" y="25"/>
                  </a:lnTo>
                  <a:lnTo>
                    <a:pt x="123" y="33"/>
                  </a:lnTo>
                  <a:lnTo>
                    <a:pt x="133" y="40"/>
                  </a:lnTo>
                  <a:lnTo>
                    <a:pt x="144" y="49"/>
                  </a:lnTo>
                  <a:lnTo>
                    <a:pt x="158" y="60"/>
                  </a:lnTo>
                  <a:lnTo>
                    <a:pt x="171" y="70"/>
                  </a:lnTo>
                  <a:lnTo>
                    <a:pt x="183" y="80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2"/>
                  </a:lnTo>
                  <a:lnTo>
                    <a:pt x="216" y="108"/>
                  </a:lnTo>
                  <a:lnTo>
                    <a:pt x="221" y="109"/>
                  </a:lnTo>
                  <a:lnTo>
                    <a:pt x="227" y="108"/>
                  </a:lnTo>
                  <a:lnTo>
                    <a:pt x="234" y="107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1"/>
                  </a:lnTo>
                  <a:lnTo>
                    <a:pt x="267" y="100"/>
                  </a:lnTo>
                  <a:lnTo>
                    <a:pt x="273" y="99"/>
                  </a:lnTo>
                  <a:lnTo>
                    <a:pt x="278" y="97"/>
                  </a:lnTo>
                  <a:lnTo>
                    <a:pt x="281" y="95"/>
                  </a:lnTo>
                  <a:lnTo>
                    <a:pt x="285" y="92"/>
                  </a:lnTo>
                  <a:lnTo>
                    <a:pt x="285" y="89"/>
                  </a:lnTo>
                  <a:lnTo>
                    <a:pt x="282" y="85"/>
                  </a:lnTo>
                  <a:lnTo>
                    <a:pt x="277" y="78"/>
                  </a:lnTo>
                  <a:lnTo>
                    <a:pt x="271" y="72"/>
                  </a:lnTo>
                  <a:lnTo>
                    <a:pt x="262" y="64"/>
                  </a:lnTo>
                  <a:lnTo>
                    <a:pt x="251" y="54"/>
                  </a:lnTo>
                  <a:lnTo>
                    <a:pt x="239" y="43"/>
                  </a:lnTo>
                  <a:lnTo>
                    <a:pt x="226" y="32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9"/>
                  </a:lnTo>
                  <a:lnTo>
                    <a:pt x="190" y="3"/>
                  </a:lnTo>
                  <a:lnTo>
                    <a:pt x="193" y="0"/>
                  </a:lnTo>
                  <a:lnTo>
                    <a:pt x="199" y="2"/>
                  </a:lnTo>
                  <a:lnTo>
                    <a:pt x="212" y="9"/>
                  </a:lnTo>
                  <a:lnTo>
                    <a:pt x="220" y="16"/>
                  </a:lnTo>
                  <a:lnTo>
                    <a:pt x="232" y="26"/>
                  </a:lnTo>
                  <a:lnTo>
                    <a:pt x="245" y="37"/>
                  </a:lnTo>
                  <a:lnTo>
                    <a:pt x="259" y="47"/>
                  </a:lnTo>
                  <a:lnTo>
                    <a:pt x="273" y="57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2"/>
                  </a:lnTo>
                  <a:lnTo>
                    <a:pt x="340" y="70"/>
                  </a:lnTo>
                  <a:lnTo>
                    <a:pt x="354" y="67"/>
                  </a:lnTo>
                  <a:lnTo>
                    <a:pt x="366" y="64"/>
                  </a:lnTo>
                  <a:lnTo>
                    <a:pt x="377" y="62"/>
                  </a:lnTo>
                  <a:lnTo>
                    <a:pt x="382" y="62"/>
                  </a:lnTo>
                  <a:lnTo>
                    <a:pt x="386" y="63"/>
                  </a:lnTo>
                  <a:lnTo>
                    <a:pt x="384" y="64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0" name="Freeform 538"/>
            <p:cNvSpPr>
              <a:spLocks/>
            </p:cNvSpPr>
            <p:nvPr/>
          </p:nvSpPr>
          <p:spPr bwMode="auto">
            <a:xfrm>
              <a:off x="5390" y="3918"/>
              <a:ext cx="127" cy="127"/>
            </a:xfrm>
            <a:custGeom>
              <a:avLst/>
              <a:gdLst>
                <a:gd name="T0" fmla="*/ 1 w 254"/>
                <a:gd name="T1" fmla="*/ 0 h 255"/>
                <a:gd name="T2" fmla="*/ 1 w 254"/>
                <a:gd name="T3" fmla="*/ 0 h 255"/>
                <a:gd name="T4" fmla="*/ 1 w 254"/>
                <a:gd name="T5" fmla="*/ 0 h 255"/>
                <a:gd name="T6" fmla="*/ 1 w 254"/>
                <a:gd name="T7" fmla="*/ 0 h 255"/>
                <a:gd name="T8" fmla="*/ 1 w 254"/>
                <a:gd name="T9" fmla="*/ 0 h 255"/>
                <a:gd name="T10" fmla="*/ 1 w 254"/>
                <a:gd name="T11" fmla="*/ 0 h 255"/>
                <a:gd name="T12" fmla="*/ 1 w 254"/>
                <a:gd name="T13" fmla="*/ 0 h 255"/>
                <a:gd name="T14" fmla="*/ 1 w 254"/>
                <a:gd name="T15" fmla="*/ 0 h 255"/>
                <a:gd name="T16" fmla="*/ 1 w 254"/>
                <a:gd name="T17" fmla="*/ 0 h 255"/>
                <a:gd name="T18" fmla="*/ 1 w 254"/>
                <a:gd name="T19" fmla="*/ 0 h 255"/>
                <a:gd name="T20" fmla="*/ 1 w 254"/>
                <a:gd name="T21" fmla="*/ 0 h 255"/>
                <a:gd name="T22" fmla="*/ 1 w 254"/>
                <a:gd name="T23" fmla="*/ 0 h 255"/>
                <a:gd name="T24" fmla="*/ 1 w 254"/>
                <a:gd name="T25" fmla="*/ 0 h 255"/>
                <a:gd name="T26" fmla="*/ 1 w 254"/>
                <a:gd name="T27" fmla="*/ 0 h 255"/>
                <a:gd name="T28" fmla="*/ 1 w 254"/>
                <a:gd name="T29" fmla="*/ 0 h 255"/>
                <a:gd name="T30" fmla="*/ 1 w 254"/>
                <a:gd name="T31" fmla="*/ 0 h 255"/>
                <a:gd name="T32" fmla="*/ 1 w 254"/>
                <a:gd name="T33" fmla="*/ 0 h 255"/>
                <a:gd name="T34" fmla="*/ 1 w 254"/>
                <a:gd name="T35" fmla="*/ 0 h 255"/>
                <a:gd name="T36" fmla="*/ 1 w 254"/>
                <a:gd name="T37" fmla="*/ 0 h 255"/>
                <a:gd name="T38" fmla="*/ 1 w 254"/>
                <a:gd name="T39" fmla="*/ 0 h 255"/>
                <a:gd name="T40" fmla="*/ 1 w 254"/>
                <a:gd name="T41" fmla="*/ 0 h 255"/>
                <a:gd name="T42" fmla="*/ 1 w 254"/>
                <a:gd name="T43" fmla="*/ 0 h 255"/>
                <a:gd name="T44" fmla="*/ 0 w 254"/>
                <a:gd name="T45" fmla="*/ 0 h 255"/>
                <a:gd name="T46" fmla="*/ 1 w 254"/>
                <a:gd name="T47" fmla="*/ 0 h 255"/>
                <a:gd name="T48" fmla="*/ 1 w 254"/>
                <a:gd name="T49" fmla="*/ 0 h 255"/>
                <a:gd name="T50" fmla="*/ 1 w 254"/>
                <a:gd name="T51" fmla="*/ 0 h 255"/>
                <a:gd name="T52" fmla="*/ 1 w 254"/>
                <a:gd name="T53" fmla="*/ 0 h 255"/>
                <a:gd name="T54" fmla="*/ 1 w 254"/>
                <a:gd name="T55" fmla="*/ 0 h 255"/>
                <a:gd name="T56" fmla="*/ 1 w 254"/>
                <a:gd name="T57" fmla="*/ 0 h 255"/>
                <a:gd name="T58" fmla="*/ 1 w 254"/>
                <a:gd name="T59" fmla="*/ 0 h 255"/>
                <a:gd name="T60" fmla="*/ 1 w 254"/>
                <a:gd name="T61" fmla="*/ 0 h 255"/>
                <a:gd name="T62" fmla="*/ 1 w 254"/>
                <a:gd name="T63" fmla="*/ 0 h 255"/>
                <a:gd name="T64" fmla="*/ 1 w 254"/>
                <a:gd name="T65" fmla="*/ 0 h 255"/>
                <a:gd name="T66" fmla="*/ 1 w 254"/>
                <a:gd name="T67" fmla="*/ 0 h 255"/>
                <a:gd name="T68" fmla="*/ 1 w 254"/>
                <a:gd name="T69" fmla="*/ 0 h 255"/>
                <a:gd name="T70" fmla="*/ 1 w 254"/>
                <a:gd name="T71" fmla="*/ 0 h 255"/>
                <a:gd name="T72" fmla="*/ 1 w 254"/>
                <a:gd name="T73" fmla="*/ 0 h 255"/>
                <a:gd name="T74" fmla="*/ 1 w 254"/>
                <a:gd name="T75" fmla="*/ 0 h 255"/>
                <a:gd name="T76" fmla="*/ 1 w 254"/>
                <a:gd name="T77" fmla="*/ 0 h 255"/>
                <a:gd name="T78" fmla="*/ 1 w 254"/>
                <a:gd name="T79" fmla="*/ 0 h 255"/>
                <a:gd name="T80" fmla="*/ 1 w 254"/>
                <a:gd name="T81" fmla="*/ 0 h 255"/>
                <a:gd name="T82" fmla="*/ 1 w 254"/>
                <a:gd name="T83" fmla="*/ 0 h 255"/>
                <a:gd name="T84" fmla="*/ 1 w 254"/>
                <a:gd name="T85" fmla="*/ 0 h 255"/>
                <a:gd name="T86" fmla="*/ 1 w 254"/>
                <a:gd name="T87" fmla="*/ 0 h 255"/>
                <a:gd name="T88" fmla="*/ 1 w 254"/>
                <a:gd name="T89" fmla="*/ 0 h 255"/>
                <a:gd name="T90" fmla="*/ 1 w 254"/>
                <a:gd name="T91" fmla="*/ 0 h 255"/>
                <a:gd name="T92" fmla="*/ 1 w 254"/>
                <a:gd name="T93" fmla="*/ 0 h 255"/>
                <a:gd name="T94" fmla="*/ 1 w 254"/>
                <a:gd name="T95" fmla="*/ 0 h 255"/>
                <a:gd name="T96" fmla="*/ 1 w 254"/>
                <a:gd name="T97" fmla="*/ 0 h 255"/>
                <a:gd name="T98" fmla="*/ 1 w 254"/>
                <a:gd name="T99" fmla="*/ 0 h 255"/>
                <a:gd name="T100" fmla="*/ 1 w 254"/>
                <a:gd name="T101" fmla="*/ 0 h 255"/>
                <a:gd name="T102" fmla="*/ 1 w 254"/>
                <a:gd name="T103" fmla="*/ 0 h 255"/>
                <a:gd name="T104" fmla="*/ 1 w 254"/>
                <a:gd name="T105" fmla="*/ 0 h 255"/>
                <a:gd name="T106" fmla="*/ 1 w 254"/>
                <a:gd name="T107" fmla="*/ 0 h 255"/>
                <a:gd name="T108" fmla="*/ 1 w 254"/>
                <a:gd name="T109" fmla="*/ 0 h 255"/>
                <a:gd name="T110" fmla="*/ 1 w 254"/>
                <a:gd name="T111" fmla="*/ 0 h 255"/>
                <a:gd name="T112" fmla="*/ 1 w 254"/>
                <a:gd name="T113" fmla="*/ 0 h 255"/>
                <a:gd name="T114" fmla="*/ 1 w 254"/>
                <a:gd name="T115" fmla="*/ 0 h 255"/>
                <a:gd name="T116" fmla="*/ 1 w 254"/>
                <a:gd name="T117" fmla="*/ 0 h 2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255"/>
                <a:gd name="T179" fmla="*/ 254 w 254"/>
                <a:gd name="T180" fmla="*/ 255 h 2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255">
                  <a:moveTo>
                    <a:pt x="244" y="250"/>
                  </a:moveTo>
                  <a:lnTo>
                    <a:pt x="240" y="247"/>
                  </a:lnTo>
                  <a:lnTo>
                    <a:pt x="235" y="242"/>
                  </a:lnTo>
                  <a:lnTo>
                    <a:pt x="229" y="238"/>
                  </a:lnTo>
                  <a:lnTo>
                    <a:pt x="225" y="233"/>
                  </a:lnTo>
                  <a:lnTo>
                    <a:pt x="219" y="228"/>
                  </a:lnTo>
                  <a:lnTo>
                    <a:pt x="213" y="225"/>
                  </a:lnTo>
                  <a:lnTo>
                    <a:pt x="209" y="223"/>
                  </a:lnTo>
                  <a:lnTo>
                    <a:pt x="203" y="223"/>
                  </a:lnTo>
                  <a:lnTo>
                    <a:pt x="189" y="225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4"/>
                  </a:lnTo>
                  <a:lnTo>
                    <a:pt x="84" y="221"/>
                  </a:lnTo>
                  <a:lnTo>
                    <a:pt x="75" y="218"/>
                  </a:lnTo>
                  <a:lnTo>
                    <a:pt x="68" y="212"/>
                  </a:lnTo>
                  <a:lnTo>
                    <a:pt x="68" y="210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5"/>
                  </a:lnTo>
                  <a:lnTo>
                    <a:pt x="108" y="216"/>
                  </a:lnTo>
                  <a:lnTo>
                    <a:pt x="125" y="216"/>
                  </a:lnTo>
                  <a:lnTo>
                    <a:pt x="141" y="216"/>
                  </a:lnTo>
                  <a:lnTo>
                    <a:pt x="157" y="216"/>
                  </a:lnTo>
                  <a:lnTo>
                    <a:pt x="172" y="215"/>
                  </a:lnTo>
                  <a:lnTo>
                    <a:pt x="183" y="212"/>
                  </a:lnTo>
                  <a:lnTo>
                    <a:pt x="190" y="210"/>
                  </a:lnTo>
                  <a:lnTo>
                    <a:pt x="186" y="205"/>
                  </a:lnTo>
                  <a:lnTo>
                    <a:pt x="179" y="202"/>
                  </a:lnTo>
                  <a:lnTo>
                    <a:pt x="172" y="197"/>
                  </a:lnTo>
                  <a:lnTo>
                    <a:pt x="164" y="193"/>
                  </a:lnTo>
                  <a:lnTo>
                    <a:pt x="157" y="189"/>
                  </a:lnTo>
                  <a:lnTo>
                    <a:pt x="150" y="186"/>
                  </a:lnTo>
                  <a:lnTo>
                    <a:pt x="144" y="182"/>
                  </a:lnTo>
                  <a:lnTo>
                    <a:pt x="141" y="180"/>
                  </a:lnTo>
                  <a:lnTo>
                    <a:pt x="127" y="181"/>
                  </a:lnTo>
                  <a:lnTo>
                    <a:pt x="110" y="179"/>
                  </a:lnTo>
                  <a:lnTo>
                    <a:pt x="90" y="177"/>
                  </a:lnTo>
                  <a:lnTo>
                    <a:pt x="72" y="172"/>
                  </a:lnTo>
                  <a:lnTo>
                    <a:pt x="53" y="167"/>
                  </a:lnTo>
                  <a:lnTo>
                    <a:pt x="37" y="162"/>
                  </a:lnTo>
                  <a:lnTo>
                    <a:pt x="24" y="155"/>
                  </a:lnTo>
                  <a:lnTo>
                    <a:pt x="16" y="149"/>
                  </a:lnTo>
                  <a:lnTo>
                    <a:pt x="11" y="141"/>
                  </a:lnTo>
                  <a:lnTo>
                    <a:pt x="11" y="137"/>
                  </a:lnTo>
                  <a:lnTo>
                    <a:pt x="15" y="140"/>
                  </a:lnTo>
                  <a:lnTo>
                    <a:pt x="24" y="144"/>
                  </a:lnTo>
                  <a:lnTo>
                    <a:pt x="32" y="148"/>
                  </a:lnTo>
                  <a:lnTo>
                    <a:pt x="44" y="152"/>
                  </a:lnTo>
                  <a:lnTo>
                    <a:pt x="58" y="157"/>
                  </a:lnTo>
                  <a:lnTo>
                    <a:pt x="73" y="160"/>
                  </a:lnTo>
                  <a:lnTo>
                    <a:pt x="89" y="164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5"/>
                  </a:lnTo>
                  <a:lnTo>
                    <a:pt x="103" y="147"/>
                  </a:lnTo>
                  <a:lnTo>
                    <a:pt x="96" y="141"/>
                  </a:lnTo>
                  <a:lnTo>
                    <a:pt x="92" y="135"/>
                  </a:lnTo>
                  <a:lnTo>
                    <a:pt x="83" y="133"/>
                  </a:lnTo>
                  <a:lnTo>
                    <a:pt x="70" y="131"/>
                  </a:lnTo>
                  <a:lnTo>
                    <a:pt x="57" y="127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4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4"/>
                  </a:lnTo>
                  <a:lnTo>
                    <a:pt x="45" y="110"/>
                  </a:lnTo>
                  <a:lnTo>
                    <a:pt x="57" y="113"/>
                  </a:lnTo>
                  <a:lnTo>
                    <a:pt x="66" y="116"/>
                  </a:lnTo>
                  <a:lnTo>
                    <a:pt x="76" y="117"/>
                  </a:lnTo>
                  <a:lnTo>
                    <a:pt x="66" y="103"/>
                  </a:lnTo>
                  <a:lnTo>
                    <a:pt x="56" y="89"/>
                  </a:lnTo>
                  <a:lnTo>
                    <a:pt x="45" y="76"/>
                  </a:lnTo>
                  <a:lnTo>
                    <a:pt x="36" y="64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4"/>
                  </a:lnTo>
                  <a:lnTo>
                    <a:pt x="13" y="27"/>
                  </a:lnTo>
                  <a:lnTo>
                    <a:pt x="12" y="19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2"/>
                  </a:lnTo>
                  <a:lnTo>
                    <a:pt x="23" y="27"/>
                  </a:lnTo>
                  <a:lnTo>
                    <a:pt x="35" y="44"/>
                  </a:lnTo>
                  <a:lnTo>
                    <a:pt x="47" y="63"/>
                  </a:lnTo>
                  <a:lnTo>
                    <a:pt x="59" y="80"/>
                  </a:lnTo>
                  <a:lnTo>
                    <a:pt x="70" y="96"/>
                  </a:lnTo>
                  <a:lnTo>
                    <a:pt x="80" y="106"/>
                  </a:lnTo>
                  <a:lnTo>
                    <a:pt x="85" y="112"/>
                  </a:lnTo>
                  <a:lnTo>
                    <a:pt x="91" y="113"/>
                  </a:lnTo>
                  <a:lnTo>
                    <a:pt x="94" y="110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6"/>
                  </a:lnTo>
                  <a:lnTo>
                    <a:pt x="85" y="66"/>
                  </a:lnTo>
                  <a:lnTo>
                    <a:pt x="80" y="46"/>
                  </a:lnTo>
                  <a:lnTo>
                    <a:pt x="76" y="34"/>
                  </a:lnTo>
                  <a:lnTo>
                    <a:pt x="76" y="29"/>
                  </a:lnTo>
                  <a:lnTo>
                    <a:pt x="79" y="28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9"/>
                  </a:lnTo>
                  <a:lnTo>
                    <a:pt x="105" y="105"/>
                  </a:lnTo>
                  <a:lnTo>
                    <a:pt x="104" y="125"/>
                  </a:lnTo>
                  <a:lnTo>
                    <a:pt x="111" y="132"/>
                  </a:lnTo>
                  <a:lnTo>
                    <a:pt x="118" y="139"/>
                  </a:lnTo>
                  <a:lnTo>
                    <a:pt x="125" y="143"/>
                  </a:lnTo>
                  <a:lnTo>
                    <a:pt x="130" y="149"/>
                  </a:lnTo>
                  <a:lnTo>
                    <a:pt x="136" y="152"/>
                  </a:lnTo>
                  <a:lnTo>
                    <a:pt x="141" y="156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3"/>
                  </a:lnTo>
                  <a:lnTo>
                    <a:pt x="151" y="164"/>
                  </a:lnTo>
                  <a:lnTo>
                    <a:pt x="153" y="162"/>
                  </a:lnTo>
                  <a:lnTo>
                    <a:pt x="156" y="156"/>
                  </a:lnTo>
                  <a:lnTo>
                    <a:pt x="157" y="141"/>
                  </a:lnTo>
                  <a:lnTo>
                    <a:pt x="155" y="117"/>
                  </a:lnTo>
                  <a:lnTo>
                    <a:pt x="149" y="89"/>
                  </a:lnTo>
                  <a:lnTo>
                    <a:pt x="137" y="67"/>
                  </a:lnTo>
                  <a:lnTo>
                    <a:pt x="133" y="58"/>
                  </a:lnTo>
                  <a:lnTo>
                    <a:pt x="133" y="55"/>
                  </a:lnTo>
                  <a:lnTo>
                    <a:pt x="137" y="56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8"/>
                  </a:lnTo>
                  <a:lnTo>
                    <a:pt x="157" y="90"/>
                  </a:lnTo>
                  <a:lnTo>
                    <a:pt x="161" y="104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6"/>
                  </a:lnTo>
                  <a:lnTo>
                    <a:pt x="164" y="173"/>
                  </a:lnTo>
                  <a:lnTo>
                    <a:pt x="168" y="178"/>
                  </a:lnTo>
                  <a:lnTo>
                    <a:pt x="173" y="182"/>
                  </a:lnTo>
                  <a:lnTo>
                    <a:pt x="179" y="187"/>
                  </a:lnTo>
                  <a:lnTo>
                    <a:pt x="184" y="190"/>
                  </a:lnTo>
                  <a:lnTo>
                    <a:pt x="189" y="194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1"/>
                  </a:lnTo>
                  <a:lnTo>
                    <a:pt x="206" y="192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1"/>
                  </a:lnTo>
                  <a:lnTo>
                    <a:pt x="203" y="112"/>
                  </a:lnTo>
                  <a:lnTo>
                    <a:pt x="201" y="95"/>
                  </a:lnTo>
                  <a:lnTo>
                    <a:pt x="198" y="83"/>
                  </a:lnTo>
                  <a:lnTo>
                    <a:pt x="198" y="80"/>
                  </a:lnTo>
                  <a:lnTo>
                    <a:pt x="202" y="82"/>
                  </a:lnTo>
                  <a:lnTo>
                    <a:pt x="207" y="89"/>
                  </a:lnTo>
                  <a:lnTo>
                    <a:pt x="211" y="102"/>
                  </a:lnTo>
                  <a:lnTo>
                    <a:pt x="212" y="124"/>
                  </a:lnTo>
                  <a:lnTo>
                    <a:pt x="214" y="156"/>
                  </a:lnTo>
                  <a:lnTo>
                    <a:pt x="217" y="187"/>
                  </a:lnTo>
                  <a:lnTo>
                    <a:pt x="218" y="206"/>
                  </a:lnTo>
                  <a:lnTo>
                    <a:pt x="225" y="215"/>
                  </a:lnTo>
                  <a:lnTo>
                    <a:pt x="232" y="223"/>
                  </a:lnTo>
                  <a:lnTo>
                    <a:pt x="236" y="230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6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4"/>
                  </a:lnTo>
                  <a:lnTo>
                    <a:pt x="252" y="255"/>
                  </a:lnTo>
                  <a:lnTo>
                    <a:pt x="249" y="254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1" name="Freeform 539"/>
            <p:cNvSpPr>
              <a:spLocks/>
            </p:cNvSpPr>
            <p:nvPr/>
          </p:nvSpPr>
          <p:spPr bwMode="auto">
            <a:xfrm>
              <a:off x="5504" y="3879"/>
              <a:ext cx="93" cy="156"/>
            </a:xfrm>
            <a:custGeom>
              <a:avLst/>
              <a:gdLst>
                <a:gd name="T0" fmla="*/ 1 w 186"/>
                <a:gd name="T1" fmla="*/ 1 h 312"/>
                <a:gd name="T2" fmla="*/ 1 w 186"/>
                <a:gd name="T3" fmla="*/ 1 h 312"/>
                <a:gd name="T4" fmla="*/ 1 w 186"/>
                <a:gd name="T5" fmla="*/ 1 h 312"/>
                <a:gd name="T6" fmla="*/ 1 w 186"/>
                <a:gd name="T7" fmla="*/ 1 h 312"/>
                <a:gd name="T8" fmla="*/ 1 w 186"/>
                <a:gd name="T9" fmla="*/ 1 h 312"/>
                <a:gd name="T10" fmla="*/ 1 w 186"/>
                <a:gd name="T11" fmla="*/ 1 h 312"/>
                <a:gd name="T12" fmla="*/ 1 w 186"/>
                <a:gd name="T13" fmla="*/ 1 h 312"/>
                <a:gd name="T14" fmla="*/ 1 w 186"/>
                <a:gd name="T15" fmla="*/ 1 h 312"/>
                <a:gd name="T16" fmla="*/ 1 w 186"/>
                <a:gd name="T17" fmla="*/ 1 h 312"/>
                <a:gd name="T18" fmla="*/ 1 w 186"/>
                <a:gd name="T19" fmla="*/ 1 h 312"/>
                <a:gd name="T20" fmla="*/ 1 w 186"/>
                <a:gd name="T21" fmla="*/ 1 h 312"/>
                <a:gd name="T22" fmla="*/ 1 w 186"/>
                <a:gd name="T23" fmla="*/ 1 h 312"/>
                <a:gd name="T24" fmla="*/ 1 w 186"/>
                <a:gd name="T25" fmla="*/ 1 h 312"/>
                <a:gd name="T26" fmla="*/ 1 w 186"/>
                <a:gd name="T27" fmla="*/ 1 h 312"/>
                <a:gd name="T28" fmla="*/ 1 w 186"/>
                <a:gd name="T29" fmla="*/ 1 h 312"/>
                <a:gd name="T30" fmla="*/ 1 w 186"/>
                <a:gd name="T31" fmla="*/ 1 h 312"/>
                <a:gd name="T32" fmla="*/ 1 w 186"/>
                <a:gd name="T33" fmla="*/ 1 h 312"/>
                <a:gd name="T34" fmla="*/ 1 w 186"/>
                <a:gd name="T35" fmla="*/ 1 h 312"/>
                <a:gd name="T36" fmla="*/ 1 w 186"/>
                <a:gd name="T37" fmla="*/ 1 h 312"/>
                <a:gd name="T38" fmla="*/ 1 w 186"/>
                <a:gd name="T39" fmla="*/ 1 h 312"/>
                <a:gd name="T40" fmla="*/ 1 w 186"/>
                <a:gd name="T41" fmla="*/ 1 h 312"/>
                <a:gd name="T42" fmla="*/ 1 w 186"/>
                <a:gd name="T43" fmla="*/ 1 h 312"/>
                <a:gd name="T44" fmla="*/ 1 w 186"/>
                <a:gd name="T45" fmla="*/ 1 h 312"/>
                <a:gd name="T46" fmla="*/ 1 w 186"/>
                <a:gd name="T47" fmla="*/ 1 h 312"/>
                <a:gd name="T48" fmla="*/ 1 w 186"/>
                <a:gd name="T49" fmla="*/ 1 h 312"/>
                <a:gd name="T50" fmla="*/ 1 w 186"/>
                <a:gd name="T51" fmla="*/ 1 h 312"/>
                <a:gd name="T52" fmla="*/ 1 w 186"/>
                <a:gd name="T53" fmla="*/ 1 h 312"/>
                <a:gd name="T54" fmla="*/ 1 w 186"/>
                <a:gd name="T55" fmla="*/ 1 h 312"/>
                <a:gd name="T56" fmla="*/ 1 w 186"/>
                <a:gd name="T57" fmla="*/ 1 h 312"/>
                <a:gd name="T58" fmla="*/ 1 w 186"/>
                <a:gd name="T59" fmla="*/ 1 h 312"/>
                <a:gd name="T60" fmla="*/ 1 w 186"/>
                <a:gd name="T61" fmla="*/ 0 h 312"/>
                <a:gd name="T62" fmla="*/ 1 w 186"/>
                <a:gd name="T63" fmla="*/ 1 h 312"/>
                <a:gd name="T64" fmla="*/ 1 w 186"/>
                <a:gd name="T65" fmla="*/ 1 h 312"/>
                <a:gd name="T66" fmla="*/ 1 w 186"/>
                <a:gd name="T67" fmla="*/ 1 h 312"/>
                <a:gd name="T68" fmla="*/ 1 w 186"/>
                <a:gd name="T69" fmla="*/ 1 h 312"/>
                <a:gd name="T70" fmla="*/ 1 w 186"/>
                <a:gd name="T71" fmla="*/ 1 h 312"/>
                <a:gd name="T72" fmla="*/ 1 w 186"/>
                <a:gd name="T73" fmla="*/ 1 h 312"/>
                <a:gd name="T74" fmla="*/ 1 w 186"/>
                <a:gd name="T75" fmla="*/ 1 h 312"/>
                <a:gd name="T76" fmla="*/ 1 w 186"/>
                <a:gd name="T77" fmla="*/ 1 h 312"/>
                <a:gd name="T78" fmla="*/ 1 w 186"/>
                <a:gd name="T79" fmla="*/ 1 h 312"/>
                <a:gd name="T80" fmla="*/ 1 w 186"/>
                <a:gd name="T81" fmla="*/ 1 h 312"/>
                <a:gd name="T82" fmla="*/ 1 w 186"/>
                <a:gd name="T83" fmla="*/ 1 h 312"/>
                <a:gd name="T84" fmla="*/ 1 w 186"/>
                <a:gd name="T85" fmla="*/ 1 h 312"/>
                <a:gd name="T86" fmla="*/ 1 w 186"/>
                <a:gd name="T87" fmla="*/ 1 h 312"/>
                <a:gd name="T88" fmla="*/ 1 w 186"/>
                <a:gd name="T89" fmla="*/ 1 h 312"/>
                <a:gd name="T90" fmla="*/ 1 w 186"/>
                <a:gd name="T91" fmla="*/ 1 h 312"/>
                <a:gd name="T92" fmla="*/ 1 w 186"/>
                <a:gd name="T93" fmla="*/ 1 h 312"/>
                <a:gd name="T94" fmla="*/ 1 w 186"/>
                <a:gd name="T95" fmla="*/ 1 h 312"/>
                <a:gd name="T96" fmla="*/ 1 w 186"/>
                <a:gd name="T97" fmla="*/ 1 h 312"/>
                <a:gd name="T98" fmla="*/ 1 w 186"/>
                <a:gd name="T99" fmla="*/ 1 h 312"/>
                <a:gd name="T100" fmla="*/ 1 w 186"/>
                <a:gd name="T101" fmla="*/ 1 h 312"/>
                <a:gd name="T102" fmla="*/ 1 w 186"/>
                <a:gd name="T103" fmla="*/ 1 h 312"/>
                <a:gd name="T104" fmla="*/ 1 w 186"/>
                <a:gd name="T105" fmla="*/ 1 h 312"/>
                <a:gd name="T106" fmla="*/ 1 w 186"/>
                <a:gd name="T107" fmla="*/ 1 h 312"/>
                <a:gd name="T108" fmla="*/ 1 w 186"/>
                <a:gd name="T109" fmla="*/ 1 h 312"/>
                <a:gd name="T110" fmla="*/ 1 w 186"/>
                <a:gd name="T111" fmla="*/ 1 h 312"/>
                <a:gd name="T112" fmla="*/ 1 w 186"/>
                <a:gd name="T113" fmla="*/ 1 h 312"/>
                <a:gd name="T114" fmla="*/ 1 w 186"/>
                <a:gd name="T115" fmla="*/ 1 h 312"/>
                <a:gd name="T116" fmla="*/ 1 w 186"/>
                <a:gd name="T117" fmla="*/ 1 h 312"/>
                <a:gd name="T118" fmla="*/ 1 w 186"/>
                <a:gd name="T119" fmla="*/ 1 h 3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"/>
                <a:gd name="T181" fmla="*/ 0 h 312"/>
                <a:gd name="T182" fmla="*/ 186 w 186"/>
                <a:gd name="T183" fmla="*/ 312 h 3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" h="312">
                  <a:moveTo>
                    <a:pt x="88" y="312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6"/>
                  </a:lnTo>
                  <a:lnTo>
                    <a:pt x="82" y="266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1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6"/>
                  </a:lnTo>
                  <a:lnTo>
                    <a:pt x="28" y="191"/>
                  </a:lnTo>
                  <a:lnTo>
                    <a:pt x="17" y="166"/>
                  </a:lnTo>
                  <a:lnTo>
                    <a:pt x="8" y="147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2"/>
                  </a:lnTo>
                  <a:lnTo>
                    <a:pt x="4" y="120"/>
                  </a:lnTo>
                  <a:lnTo>
                    <a:pt x="6" y="123"/>
                  </a:lnTo>
                  <a:lnTo>
                    <a:pt x="9" y="131"/>
                  </a:lnTo>
                  <a:lnTo>
                    <a:pt x="12" y="138"/>
                  </a:lnTo>
                  <a:lnTo>
                    <a:pt x="16" y="149"/>
                  </a:lnTo>
                  <a:lnTo>
                    <a:pt x="22" y="161"/>
                  </a:lnTo>
                  <a:lnTo>
                    <a:pt x="29" y="175"/>
                  </a:lnTo>
                  <a:lnTo>
                    <a:pt x="35" y="189"/>
                  </a:lnTo>
                  <a:lnTo>
                    <a:pt x="42" y="200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6" y="236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4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4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8" y="62"/>
                  </a:lnTo>
                  <a:lnTo>
                    <a:pt x="34" y="82"/>
                  </a:lnTo>
                  <a:lnTo>
                    <a:pt x="37" y="93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4"/>
                  </a:lnTo>
                  <a:lnTo>
                    <a:pt x="62" y="133"/>
                  </a:lnTo>
                  <a:lnTo>
                    <a:pt x="69" y="139"/>
                  </a:lnTo>
                  <a:lnTo>
                    <a:pt x="76" y="144"/>
                  </a:lnTo>
                  <a:lnTo>
                    <a:pt x="82" y="147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0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3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2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7"/>
                  </a:lnTo>
                  <a:lnTo>
                    <a:pt x="106" y="156"/>
                  </a:lnTo>
                  <a:lnTo>
                    <a:pt x="102" y="160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2"/>
                  </a:lnTo>
                  <a:lnTo>
                    <a:pt x="91" y="235"/>
                  </a:lnTo>
                  <a:lnTo>
                    <a:pt x="102" y="229"/>
                  </a:lnTo>
                  <a:lnTo>
                    <a:pt x="114" y="221"/>
                  </a:lnTo>
                  <a:lnTo>
                    <a:pt x="128" y="210"/>
                  </a:lnTo>
                  <a:lnTo>
                    <a:pt x="141" y="198"/>
                  </a:lnTo>
                  <a:lnTo>
                    <a:pt x="153" y="185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6"/>
                  </a:lnTo>
                  <a:lnTo>
                    <a:pt x="183" y="141"/>
                  </a:lnTo>
                  <a:lnTo>
                    <a:pt x="186" y="139"/>
                  </a:lnTo>
                  <a:lnTo>
                    <a:pt x="186" y="145"/>
                  </a:lnTo>
                  <a:lnTo>
                    <a:pt x="183" y="154"/>
                  </a:lnTo>
                  <a:lnTo>
                    <a:pt x="179" y="162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1"/>
                  </a:lnTo>
                  <a:lnTo>
                    <a:pt x="121" y="236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4"/>
                  </a:lnTo>
                  <a:lnTo>
                    <a:pt x="91" y="306"/>
                  </a:lnTo>
                  <a:lnTo>
                    <a:pt x="90" y="309"/>
                  </a:lnTo>
                  <a:lnTo>
                    <a:pt x="88" y="31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" name="Freeform 540"/>
            <p:cNvSpPr>
              <a:spLocks/>
            </p:cNvSpPr>
            <p:nvPr/>
          </p:nvSpPr>
          <p:spPr bwMode="auto">
            <a:xfrm>
              <a:off x="5363" y="4070"/>
              <a:ext cx="127" cy="149"/>
            </a:xfrm>
            <a:custGeom>
              <a:avLst/>
              <a:gdLst>
                <a:gd name="T0" fmla="*/ 1 w 253"/>
                <a:gd name="T1" fmla="*/ 0 h 300"/>
                <a:gd name="T2" fmla="*/ 1 w 253"/>
                <a:gd name="T3" fmla="*/ 0 h 300"/>
                <a:gd name="T4" fmla="*/ 1 w 253"/>
                <a:gd name="T5" fmla="*/ 0 h 300"/>
                <a:gd name="T6" fmla="*/ 1 w 253"/>
                <a:gd name="T7" fmla="*/ 0 h 300"/>
                <a:gd name="T8" fmla="*/ 1 w 253"/>
                <a:gd name="T9" fmla="*/ 0 h 300"/>
                <a:gd name="T10" fmla="*/ 1 w 253"/>
                <a:gd name="T11" fmla="*/ 0 h 300"/>
                <a:gd name="T12" fmla="*/ 1 w 253"/>
                <a:gd name="T13" fmla="*/ 0 h 300"/>
                <a:gd name="T14" fmla="*/ 1 w 253"/>
                <a:gd name="T15" fmla="*/ 0 h 300"/>
                <a:gd name="T16" fmla="*/ 1 w 253"/>
                <a:gd name="T17" fmla="*/ 0 h 300"/>
                <a:gd name="T18" fmla="*/ 1 w 253"/>
                <a:gd name="T19" fmla="*/ 0 h 300"/>
                <a:gd name="T20" fmla="*/ 1 w 253"/>
                <a:gd name="T21" fmla="*/ 0 h 300"/>
                <a:gd name="T22" fmla="*/ 1 w 253"/>
                <a:gd name="T23" fmla="*/ 0 h 300"/>
                <a:gd name="T24" fmla="*/ 1 w 253"/>
                <a:gd name="T25" fmla="*/ 0 h 300"/>
                <a:gd name="T26" fmla="*/ 1 w 253"/>
                <a:gd name="T27" fmla="*/ 0 h 300"/>
                <a:gd name="T28" fmla="*/ 1 w 253"/>
                <a:gd name="T29" fmla="*/ 0 h 300"/>
                <a:gd name="T30" fmla="*/ 1 w 253"/>
                <a:gd name="T31" fmla="*/ 0 h 300"/>
                <a:gd name="T32" fmla="*/ 1 w 253"/>
                <a:gd name="T33" fmla="*/ 0 h 300"/>
                <a:gd name="T34" fmla="*/ 1 w 253"/>
                <a:gd name="T35" fmla="*/ 0 h 300"/>
                <a:gd name="T36" fmla="*/ 1 w 253"/>
                <a:gd name="T37" fmla="*/ 0 h 300"/>
                <a:gd name="T38" fmla="*/ 1 w 253"/>
                <a:gd name="T39" fmla="*/ 0 h 300"/>
                <a:gd name="T40" fmla="*/ 1 w 253"/>
                <a:gd name="T41" fmla="*/ 0 h 300"/>
                <a:gd name="T42" fmla="*/ 1 w 253"/>
                <a:gd name="T43" fmla="*/ 0 h 300"/>
                <a:gd name="T44" fmla="*/ 1 w 253"/>
                <a:gd name="T45" fmla="*/ 0 h 300"/>
                <a:gd name="T46" fmla="*/ 1 w 253"/>
                <a:gd name="T47" fmla="*/ 0 h 300"/>
                <a:gd name="T48" fmla="*/ 1 w 253"/>
                <a:gd name="T49" fmla="*/ 0 h 300"/>
                <a:gd name="T50" fmla="*/ 1 w 253"/>
                <a:gd name="T51" fmla="*/ 0 h 300"/>
                <a:gd name="T52" fmla="*/ 1 w 253"/>
                <a:gd name="T53" fmla="*/ 0 h 300"/>
                <a:gd name="T54" fmla="*/ 1 w 253"/>
                <a:gd name="T55" fmla="*/ 0 h 300"/>
                <a:gd name="T56" fmla="*/ 1 w 253"/>
                <a:gd name="T57" fmla="*/ 0 h 300"/>
                <a:gd name="T58" fmla="*/ 1 w 253"/>
                <a:gd name="T59" fmla="*/ 0 h 300"/>
                <a:gd name="T60" fmla="*/ 1 w 253"/>
                <a:gd name="T61" fmla="*/ 0 h 300"/>
                <a:gd name="T62" fmla="*/ 1 w 253"/>
                <a:gd name="T63" fmla="*/ 0 h 300"/>
                <a:gd name="T64" fmla="*/ 1 w 253"/>
                <a:gd name="T65" fmla="*/ 0 h 300"/>
                <a:gd name="T66" fmla="*/ 1 w 253"/>
                <a:gd name="T67" fmla="*/ 0 h 300"/>
                <a:gd name="T68" fmla="*/ 1 w 253"/>
                <a:gd name="T69" fmla="*/ 0 h 300"/>
                <a:gd name="T70" fmla="*/ 1 w 253"/>
                <a:gd name="T71" fmla="*/ 0 h 300"/>
                <a:gd name="T72" fmla="*/ 1 w 253"/>
                <a:gd name="T73" fmla="*/ 0 h 300"/>
                <a:gd name="T74" fmla="*/ 1 w 253"/>
                <a:gd name="T75" fmla="*/ 0 h 300"/>
                <a:gd name="T76" fmla="*/ 1 w 253"/>
                <a:gd name="T77" fmla="*/ 0 h 300"/>
                <a:gd name="T78" fmla="*/ 0 w 253"/>
                <a:gd name="T79" fmla="*/ 0 h 300"/>
                <a:gd name="T80" fmla="*/ 1 w 253"/>
                <a:gd name="T81" fmla="*/ 0 h 300"/>
                <a:gd name="T82" fmla="*/ 1 w 253"/>
                <a:gd name="T83" fmla="*/ 0 h 300"/>
                <a:gd name="T84" fmla="*/ 1 w 253"/>
                <a:gd name="T85" fmla="*/ 0 h 300"/>
                <a:gd name="T86" fmla="*/ 1 w 253"/>
                <a:gd name="T87" fmla="*/ 0 h 300"/>
                <a:gd name="T88" fmla="*/ 1 w 253"/>
                <a:gd name="T89" fmla="*/ 0 h 300"/>
                <a:gd name="T90" fmla="*/ 1 w 253"/>
                <a:gd name="T91" fmla="*/ 0 h 300"/>
                <a:gd name="T92" fmla="*/ 1 w 253"/>
                <a:gd name="T93" fmla="*/ 0 h 300"/>
                <a:gd name="T94" fmla="*/ 1 w 253"/>
                <a:gd name="T95" fmla="*/ 0 h 300"/>
                <a:gd name="T96" fmla="*/ 1 w 253"/>
                <a:gd name="T97" fmla="*/ 0 h 300"/>
                <a:gd name="T98" fmla="*/ 1 w 253"/>
                <a:gd name="T99" fmla="*/ 0 h 300"/>
                <a:gd name="T100" fmla="*/ 1 w 253"/>
                <a:gd name="T101" fmla="*/ 0 h 300"/>
                <a:gd name="T102" fmla="*/ 1 w 253"/>
                <a:gd name="T103" fmla="*/ 0 h 300"/>
                <a:gd name="T104" fmla="*/ 1 w 253"/>
                <a:gd name="T105" fmla="*/ 0 h 300"/>
                <a:gd name="T106" fmla="*/ 1 w 253"/>
                <a:gd name="T107" fmla="*/ 0 h 300"/>
                <a:gd name="T108" fmla="*/ 1 w 253"/>
                <a:gd name="T109" fmla="*/ 0 h 300"/>
                <a:gd name="T110" fmla="*/ 1 w 253"/>
                <a:gd name="T111" fmla="*/ 0 h 300"/>
                <a:gd name="T112" fmla="*/ 1 w 253"/>
                <a:gd name="T113" fmla="*/ 0 h 300"/>
                <a:gd name="T114" fmla="*/ 1 w 253"/>
                <a:gd name="T115" fmla="*/ 0 h 300"/>
                <a:gd name="T116" fmla="*/ 1 w 253"/>
                <a:gd name="T117" fmla="*/ 0 h 300"/>
                <a:gd name="T118" fmla="*/ 1 w 253"/>
                <a:gd name="T119" fmla="*/ 0 h 300"/>
                <a:gd name="T120" fmla="*/ 1 w 253"/>
                <a:gd name="T121" fmla="*/ 0 h 300"/>
                <a:gd name="T122" fmla="*/ 1 w 253"/>
                <a:gd name="T123" fmla="*/ 0 h 3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3"/>
                <a:gd name="T187" fmla="*/ 0 h 300"/>
                <a:gd name="T188" fmla="*/ 253 w 253"/>
                <a:gd name="T189" fmla="*/ 300 h 3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3" h="300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5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4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4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4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3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4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7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40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8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300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3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4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2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5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10"/>
                  </a:lnTo>
                  <a:lnTo>
                    <a:pt x="62" y="204"/>
                  </a:lnTo>
                  <a:lnTo>
                    <a:pt x="75" y="201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7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4"/>
                  </a:lnTo>
                  <a:lnTo>
                    <a:pt x="130" y="160"/>
                  </a:lnTo>
                  <a:lnTo>
                    <a:pt x="128" y="157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8"/>
                  </a:lnTo>
                  <a:lnTo>
                    <a:pt x="129" y="144"/>
                  </a:lnTo>
                  <a:lnTo>
                    <a:pt x="134" y="141"/>
                  </a:lnTo>
                  <a:lnTo>
                    <a:pt x="138" y="137"/>
                  </a:lnTo>
                  <a:lnTo>
                    <a:pt x="142" y="140"/>
                  </a:lnTo>
                  <a:lnTo>
                    <a:pt x="144" y="141"/>
                  </a:lnTo>
                  <a:lnTo>
                    <a:pt x="145" y="141"/>
                  </a:lnTo>
                  <a:lnTo>
                    <a:pt x="146" y="141"/>
                  </a:lnTo>
                  <a:lnTo>
                    <a:pt x="152" y="134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2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1"/>
                  </a:lnTo>
                  <a:lnTo>
                    <a:pt x="225" y="6"/>
                  </a:lnTo>
                  <a:lnTo>
                    <a:pt x="230" y="4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3" name="Freeform 541"/>
            <p:cNvSpPr>
              <a:spLocks/>
            </p:cNvSpPr>
            <p:nvPr/>
          </p:nvSpPr>
          <p:spPr bwMode="auto">
            <a:xfrm>
              <a:off x="5597" y="3865"/>
              <a:ext cx="73" cy="122"/>
            </a:xfrm>
            <a:custGeom>
              <a:avLst/>
              <a:gdLst>
                <a:gd name="T0" fmla="*/ 1 w 146"/>
                <a:gd name="T1" fmla="*/ 1 h 244"/>
                <a:gd name="T2" fmla="*/ 1 w 146"/>
                <a:gd name="T3" fmla="*/ 1 h 244"/>
                <a:gd name="T4" fmla="*/ 1 w 146"/>
                <a:gd name="T5" fmla="*/ 1 h 244"/>
                <a:gd name="T6" fmla="*/ 1 w 146"/>
                <a:gd name="T7" fmla="*/ 1 h 244"/>
                <a:gd name="T8" fmla="*/ 1 w 146"/>
                <a:gd name="T9" fmla="*/ 1 h 244"/>
                <a:gd name="T10" fmla="*/ 1 w 146"/>
                <a:gd name="T11" fmla="*/ 1 h 244"/>
                <a:gd name="T12" fmla="*/ 1 w 146"/>
                <a:gd name="T13" fmla="*/ 1 h 244"/>
                <a:gd name="T14" fmla="*/ 1 w 146"/>
                <a:gd name="T15" fmla="*/ 1 h 244"/>
                <a:gd name="T16" fmla="*/ 1 w 146"/>
                <a:gd name="T17" fmla="*/ 1 h 244"/>
                <a:gd name="T18" fmla="*/ 1 w 146"/>
                <a:gd name="T19" fmla="*/ 1 h 244"/>
                <a:gd name="T20" fmla="*/ 1 w 146"/>
                <a:gd name="T21" fmla="*/ 1 h 244"/>
                <a:gd name="T22" fmla="*/ 1 w 146"/>
                <a:gd name="T23" fmla="*/ 1 h 244"/>
                <a:gd name="T24" fmla="*/ 1 w 146"/>
                <a:gd name="T25" fmla="*/ 1 h 244"/>
                <a:gd name="T26" fmla="*/ 1 w 146"/>
                <a:gd name="T27" fmla="*/ 1 h 244"/>
                <a:gd name="T28" fmla="*/ 1 w 146"/>
                <a:gd name="T29" fmla="*/ 1 h 244"/>
                <a:gd name="T30" fmla="*/ 1 w 146"/>
                <a:gd name="T31" fmla="*/ 1 h 244"/>
                <a:gd name="T32" fmla="*/ 1 w 146"/>
                <a:gd name="T33" fmla="*/ 1 h 244"/>
                <a:gd name="T34" fmla="*/ 1 w 146"/>
                <a:gd name="T35" fmla="*/ 1 h 244"/>
                <a:gd name="T36" fmla="*/ 1 w 146"/>
                <a:gd name="T37" fmla="*/ 1 h 244"/>
                <a:gd name="T38" fmla="*/ 1 w 146"/>
                <a:gd name="T39" fmla="*/ 1 h 244"/>
                <a:gd name="T40" fmla="*/ 1 w 146"/>
                <a:gd name="T41" fmla="*/ 1 h 244"/>
                <a:gd name="T42" fmla="*/ 1 w 146"/>
                <a:gd name="T43" fmla="*/ 1 h 244"/>
                <a:gd name="T44" fmla="*/ 1 w 146"/>
                <a:gd name="T45" fmla="*/ 1 h 244"/>
                <a:gd name="T46" fmla="*/ 1 w 146"/>
                <a:gd name="T47" fmla="*/ 1 h 244"/>
                <a:gd name="T48" fmla="*/ 1 w 146"/>
                <a:gd name="T49" fmla="*/ 1 h 244"/>
                <a:gd name="T50" fmla="*/ 1 w 146"/>
                <a:gd name="T51" fmla="*/ 1 h 244"/>
                <a:gd name="T52" fmla="*/ 1 w 146"/>
                <a:gd name="T53" fmla="*/ 1 h 244"/>
                <a:gd name="T54" fmla="*/ 1 w 146"/>
                <a:gd name="T55" fmla="*/ 1 h 244"/>
                <a:gd name="T56" fmla="*/ 1 w 146"/>
                <a:gd name="T57" fmla="*/ 1 h 244"/>
                <a:gd name="T58" fmla="*/ 1 w 146"/>
                <a:gd name="T59" fmla="*/ 1 h 244"/>
                <a:gd name="T60" fmla="*/ 1 w 146"/>
                <a:gd name="T61" fmla="*/ 1 h 244"/>
                <a:gd name="T62" fmla="*/ 1 w 146"/>
                <a:gd name="T63" fmla="*/ 1 h 244"/>
                <a:gd name="T64" fmla="*/ 1 w 146"/>
                <a:gd name="T65" fmla="*/ 1 h 244"/>
                <a:gd name="T66" fmla="*/ 1 w 146"/>
                <a:gd name="T67" fmla="*/ 1 h 244"/>
                <a:gd name="T68" fmla="*/ 1 w 146"/>
                <a:gd name="T69" fmla="*/ 1 h 244"/>
                <a:gd name="T70" fmla="*/ 1 w 146"/>
                <a:gd name="T71" fmla="*/ 1 h 244"/>
                <a:gd name="T72" fmla="*/ 1 w 146"/>
                <a:gd name="T73" fmla="*/ 1 h 244"/>
                <a:gd name="T74" fmla="*/ 1 w 146"/>
                <a:gd name="T75" fmla="*/ 1 h 244"/>
                <a:gd name="T76" fmla="*/ 1 w 146"/>
                <a:gd name="T77" fmla="*/ 1 h 244"/>
                <a:gd name="T78" fmla="*/ 1 w 146"/>
                <a:gd name="T79" fmla="*/ 1 h 244"/>
                <a:gd name="T80" fmla="*/ 1 w 146"/>
                <a:gd name="T81" fmla="*/ 1 h 244"/>
                <a:gd name="T82" fmla="*/ 1 w 146"/>
                <a:gd name="T83" fmla="*/ 1 h 244"/>
                <a:gd name="T84" fmla="*/ 1 w 146"/>
                <a:gd name="T85" fmla="*/ 1 h 244"/>
                <a:gd name="T86" fmla="*/ 1 w 146"/>
                <a:gd name="T87" fmla="*/ 1 h 244"/>
                <a:gd name="T88" fmla="*/ 1 w 146"/>
                <a:gd name="T89" fmla="*/ 1 h 244"/>
                <a:gd name="T90" fmla="*/ 1 w 146"/>
                <a:gd name="T91" fmla="*/ 1 h 244"/>
                <a:gd name="T92" fmla="*/ 1 w 146"/>
                <a:gd name="T93" fmla="*/ 1 h 244"/>
                <a:gd name="T94" fmla="*/ 1 w 146"/>
                <a:gd name="T95" fmla="*/ 1 h 244"/>
                <a:gd name="T96" fmla="*/ 0 w 146"/>
                <a:gd name="T97" fmla="*/ 1 h 244"/>
                <a:gd name="T98" fmla="*/ 1 w 146"/>
                <a:gd name="T99" fmla="*/ 1 h 244"/>
                <a:gd name="T100" fmla="*/ 1 w 146"/>
                <a:gd name="T101" fmla="*/ 1 h 244"/>
                <a:gd name="T102" fmla="*/ 1 w 146"/>
                <a:gd name="T103" fmla="*/ 1 h 244"/>
                <a:gd name="T104" fmla="*/ 1 w 146"/>
                <a:gd name="T105" fmla="*/ 1 h 244"/>
                <a:gd name="T106" fmla="*/ 1 w 146"/>
                <a:gd name="T107" fmla="*/ 1 h 244"/>
                <a:gd name="T108" fmla="*/ 1 w 146"/>
                <a:gd name="T109" fmla="*/ 1 h 244"/>
                <a:gd name="T110" fmla="*/ 1 w 146"/>
                <a:gd name="T111" fmla="*/ 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244"/>
                <a:gd name="T170" fmla="*/ 146 w 146"/>
                <a:gd name="T171" fmla="*/ 244 h 2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244">
                  <a:moveTo>
                    <a:pt x="31" y="241"/>
                  </a:moveTo>
                  <a:lnTo>
                    <a:pt x="39" y="231"/>
                  </a:lnTo>
                  <a:lnTo>
                    <a:pt x="48" y="217"/>
                  </a:lnTo>
                  <a:lnTo>
                    <a:pt x="57" y="204"/>
                  </a:lnTo>
                  <a:lnTo>
                    <a:pt x="61" y="196"/>
                  </a:lnTo>
                  <a:lnTo>
                    <a:pt x="69" y="196"/>
                  </a:lnTo>
                  <a:lnTo>
                    <a:pt x="80" y="194"/>
                  </a:lnTo>
                  <a:lnTo>
                    <a:pt x="92" y="190"/>
                  </a:lnTo>
                  <a:lnTo>
                    <a:pt x="106" y="186"/>
                  </a:lnTo>
                  <a:lnTo>
                    <a:pt x="117" y="181"/>
                  </a:lnTo>
                  <a:lnTo>
                    <a:pt x="128" y="175"/>
                  </a:lnTo>
                  <a:lnTo>
                    <a:pt x="136" y="171"/>
                  </a:lnTo>
                  <a:lnTo>
                    <a:pt x="139" y="167"/>
                  </a:lnTo>
                  <a:lnTo>
                    <a:pt x="141" y="162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2"/>
                  </a:lnTo>
                  <a:lnTo>
                    <a:pt x="131" y="164"/>
                  </a:lnTo>
                  <a:lnTo>
                    <a:pt x="123" y="167"/>
                  </a:lnTo>
                  <a:lnTo>
                    <a:pt x="114" y="171"/>
                  </a:lnTo>
                  <a:lnTo>
                    <a:pt x="103" y="175"/>
                  </a:lnTo>
                  <a:lnTo>
                    <a:pt x="92" y="180"/>
                  </a:lnTo>
                  <a:lnTo>
                    <a:pt x="81" y="183"/>
                  </a:lnTo>
                  <a:lnTo>
                    <a:pt x="73" y="186"/>
                  </a:lnTo>
                  <a:lnTo>
                    <a:pt x="67" y="187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3"/>
                  </a:lnTo>
                  <a:lnTo>
                    <a:pt x="85" y="134"/>
                  </a:lnTo>
                  <a:lnTo>
                    <a:pt x="92" y="128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5"/>
                  </a:lnTo>
                  <a:lnTo>
                    <a:pt x="128" y="97"/>
                  </a:lnTo>
                  <a:lnTo>
                    <a:pt x="136" y="90"/>
                  </a:lnTo>
                  <a:lnTo>
                    <a:pt x="141" y="84"/>
                  </a:lnTo>
                  <a:lnTo>
                    <a:pt x="145" y="80"/>
                  </a:lnTo>
                  <a:lnTo>
                    <a:pt x="146" y="75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39" y="76"/>
                  </a:lnTo>
                  <a:lnTo>
                    <a:pt x="134" y="80"/>
                  </a:lnTo>
                  <a:lnTo>
                    <a:pt x="129" y="86"/>
                  </a:lnTo>
                  <a:lnTo>
                    <a:pt x="122" y="91"/>
                  </a:lnTo>
                  <a:lnTo>
                    <a:pt x="114" y="97"/>
                  </a:lnTo>
                  <a:lnTo>
                    <a:pt x="106" y="103"/>
                  </a:lnTo>
                  <a:lnTo>
                    <a:pt x="98" y="109"/>
                  </a:lnTo>
                  <a:lnTo>
                    <a:pt x="91" y="113"/>
                  </a:lnTo>
                  <a:lnTo>
                    <a:pt x="86" y="115"/>
                  </a:lnTo>
                  <a:lnTo>
                    <a:pt x="87" y="95"/>
                  </a:lnTo>
                  <a:lnTo>
                    <a:pt x="88" y="61"/>
                  </a:lnTo>
                  <a:lnTo>
                    <a:pt x="90" y="28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4" y="11"/>
                  </a:lnTo>
                  <a:lnTo>
                    <a:pt x="81" y="33"/>
                  </a:lnTo>
                  <a:lnTo>
                    <a:pt x="79" y="68"/>
                  </a:lnTo>
                  <a:lnTo>
                    <a:pt x="76" y="104"/>
                  </a:lnTo>
                  <a:lnTo>
                    <a:pt x="71" y="126"/>
                  </a:lnTo>
                  <a:lnTo>
                    <a:pt x="69" y="128"/>
                  </a:lnTo>
                  <a:lnTo>
                    <a:pt x="67" y="127"/>
                  </a:lnTo>
                  <a:lnTo>
                    <a:pt x="65" y="124"/>
                  </a:lnTo>
                  <a:lnTo>
                    <a:pt x="64" y="118"/>
                  </a:lnTo>
                  <a:lnTo>
                    <a:pt x="63" y="112"/>
                  </a:lnTo>
                  <a:lnTo>
                    <a:pt x="58" y="104"/>
                  </a:lnTo>
                  <a:lnTo>
                    <a:pt x="54" y="95"/>
                  </a:lnTo>
                  <a:lnTo>
                    <a:pt x="47" y="84"/>
                  </a:lnTo>
                  <a:lnTo>
                    <a:pt x="40" y="74"/>
                  </a:lnTo>
                  <a:lnTo>
                    <a:pt x="33" y="65"/>
                  </a:lnTo>
                  <a:lnTo>
                    <a:pt x="26" y="59"/>
                  </a:lnTo>
                  <a:lnTo>
                    <a:pt x="22" y="56"/>
                  </a:lnTo>
                  <a:lnTo>
                    <a:pt x="17" y="56"/>
                  </a:lnTo>
                  <a:lnTo>
                    <a:pt x="18" y="59"/>
                  </a:lnTo>
                  <a:lnTo>
                    <a:pt x="23" y="65"/>
                  </a:lnTo>
                  <a:lnTo>
                    <a:pt x="29" y="74"/>
                  </a:lnTo>
                  <a:lnTo>
                    <a:pt x="37" y="87"/>
                  </a:lnTo>
                  <a:lnTo>
                    <a:pt x="46" y="104"/>
                  </a:lnTo>
                  <a:lnTo>
                    <a:pt x="55" y="120"/>
                  </a:lnTo>
                  <a:lnTo>
                    <a:pt x="60" y="133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3"/>
                  </a:lnTo>
                  <a:lnTo>
                    <a:pt x="50" y="181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80"/>
                  </a:lnTo>
                  <a:lnTo>
                    <a:pt x="39" y="174"/>
                  </a:lnTo>
                  <a:lnTo>
                    <a:pt x="35" y="170"/>
                  </a:lnTo>
                  <a:lnTo>
                    <a:pt x="31" y="165"/>
                  </a:lnTo>
                  <a:lnTo>
                    <a:pt x="25" y="158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40"/>
                  </a:lnTo>
                  <a:lnTo>
                    <a:pt x="3" y="135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5"/>
                  </a:lnTo>
                  <a:lnTo>
                    <a:pt x="19" y="164"/>
                  </a:lnTo>
                  <a:lnTo>
                    <a:pt x="26" y="173"/>
                  </a:lnTo>
                  <a:lnTo>
                    <a:pt x="32" y="182"/>
                  </a:lnTo>
                  <a:lnTo>
                    <a:pt x="34" y="188"/>
                  </a:lnTo>
                  <a:lnTo>
                    <a:pt x="35" y="195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2"/>
                  </a:lnTo>
                  <a:lnTo>
                    <a:pt x="23" y="240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1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4" name="Freeform 542"/>
            <p:cNvSpPr>
              <a:spLocks/>
            </p:cNvSpPr>
            <p:nvPr/>
          </p:nvSpPr>
          <p:spPr bwMode="auto">
            <a:xfrm>
              <a:off x="5264" y="3898"/>
              <a:ext cx="139" cy="113"/>
            </a:xfrm>
            <a:custGeom>
              <a:avLst/>
              <a:gdLst>
                <a:gd name="T0" fmla="*/ 0 w 279"/>
                <a:gd name="T1" fmla="*/ 0 h 227"/>
                <a:gd name="T2" fmla="*/ 0 w 279"/>
                <a:gd name="T3" fmla="*/ 0 h 227"/>
                <a:gd name="T4" fmla="*/ 0 w 279"/>
                <a:gd name="T5" fmla="*/ 0 h 227"/>
                <a:gd name="T6" fmla="*/ 0 w 279"/>
                <a:gd name="T7" fmla="*/ 0 h 227"/>
                <a:gd name="T8" fmla="*/ 0 w 279"/>
                <a:gd name="T9" fmla="*/ 0 h 227"/>
                <a:gd name="T10" fmla="*/ 0 w 279"/>
                <a:gd name="T11" fmla="*/ 0 h 227"/>
                <a:gd name="T12" fmla="*/ 0 w 279"/>
                <a:gd name="T13" fmla="*/ 0 h 227"/>
                <a:gd name="T14" fmla="*/ 0 w 279"/>
                <a:gd name="T15" fmla="*/ 0 h 227"/>
                <a:gd name="T16" fmla="*/ 0 w 279"/>
                <a:gd name="T17" fmla="*/ 0 h 227"/>
                <a:gd name="T18" fmla="*/ 0 w 279"/>
                <a:gd name="T19" fmla="*/ 0 h 227"/>
                <a:gd name="T20" fmla="*/ 0 w 279"/>
                <a:gd name="T21" fmla="*/ 0 h 227"/>
                <a:gd name="T22" fmla="*/ 0 w 279"/>
                <a:gd name="T23" fmla="*/ 0 h 227"/>
                <a:gd name="T24" fmla="*/ 0 w 279"/>
                <a:gd name="T25" fmla="*/ 0 h 227"/>
                <a:gd name="T26" fmla="*/ 0 w 279"/>
                <a:gd name="T27" fmla="*/ 0 h 227"/>
                <a:gd name="T28" fmla="*/ 0 w 279"/>
                <a:gd name="T29" fmla="*/ 0 h 227"/>
                <a:gd name="T30" fmla="*/ 0 w 279"/>
                <a:gd name="T31" fmla="*/ 0 h 227"/>
                <a:gd name="T32" fmla="*/ 0 w 279"/>
                <a:gd name="T33" fmla="*/ 0 h 227"/>
                <a:gd name="T34" fmla="*/ 0 w 279"/>
                <a:gd name="T35" fmla="*/ 0 h 227"/>
                <a:gd name="T36" fmla="*/ 0 w 279"/>
                <a:gd name="T37" fmla="*/ 0 h 227"/>
                <a:gd name="T38" fmla="*/ 0 w 279"/>
                <a:gd name="T39" fmla="*/ 0 h 227"/>
                <a:gd name="T40" fmla="*/ 0 w 279"/>
                <a:gd name="T41" fmla="*/ 0 h 227"/>
                <a:gd name="T42" fmla="*/ 0 w 279"/>
                <a:gd name="T43" fmla="*/ 0 h 227"/>
                <a:gd name="T44" fmla="*/ 0 w 279"/>
                <a:gd name="T45" fmla="*/ 0 h 227"/>
                <a:gd name="T46" fmla="*/ 0 w 279"/>
                <a:gd name="T47" fmla="*/ 0 h 227"/>
                <a:gd name="T48" fmla="*/ 0 w 279"/>
                <a:gd name="T49" fmla="*/ 0 h 227"/>
                <a:gd name="T50" fmla="*/ 0 w 279"/>
                <a:gd name="T51" fmla="*/ 0 h 227"/>
                <a:gd name="T52" fmla="*/ 0 w 279"/>
                <a:gd name="T53" fmla="*/ 0 h 227"/>
                <a:gd name="T54" fmla="*/ 0 w 279"/>
                <a:gd name="T55" fmla="*/ 0 h 227"/>
                <a:gd name="T56" fmla="*/ 0 w 279"/>
                <a:gd name="T57" fmla="*/ 0 h 227"/>
                <a:gd name="T58" fmla="*/ 0 w 279"/>
                <a:gd name="T59" fmla="*/ 0 h 227"/>
                <a:gd name="T60" fmla="*/ 0 w 279"/>
                <a:gd name="T61" fmla="*/ 0 h 227"/>
                <a:gd name="T62" fmla="*/ 0 w 279"/>
                <a:gd name="T63" fmla="*/ 0 h 227"/>
                <a:gd name="T64" fmla="*/ 0 w 279"/>
                <a:gd name="T65" fmla="*/ 0 h 227"/>
                <a:gd name="T66" fmla="*/ 0 w 279"/>
                <a:gd name="T67" fmla="*/ 0 h 227"/>
                <a:gd name="T68" fmla="*/ 0 w 279"/>
                <a:gd name="T69" fmla="*/ 0 h 227"/>
                <a:gd name="T70" fmla="*/ 0 w 279"/>
                <a:gd name="T71" fmla="*/ 0 h 227"/>
                <a:gd name="T72" fmla="*/ 0 w 279"/>
                <a:gd name="T73" fmla="*/ 0 h 227"/>
                <a:gd name="T74" fmla="*/ 0 w 279"/>
                <a:gd name="T75" fmla="*/ 0 h 227"/>
                <a:gd name="T76" fmla="*/ 0 w 279"/>
                <a:gd name="T77" fmla="*/ 0 h 227"/>
                <a:gd name="T78" fmla="*/ 0 w 279"/>
                <a:gd name="T79" fmla="*/ 0 h 227"/>
                <a:gd name="T80" fmla="*/ 0 w 279"/>
                <a:gd name="T81" fmla="*/ 0 h 227"/>
                <a:gd name="T82" fmla="*/ 0 w 279"/>
                <a:gd name="T83" fmla="*/ 0 h 227"/>
                <a:gd name="T84" fmla="*/ 0 w 279"/>
                <a:gd name="T85" fmla="*/ 0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9"/>
                <a:gd name="T130" fmla="*/ 0 h 227"/>
                <a:gd name="T131" fmla="*/ 279 w 279"/>
                <a:gd name="T132" fmla="*/ 227 h 2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9" h="227">
                  <a:moveTo>
                    <a:pt x="279" y="227"/>
                  </a:moveTo>
                  <a:lnTo>
                    <a:pt x="273" y="221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0"/>
                  </a:lnTo>
                  <a:lnTo>
                    <a:pt x="252" y="199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0"/>
                  </a:lnTo>
                  <a:lnTo>
                    <a:pt x="232" y="187"/>
                  </a:lnTo>
                  <a:lnTo>
                    <a:pt x="226" y="183"/>
                  </a:lnTo>
                  <a:lnTo>
                    <a:pt x="221" y="180"/>
                  </a:lnTo>
                  <a:lnTo>
                    <a:pt x="219" y="176"/>
                  </a:lnTo>
                  <a:lnTo>
                    <a:pt x="221" y="156"/>
                  </a:lnTo>
                  <a:lnTo>
                    <a:pt x="225" y="131"/>
                  </a:lnTo>
                  <a:lnTo>
                    <a:pt x="226" y="109"/>
                  </a:lnTo>
                  <a:lnTo>
                    <a:pt x="225" y="93"/>
                  </a:lnTo>
                  <a:lnTo>
                    <a:pt x="222" y="86"/>
                  </a:lnTo>
                  <a:lnTo>
                    <a:pt x="221" y="86"/>
                  </a:lnTo>
                  <a:lnTo>
                    <a:pt x="220" y="92"/>
                  </a:lnTo>
                  <a:lnTo>
                    <a:pt x="221" y="100"/>
                  </a:lnTo>
                  <a:lnTo>
                    <a:pt x="219" y="115"/>
                  </a:lnTo>
                  <a:lnTo>
                    <a:pt x="214" y="138"/>
                  </a:lnTo>
                  <a:lnTo>
                    <a:pt x="208" y="160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7"/>
                  </a:lnTo>
                  <a:lnTo>
                    <a:pt x="173" y="139"/>
                  </a:lnTo>
                  <a:lnTo>
                    <a:pt x="166" y="131"/>
                  </a:lnTo>
                  <a:lnTo>
                    <a:pt x="160" y="127"/>
                  </a:lnTo>
                  <a:lnTo>
                    <a:pt x="157" y="123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2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39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2"/>
                  </a:lnTo>
                  <a:lnTo>
                    <a:pt x="95" y="78"/>
                  </a:lnTo>
                  <a:lnTo>
                    <a:pt x="74" y="62"/>
                  </a:lnTo>
                  <a:lnTo>
                    <a:pt x="53" y="48"/>
                  </a:lnTo>
                  <a:lnTo>
                    <a:pt x="36" y="35"/>
                  </a:lnTo>
                  <a:lnTo>
                    <a:pt x="22" y="25"/>
                  </a:lnTo>
                  <a:lnTo>
                    <a:pt x="16" y="20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39"/>
                  </a:lnTo>
                  <a:lnTo>
                    <a:pt x="42" y="50"/>
                  </a:lnTo>
                  <a:lnTo>
                    <a:pt x="59" y="63"/>
                  </a:lnTo>
                  <a:lnTo>
                    <a:pt x="77" y="78"/>
                  </a:lnTo>
                  <a:lnTo>
                    <a:pt x="97" y="93"/>
                  </a:lnTo>
                  <a:lnTo>
                    <a:pt x="113" y="106"/>
                  </a:lnTo>
                  <a:lnTo>
                    <a:pt x="127" y="116"/>
                  </a:lnTo>
                  <a:lnTo>
                    <a:pt x="136" y="122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0"/>
                  </a:lnTo>
                  <a:lnTo>
                    <a:pt x="98" y="131"/>
                  </a:lnTo>
                  <a:lnTo>
                    <a:pt x="82" y="133"/>
                  </a:lnTo>
                  <a:lnTo>
                    <a:pt x="63" y="131"/>
                  </a:lnTo>
                  <a:lnTo>
                    <a:pt x="46" y="130"/>
                  </a:lnTo>
                  <a:lnTo>
                    <a:pt x="31" y="128"/>
                  </a:lnTo>
                  <a:lnTo>
                    <a:pt x="17" y="124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3"/>
                  </a:lnTo>
                  <a:lnTo>
                    <a:pt x="12" y="130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7"/>
                  </a:lnTo>
                  <a:lnTo>
                    <a:pt x="74" y="139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2"/>
                  </a:lnTo>
                  <a:lnTo>
                    <a:pt x="172" y="171"/>
                  </a:lnTo>
                  <a:lnTo>
                    <a:pt x="179" y="177"/>
                  </a:lnTo>
                  <a:lnTo>
                    <a:pt x="183" y="182"/>
                  </a:lnTo>
                  <a:lnTo>
                    <a:pt x="187" y="185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199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4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2"/>
                  </a:lnTo>
                  <a:lnTo>
                    <a:pt x="100" y="225"/>
                  </a:lnTo>
                  <a:lnTo>
                    <a:pt x="113" y="223"/>
                  </a:lnTo>
                  <a:lnTo>
                    <a:pt x="121" y="221"/>
                  </a:lnTo>
                  <a:lnTo>
                    <a:pt x="133" y="219"/>
                  </a:lnTo>
                  <a:lnTo>
                    <a:pt x="145" y="214"/>
                  </a:lnTo>
                  <a:lnTo>
                    <a:pt x="159" y="210"/>
                  </a:lnTo>
                  <a:lnTo>
                    <a:pt x="172" y="206"/>
                  </a:lnTo>
                  <a:lnTo>
                    <a:pt x="183" y="202"/>
                  </a:lnTo>
                  <a:lnTo>
                    <a:pt x="192" y="198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6"/>
                  </a:lnTo>
                  <a:lnTo>
                    <a:pt x="241" y="211"/>
                  </a:lnTo>
                  <a:lnTo>
                    <a:pt x="249" y="214"/>
                  </a:lnTo>
                  <a:lnTo>
                    <a:pt x="257" y="219"/>
                  </a:lnTo>
                  <a:lnTo>
                    <a:pt x="264" y="222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06" name="Picture 543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26819">
            <a:off x="10120049" y="4669103"/>
            <a:ext cx="788988" cy="105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544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" y="5486400"/>
            <a:ext cx="1051984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5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67" y="442914"/>
            <a:ext cx="1051984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546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66648">
            <a:off x="973667" y="422275"/>
            <a:ext cx="1051984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WordArt 4"/>
          <p:cNvSpPr>
            <a:spLocks noChangeArrowheads="1" noChangeShapeType="1" noTextEdit="1"/>
          </p:cNvSpPr>
          <p:nvPr/>
        </p:nvSpPr>
        <p:spPr bwMode="auto">
          <a:xfrm>
            <a:off x="1093328" y="3464420"/>
            <a:ext cx="968262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600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</a:t>
            </a:r>
            <a:r>
              <a:rPr lang="vi-VN" sz="1600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THC</a:t>
            </a:r>
            <a:r>
              <a:rPr lang="en-US" sz="1600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 </a:t>
            </a:r>
            <a:r>
              <a:rPr lang="vi-VN" sz="1600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LIÊN</a:t>
            </a:r>
            <a:r>
              <a:rPr lang="en-US" sz="1600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NINH</a:t>
            </a:r>
            <a:endParaRPr lang="en-US" sz="1600" kern="10" dirty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1" y="4254500"/>
            <a:ext cx="11074400" cy="13843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       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60380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3"/>
          <p:cNvSpPr txBox="1">
            <a:spLocks noChangeArrowheads="1"/>
          </p:cNvSpPr>
          <p:nvPr/>
        </p:nvSpPr>
        <p:spPr bwMode="auto">
          <a:xfrm>
            <a:off x="412750" y="2020888"/>
            <a:ext cx="33702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6" name="Text Box 43"/>
          <p:cNvSpPr txBox="1">
            <a:spLocks noChangeArrowheads="1"/>
          </p:cNvSpPr>
          <p:nvPr/>
        </p:nvSpPr>
        <p:spPr bwMode="auto">
          <a:xfrm>
            <a:off x="557213" y="257175"/>
            <a:ext cx="11156950" cy="2130425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Muốn tìm ƯCLN của hai hay nhiều số lớn hơn 1, ta thực hiện ba bước sau: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000" b="1" u="sng" smtClean="0">
                <a:solidFill>
                  <a:srgbClr val="FF66CC"/>
                </a:solidFill>
                <a:latin typeface="Times New Roman" panose="02020603050405020304" pitchFamily="18" charset="0"/>
              </a:rPr>
              <a:t>B1: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Phân tích mỗi số ra thừa số nguyên tố.                             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000" b="1" u="sng" smtClean="0">
                <a:solidFill>
                  <a:srgbClr val="FF66CC"/>
                </a:solidFill>
                <a:latin typeface="Times New Roman" panose="02020603050405020304" pitchFamily="18" charset="0"/>
              </a:rPr>
              <a:t>B2: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Chọn các thừa số nguyên tố </a:t>
            </a:r>
            <a:r>
              <a:rPr lang="en-US" altLang="en-US" sz="2000" b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chung.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smtClean="0">
                <a:solidFill>
                  <a:srgbClr val="FF66CC"/>
                </a:solidFill>
                <a:latin typeface="Times New Roman" panose="02020603050405020304" pitchFamily="18" charset="0"/>
              </a:rPr>
              <a:t>B3: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Lập tích các thừa số đã chọn, mỗi thừa số lấy với số </a:t>
            </a:r>
            <a:r>
              <a:rPr lang="en-US" altLang="en-US" sz="2000" b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mũ nhỏ nhất 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 nó.                                                     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Tích đó là ƯCLN phải tìm.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0803" y="2582374"/>
            <a:ext cx="4693926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 ĐỘNG NHÓM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0789" y="3332841"/>
            <a:ext cx="22236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Nhóm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1 +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 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5313" y="3898900"/>
            <a:ext cx="5829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dirty="0" err="1"/>
              <a:t>Tìm</a:t>
            </a:r>
            <a:r>
              <a:rPr lang="en-US" altLang="en-US" sz="2400" dirty="0"/>
              <a:t> ƯCLN(8,9), ƯCLN(8,12,15)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dirty="0" err="1"/>
              <a:t>Khi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phân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nguyên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không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nguyên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thì</a:t>
            </a:r>
            <a:r>
              <a:rPr lang="en-US" altLang="en-US" sz="2400" dirty="0"/>
              <a:t> ƯCLN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bao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nhiêu</a:t>
            </a:r>
            <a:r>
              <a:rPr lang="en-US" altLang="en-US" sz="24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453847" y="3306549"/>
            <a:ext cx="22236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Nhóm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+ 4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18275" y="3827463"/>
            <a:ext cx="53689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dirty="0" err="1"/>
              <a:t>Tìm</a:t>
            </a:r>
            <a:r>
              <a:rPr lang="en-US" altLang="en-US" sz="2400" dirty="0"/>
              <a:t> ƯCLN(6,12) ; ƯCLN(24,16,8)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dirty="0" err="1"/>
              <a:t>Tìm</a:t>
            </a:r>
            <a:r>
              <a:rPr lang="en-US" altLang="en-US" sz="2400" dirty="0"/>
              <a:t> ƯCLN(</a:t>
            </a:r>
            <a:r>
              <a:rPr lang="en-US" altLang="en-US" sz="2400" dirty="0" err="1"/>
              <a:t>a,b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biết</a:t>
            </a:r>
            <a:r>
              <a:rPr lang="en-US" altLang="en-US" sz="2400" dirty="0"/>
              <a:t> a chia </a:t>
            </a:r>
            <a:r>
              <a:rPr lang="en-US" altLang="en-US" sz="2400" dirty="0" err="1"/>
              <a:t>hết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b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dirty="0" err="1"/>
              <a:t>Tìm</a:t>
            </a:r>
            <a:r>
              <a:rPr lang="en-US" altLang="en-US" sz="2400" dirty="0"/>
              <a:t> ƯCLN(</a:t>
            </a:r>
            <a:r>
              <a:rPr lang="en-US" altLang="en-US" sz="2400" dirty="0" err="1"/>
              <a:t>a,b,c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biết</a:t>
            </a:r>
            <a:r>
              <a:rPr lang="en-US" altLang="en-US" sz="2400" dirty="0"/>
              <a:t> a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b </a:t>
            </a:r>
            <a:r>
              <a:rPr lang="en-US" altLang="en-US" sz="2400" dirty="0" err="1"/>
              <a:t>đều</a:t>
            </a:r>
            <a:r>
              <a:rPr lang="en-US" altLang="en-US" sz="2400" dirty="0"/>
              <a:t> chia </a:t>
            </a:r>
            <a:r>
              <a:rPr lang="en-US" altLang="en-US" sz="2400" dirty="0" err="1"/>
              <a:t>hết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c.</a:t>
            </a:r>
            <a:endParaRPr lang="en-US" altLang="en-US" sz="2400" dirty="0"/>
          </a:p>
        </p:txBody>
      </p:sp>
      <p:pic>
        <p:nvPicPr>
          <p:cNvPr id="10249" name="Picture 15" descr="Digit 180"/>
          <p:cNvPicPr>
            <a:picLocks noChangeAspect="1" noChangeArrowheads="1" noCrop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38" y="5367338"/>
            <a:ext cx="17843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6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309688" y="1212850"/>
            <a:ext cx="2214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1)    </a:t>
            </a:r>
            <a:r>
              <a:rPr lang="en-US" altLang="en-US" sz="2400" b="1" dirty="0">
                <a:latin typeface="Times New Roman" panose="02020603050405020304" pitchFamily="18" charset="0"/>
              </a:rPr>
              <a:t>8 = 2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</a:rPr>
              <a:t>                                               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768475" y="1565275"/>
            <a:ext cx="266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 </a:t>
            </a:r>
            <a:r>
              <a:rPr lang="en-US" altLang="en-US" sz="2400" b="1" dirty="0">
                <a:latin typeface="Century Gothic" panose="020B0502020202020204" pitchFamily="34" charset="0"/>
              </a:rPr>
              <a:t>9 = 3</a:t>
            </a:r>
            <a:r>
              <a:rPr lang="en-US" altLang="en-US" sz="2400" b="1" baseline="30000" dirty="0">
                <a:latin typeface="Century Gothic" panose="020B0502020202020204" pitchFamily="34" charset="0"/>
              </a:rPr>
              <a:t>2</a:t>
            </a:r>
            <a:r>
              <a:rPr lang="en-US" altLang="en-US" sz="2400" b="1" dirty="0">
                <a:latin typeface="Century Gothic" panose="020B0502020202020204" pitchFamily="34" charset="0"/>
              </a:rPr>
              <a:t>                                               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781175" y="1912599"/>
            <a:ext cx="281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ƯCLN(8,9) = 1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152735" y="5126636"/>
            <a:ext cx="5618478" cy="159817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ƯCLN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ƯCLN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 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195388" y="4238625"/>
            <a:ext cx="31194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ý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(SGK/55)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6730584" y="5126635"/>
            <a:ext cx="5171606" cy="159817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   +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ƯCLN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                                      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1738" y="1844675"/>
            <a:ext cx="3611562" cy="1052513"/>
            <a:chOff x="8579221" y="1496505"/>
            <a:chExt cx="3612776" cy="1052409"/>
          </a:xfrm>
        </p:grpSpPr>
        <p:sp>
          <p:nvSpPr>
            <p:cNvPr id="11279" name="TextBox 4"/>
            <p:cNvSpPr txBox="1">
              <a:spLocks noChangeArrowheads="1"/>
            </p:cNvSpPr>
            <p:nvPr/>
          </p:nvSpPr>
          <p:spPr bwMode="auto">
            <a:xfrm>
              <a:off x="8579221" y="1726670"/>
              <a:ext cx="3612776" cy="822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 err="1"/>
                <a:t>Vì</a:t>
              </a:r>
              <a:r>
                <a:rPr lang="en-US" altLang="en-US" sz="2400" b="1" dirty="0"/>
                <a:t> 24  :  8  </a:t>
              </a:r>
              <a:r>
                <a:rPr lang="en-US" altLang="en-US" sz="2400" b="1" dirty="0" err="1"/>
                <a:t>và</a:t>
              </a:r>
              <a:r>
                <a:rPr lang="en-US" altLang="en-US" sz="2400" b="1" dirty="0"/>
                <a:t>  16  : 8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/>
                <a:t>=&gt; </a:t>
              </a:r>
              <a:r>
                <a:rPr lang="en-US" altLang="en-US" sz="2400" b="1" dirty="0">
                  <a:latin typeface="Times New Roman" panose="02020603050405020304" pitchFamily="18" charset="0"/>
                </a:rPr>
                <a:t>ƯCLN(24,16,8) </a:t>
              </a:r>
              <a:r>
                <a:rPr lang="en-US" altLang="en-US" sz="2400" b="1" baseline="-250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>
                  <a:latin typeface="Times New Roman" panose="02020603050405020304" pitchFamily="18" charset="0"/>
                </a:rPr>
                <a:t>= 8 </a:t>
              </a:r>
              <a:endParaRPr lang="en-US" altLang="en-US" sz="2400" b="1" dirty="0"/>
            </a:p>
          </p:txBody>
        </p:sp>
        <p:sp>
          <p:nvSpPr>
            <p:cNvPr id="11280" name="TextBox 5"/>
            <p:cNvSpPr txBox="1">
              <a:spLocks noChangeArrowheads="1"/>
            </p:cNvSpPr>
            <p:nvPr/>
          </p:nvSpPr>
          <p:spPr bwMode="auto">
            <a:xfrm>
              <a:off x="9352593" y="1512378"/>
              <a:ext cx="435121" cy="457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.</a:t>
              </a:r>
            </a:p>
          </p:txBody>
        </p:sp>
        <p:sp>
          <p:nvSpPr>
            <p:cNvPr id="11281" name="TextBox 20"/>
            <p:cNvSpPr txBox="1">
              <a:spLocks noChangeArrowheads="1"/>
            </p:cNvSpPr>
            <p:nvPr/>
          </p:nvSpPr>
          <p:spPr bwMode="auto">
            <a:xfrm>
              <a:off x="10731006" y="1496505"/>
              <a:ext cx="436709" cy="457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68475" y="2499298"/>
            <a:ext cx="2832100" cy="155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8    =  2</a:t>
            </a:r>
            <a:r>
              <a:rPr lang="en-US" sz="2400" b="1" baseline="30000" dirty="0"/>
              <a:t>3</a:t>
            </a:r>
            <a:endParaRPr lang="en-US" sz="2400" b="1" dirty="0"/>
          </a:p>
          <a:p>
            <a:pPr>
              <a:defRPr/>
            </a:pPr>
            <a:r>
              <a:rPr lang="en-US" sz="2400" b="1" dirty="0"/>
              <a:t>12  =  2</a:t>
            </a:r>
            <a:r>
              <a:rPr lang="en-US" sz="2400" b="1" baseline="30000" dirty="0"/>
              <a:t>2</a:t>
            </a:r>
            <a:r>
              <a:rPr lang="en-US" sz="2400" b="1" dirty="0"/>
              <a:t>.3</a:t>
            </a:r>
          </a:p>
          <a:p>
            <a:pPr marL="342900" indent="-342900">
              <a:buFontTx/>
              <a:buAutoNum type="arabicPlain" startAt="15"/>
              <a:defRPr/>
            </a:pPr>
            <a:r>
              <a:rPr lang="en-US" sz="2400" b="1" dirty="0"/>
              <a:t>=  3.5 </a:t>
            </a:r>
          </a:p>
          <a:p>
            <a:pPr>
              <a:defRPr/>
            </a:pPr>
            <a:r>
              <a:rPr lang="en-US" sz="2400" b="1" dirty="0"/>
              <a:t>ƯCLN(8,12,15) = 1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50691" y="517726"/>
            <a:ext cx="22236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Nhóm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1 +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 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63715" y="377619"/>
            <a:ext cx="22236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Nhóm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+ 4 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566025" y="1044575"/>
            <a:ext cx="3592513" cy="1036638"/>
            <a:chOff x="5094514" y="1159496"/>
            <a:chExt cx="3592286" cy="1035946"/>
          </a:xfrm>
        </p:grpSpPr>
        <p:sp>
          <p:nvSpPr>
            <p:cNvPr id="3" name="TextBox 2"/>
            <p:cNvSpPr txBox="1"/>
            <p:nvPr/>
          </p:nvSpPr>
          <p:spPr>
            <a:xfrm>
              <a:off x="5094514" y="1373666"/>
              <a:ext cx="3592286" cy="8217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en-US" sz="2400" b="1" dirty="0" err="1"/>
                <a:t>Vì</a:t>
              </a:r>
              <a:r>
                <a:rPr lang="en-US" sz="2400" b="1" dirty="0"/>
                <a:t> 12 : 6 </a:t>
              </a:r>
            </a:p>
            <a:p>
              <a:pPr>
                <a:defRPr/>
              </a:pPr>
              <a:r>
                <a:rPr lang="en-US" sz="2400" b="1" dirty="0"/>
                <a:t>=&gt; ƯCLN(6,12) = 6 </a:t>
              </a:r>
            </a:p>
          </p:txBody>
        </p:sp>
        <p:sp>
          <p:nvSpPr>
            <p:cNvPr id="11278" name="TextBox 3"/>
            <p:cNvSpPr txBox="1">
              <a:spLocks noChangeArrowheads="1"/>
            </p:cNvSpPr>
            <p:nvPr/>
          </p:nvSpPr>
          <p:spPr bwMode="auto">
            <a:xfrm>
              <a:off x="6132674" y="1159496"/>
              <a:ext cx="439709" cy="456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  <p:bldP spid="1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3"/>
          <p:cNvSpPr txBox="1">
            <a:spLocks noChangeArrowheads="1"/>
          </p:cNvSpPr>
          <p:nvPr/>
        </p:nvSpPr>
        <p:spPr bwMode="auto">
          <a:xfrm>
            <a:off x="6831013" y="16525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660066"/>
              </a:solidFill>
              <a:latin typeface="VNI-Helve" pitchFamily="2" charset="0"/>
            </a:endParaRPr>
          </a:p>
        </p:txBody>
      </p:sp>
      <p:sp>
        <p:nvSpPr>
          <p:cNvPr id="13315" name="Rectangle 13"/>
          <p:cNvSpPr>
            <a:spLocks noChangeArrowheads="1"/>
          </p:cNvSpPr>
          <p:nvPr/>
        </p:nvSpPr>
        <p:spPr bwMode="auto">
          <a:xfrm>
            <a:off x="1303338" y="517525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tìm ước chung thông qua tìm ƯCLN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76400" y="1560513"/>
            <a:ext cx="5451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Ta đã biết: ƯC(12, 30) = {1; 2; 3; 6}</a:t>
            </a:r>
            <a:endParaRPr lang="en-US" altLang="en-US" sz="28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7387" y="2030413"/>
            <a:ext cx="2881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ƯCLN(12, 30) = 6</a:t>
            </a:r>
            <a:endParaRPr lang="en-US" altLang="en-US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54175" y="2546350"/>
            <a:ext cx="3697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Vậy ƯC(12, 30) = Ư (6)</a:t>
            </a:r>
            <a:endParaRPr lang="en-US" altLang="en-US" sz="2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16113" y="3046413"/>
            <a:ext cx="3454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Cách tìm ƯC(12, 30)</a:t>
            </a:r>
            <a:endParaRPr lang="en-US" altLang="en-US" sz="2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38375" y="3600450"/>
            <a:ext cx="4859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Bước 1: </a:t>
            </a:r>
            <a:r>
              <a:rPr lang="vi-V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Tìm ƯCLN(12, 30) = 6</a:t>
            </a:r>
            <a:endParaRPr lang="en-US" altLang="en-US" sz="2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38375" y="4168775"/>
            <a:ext cx="4983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Bước 2:</a:t>
            </a:r>
            <a:r>
              <a:rPr lang="vi-V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Tìm ƯC(12, 30) = Ư (6)</a:t>
            </a:r>
            <a:endParaRPr lang="en-US" altLang="en-US" sz="2800"/>
          </a:p>
        </p:txBody>
      </p:sp>
      <p:sp>
        <p:nvSpPr>
          <p:cNvPr id="8" name="TextBox 7"/>
          <p:cNvSpPr txBox="1"/>
          <p:nvPr/>
        </p:nvSpPr>
        <p:spPr>
          <a:xfrm>
            <a:off x="1106772" y="5381470"/>
            <a:ext cx="10315732" cy="95410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</a:rPr>
              <a:t>Để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tìm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ước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chung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đã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</a:rPr>
              <a:t>, ta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thể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tìm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ước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Ư</a:t>
            </a:r>
            <a:r>
              <a:rPr lang="en-US" sz="2800" b="1" i="1" dirty="0" smtClean="0">
                <a:solidFill>
                  <a:srgbClr val="FF0000"/>
                </a:solidFill>
              </a:rPr>
              <a:t>CLN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đó</a:t>
            </a:r>
            <a:r>
              <a:rPr lang="en-US" sz="2800" b="1" i="1" dirty="0" smtClean="0">
                <a:solidFill>
                  <a:srgbClr val="FF0000"/>
                </a:solidFill>
              </a:rPr>
              <a:t>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5067239"/>
            <a:ext cx="8778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66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/>
          <p:cNvSpPr txBox="1">
            <a:spLocks noChangeArrowheads="1"/>
          </p:cNvSpPr>
          <p:nvPr/>
        </p:nvSpPr>
        <p:spPr bwMode="auto">
          <a:xfrm>
            <a:off x="6886575" y="288131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660066"/>
              </a:solidFill>
              <a:latin typeface="VNI-Helve" pitchFamily="2" charset="0"/>
            </a:endParaRPr>
          </a:p>
        </p:txBody>
      </p:sp>
      <p:sp>
        <p:nvSpPr>
          <p:cNvPr id="14339" name="Rectangle 13"/>
          <p:cNvSpPr>
            <a:spLocks noChangeArrowheads="1"/>
          </p:cNvSpPr>
          <p:nvPr/>
        </p:nvSpPr>
        <p:spPr bwMode="auto">
          <a:xfrm>
            <a:off x="1884363" y="644525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tìm ước chung thông qua tìm ƯCLN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84363" y="1406525"/>
            <a:ext cx="84216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ƯCLN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180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234.</a:t>
            </a:r>
            <a:endParaRPr lang="en-US" alt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35325" y="2303463"/>
          <a:ext cx="22748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3" imgW="799920" imgH="203040" progId="Equation.DSMT4">
                  <p:embed/>
                </p:oleObj>
              </mc:Choice>
              <mc:Fallback>
                <p:oleObj name="Equation" r:id="rId3" imgW="79992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2303463"/>
                        <a:ext cx="227488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95906" y="3105448"/>
            <a:ext cx="3099927" cy="553998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21689" y="3822335"/>
            <a:ext cx="2274982" cy="553998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8" name="Rectangle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79280" y="3822335"/>
            <a:ext cx="2866234" cy="553998"/>
          </a:xfrm>
          <a:prstGeom prst="rect">
            <a:avLst/>
          </a:prstGeom>
          <a:blipFill rotWithShape="0">
            <a:blip r:embed="rId7"/>
            <a:stretch>
              <a:fillRect l="-4883" t="-14286" b="-3296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3" name="Rectangle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57124" y="4693079"/>
            <a:ext cx="7059433" cy="553998"/>
          </a:xfrm>
          <a:prstGeom prst="rect">
            <a:avLst/>
          </a:prstGeom>
          <a:blipFill rotWithShape="0">
            <a:blip r:embed="rId8"/>
            <a:stretch>
              <a:fillRect l="-2073" t="-14286" b="-3296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5313" y="809625"/>
            <a:ext cx="11344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/>
              <a:t>Tìm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ƯCLN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a/ 56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140                             			b/ 24 , 84 , 180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c/ 60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180                             			d/ 15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19</a:t>
            </a:r>
            <a:endParaRPr lang="en-US" altLang="en-US" sz="2400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58025" y="2843213"/>
            <a:ext cx="4724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b/ 24 = 2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</a:rPr>
              <a:t>. 3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84 = 2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</a:rPr>
              <a:t>.3. 7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180 = 2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</a:rPr>
              <a:t>.3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</a:rPr>
              <a:t>.5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=&gt; ƯCLN( 24,84,180)  = 2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</a:rPr>
              <a:t>.3 = 12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 dirty="0" smtClean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d/ 15 = 3.5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19 = 19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ƯCLN(15,19</a:t>
            </a:r>
            <a:r>
              <a:rPr lang="en-US" altLang="en-US" sz="2400" b="1" dirty="0">
                <a:latin typeface="Times New Roman" panose="02020603050405020304" pitchFamily="18" charset="0"/>
              </a:rPr>
              <a:t>) =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1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6714" y="150442"/>
            <a:ext cx="3073403" cy="5106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28663" y="2914650"/>
            <a:ext cx="5214937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 = 2</a:t>
            </a:r>
            <a:r>
              <a:rPr lang="vi-VN" alt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.7</a:t>
            </a:r>
          </a:p>
          <a:p>
            <a:pPr>
              <a:spcBef>
                <a:spcPct val="50000"/>
              </a:spcBef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140 = 2</a:t>
            </a:r>
            <a:r>
              <a:rPr lang="vi-VN" alt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.5.7</a:t>
            </a:r>
          </a:p>
          <a:p>
            <a:pPr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ƯCLN(60,180) =2</a:t>
            </a:r>
            <a:r>
              <a:rPr lang="vi-VN" alt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.7 = 28</a:t>
            </a:r>
          </a:p>
          <a:p>
            <a:pPr>
              <a:spcBef>
                <a:spcPct val="50000"/>
              </a:spcBef>
              <a:buFont typeface="Symbol" panose="05050102010706020507" pitchFamily="18" charset="2"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vi-VN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 chia </a:t>
            </a:r>
            <a:r>
              <a:rPr lang="vi-VN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60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ƯCLN(60,180) = 60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57238" y="2228850"/>
            <a:ext cx="1614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FF0000"/>
                </a:solidFill>
              </a:rPr>
              <a:t>GIẢI</a:t>
            </a:r>
            <a:endParaRPr lang="vi-VN" altLang="en-US" sz="2400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3320" grpId="0"/>
      <p:bldP spid="133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um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94" y="3061272"/>
            <a:ext cx="78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um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44" y="3026347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num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57" y="3061272"/>
            <a:ext cx="1003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um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07" y="3061272"/>
            <a:ext cx="10620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num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907" y="3061272"/>
            <a:ext cx="996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0"/>
          <p:cNvSpPr/>
          <p:nvPr/>
        </p:nvSpPr>
        <p:spPr>
          <a:xfrm>
            <a:off x="3598399" y="357445"/>
            <a:ext cx="4650251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8399" y="1126886"/>
            <a:ext cx="4650251" cy="8302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7" y="165415"/>
            <a:ext cx="2262674" cy="1809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45" y="317815"/>
            <a:ext cx="2262674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2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3052763" cy="3052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63" y="1208088"/>
            <a:ext cx="7407279" cy="592455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914400" y="3638550"/>
            <a:ext cx="5905500" cy="13716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C:\Users\CHI\Desktop\icon-facebook-49-1.jpg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:\Users\CHI\Desktop\icon-facebook-49-1.jpg (1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Explosion 2 9"/>
          <p:cNvSpPr/>
          <p:nvPr/>
        </p:nvSpPr>
        <p:spPr>
          <a:xfrm>
            <a:off x="2419350" y="312738"/>
            <a:ext cx="8420100" cy="208756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LUCKY NUMBER</a:t>
            </a:r>
          </a:p>
          <a:p>
            <a:pPr algn="ctr"/>
            <a:r>
              <a:rPr lang="en-US" sz="4000" b="1" dirty="0" smtClean="0"/>
              <a:t>You win!!!</a:t>
            </a:r>
            <a:endParaRPr lang="en-US" sz="4000" b="1" dirty="0"/>
          </a:p>
        </p:txBody>
      </p:sp>
      <p:pic>
        <p:nvPicPr>
          <p:cNvPr id="1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000750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63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258" name="Group 2"/>
          <p:cNvGrpSpPr>
            <a:grpSpLocks/>
          </p:cNvGrpSpPr>
          <p:nvPr/>
        </p:nvGrpSpPr>
        <p:grpSpPr bwMode="auto">
          <a:xfrm>
            <a:off x="2286000" y="5064125"/>
            <a:ext cx="228600" cy="685800"/>
            <a:chOff x="240" y="624"/>
            <a:chExt cx="96" cy="288"/>
          </a:xfrm>
        </p:grpSpPr>
        <p:sp>
          <p:nvSpPr>
            <p:cNvPr id="17542" name="Rectangle 3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43" name="Rectangle 4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4261" name="Group 5"/>
          <p:cNvGrpSpPr>
            <a:grpSpLocks/>
          </p:cNvGrpSpPr>
          <p:nvPr/>
        </p:nvGrpSpPr>
        <p:grpSpPr bwMode="auto">
          <a:xfrm>
            <a:off x="1752600" y="5445125"/>
            <a:ext cx="8591550" cy="1184275"/>
            <a:chOff x="96" y="3312"/>
            <a:chExt cx="5412" cy="746"/>
          </a:xfrm>
        </p:grpSpPr>
        <p:sp>
          <p:nvSpPr>
            <p:cNvPr id="17517" name="AutoShape 6"/>
            <p:cNvSpPr>
              <a:spLocks noChangeArrowheads="1"/>
            </p:cNvSpPr>
            <p:nvPr/>
          </p:nvSpPr>
          <p:spPr bwMode="gray">
            <a:xfrm>
              <a:off x="449" y="3422"/>
              <a:ext cx="4980" cy="53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263" name="AutoShape 7"/>
            <p:cNvSpPr>
              <a:spLocks noChangeArrowheads="1"/>
            </p:cNvSpPr>
            <p:nvPr/>
          </p:nvSpPr>
          <p:spPr bwMode="gray">
            <a:xfrm>
              <a:off x="558" y="3471"/>
              <a:ext cx="959" cy="43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264" name="Freeform 8"/>
            <p:cNvSpPr>
              <a:spLocks/>
            </p:cNvSpPr>
            <p:nvPr/>
          </p:nvSpPr>
          <p:spPr bwMode="gray">
            <a:xfrm>
              <a:off x="618" y="3499"/>
              <a:ext cx="479" cy="218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265" name="Text Box 9"/>
            <p:cNvSpPr txBox="1">
              <a:spLocks noChangeArrowheads="1"/>
            </p:cNvSpPr>
            <p:nvPr/>
          </p:nvSpPr>
          <p:spPr bwMode="gray">
            <a:xfrm>
              <a:off x="889" y="3463"/>
              <a:ext cx="280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7521" name="Text Box 10"/>
            <p:cNvSpPr txBox="1">
              <a:spLocks noChangeArrowheads="1"/>
            </p:cNvSpPr>
            <p:nvPr/>
          </p:nvSpPr>
          <p:spPr bwMode="gray">
            <a:xfrm>
              <a:off x="1649" y="3506"/>
              <a:ext cx="36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 sz="2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22" name="Rectangle 11"/>
            <p:cNvSpPr>
              <a:spLocks noChangeArrowheads="1"/>
            </p:cNvSpPr>
            <p:nvPr/>
          </p:nvSpPr>
          <p:spPr bwMode="auto">
            <a:xfrm>
              <a:off x="420" y="3361"/>
              <a:ext cx="5088" cy="697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523" name="Group 12"/>
            <p:cNvGrpSpPr>
              <a:grpSpLocks/>
            </p:cNvGrpSpPr>
            <p:nvPr/>
          </p:nvGrpSpPr>
          <p:grpSpPr bwMode="auto">
            <a:xfrm rot="5400000">
              <a:off x="361" y="3510"/>
              <a:ext cx="186" cy="327"/>
              <a:chOff x="1872" y="1126"/>
              <a:chExt cx="2014" cy="3012"/>
            </a:xfrm>
          </p:grpSpPr>
          <p:sp>
            <p:nvSpPr>
              <p:cNvPr id="224269" name="AutoShape 13"/>
              <p:cNvSpPr>
                <a:spLocks noChangeArrowheads="1"/>
              </p:cNvSpPr>
              <p:nvPr/>
            </p:nvSpPr>
            <p:spPr bwMode="gray">
              <a:xfrm rot="16200000" flipH="1">
                <a:off x="1828" y="2534"/>
                <a:ext cx="304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270" name="AutoShape 14"/>
              <p:cNvSpPr>
                <a:spLocks noChangeArrowheads="1"/>
              </p:cNvSpPr>
              <p:nvPr/>
            </p:nvSpPr>
            <p:spPr bwMode="gray">
              <a:xfrm rot="5400000" flipH="1">
                <a:off x="3637" y="2497"/>
                <a:ext cx="304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271" name="AutoShape 15"/>
              <p:cNvSpPr>
                <a:spLocks noChangeArrowheads="1"/>
              </p:cNvSpPr>
              <p:nvPr/>
            </p:nvSpPr>
            <p:spPr bwMode="gray">
              <a:xfrm rot="10800000" flipH="1">
                <a:off x="2733" y="3433"/>
                <a:ext cx="30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36" name="Oval 1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37" name="Oval 1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274" name="Oval 18"/>
              <p:cNvSpPr>
                <a:spLocks noChangeArrowheads="1"/>
              </p:cNvSpPr>
              <p:nvPr/>
            </p:nvSpPr>
            <p:spPr bwMode="gray">
              <a:xfrm>
                <a:off x="2007" y="1131"/>
                <a:ext cx="1765" cy="301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39" name="Oval 19"/>
              <p:cNvSpPr>
                <a:spLocks noChangeArrowheads="1"/>
              </p:cNvSpPr>
              <p:nvPr/>
            </p:nvSpPr>
            <p:spPr bwMode="gray">
              <a:xfrm>
                <a:off x="1999" y="1127"/>
                <a:ext cx="1772" cy="30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276" name="Oval 20"/>
              <p:cNvSpPr>
                <a:spLocks noChangeArrowheads="1"/>
              </p:cNvSpPr>
              <p:nvPr/>
            </p:nvSpPr>
            <p:spPr bwMode="gray">
              <a:xfrm>
                <a:off x="2343" y="1131"/>
                <a:ext cx="1094" cy="301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41" name="Oval 21"/>
              <p:cNvSpPr>
                <a:spLocks noChangeArrowheads="1"/>
              </p:cNvSpPr>
              <p:nvPr/>
            </p:nvSpPr>
            <p:spPr bwMode="gray">
              <a:xfrm>
                <a:off x="2337" y="1126"/>
                <a:ext cx="1096" cy="301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4278" name="AutoShape 22"/>
            <p:cNvSpPr>
              <a:spLocks noChangeArrowheads="1"/>
            </p:cNvSpPr>
            <p:nvPr/>
          </p:nvSpPr>
          <p:spPr bwMode="gray">
            <a:xfrm flipH="1">
              <a:off x="413" y="3312"/>
              <a:ext cx="113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279" name="AutoShape 23"/>
            <p:cNvSpPr>
              <a:spLocks noChangeArrowheads="1"/>
            </p:cNvSpPr>
            <p:nvPr/>
          </p:nvSpPr>
          <p:spPr bwMode="gray">
            <a:xfrm rot="10800000" flipH="1">
              <a:off x="425" y="3916"/>
              <a:ext cx="114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280" name="AutoShape 24"/>
            <p:cNvSpPr>
              <a:spLocks noChangeArrowheads="1"/>
            </p:cNvSpPr>
            <p:nvPr/>
          </p:nvSpPr>
          <p:spPr bwMode="gray">
            <a:xfrm rot="16200000" flipH="1">
              <a:off x="83" y="3611"/>
              <a:ext cx="103" cy="7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27" name="Oval 25"/>
            <p:cNvSpPr>
              <a:spLocks noChangeArrowheads="1"/>
            </p:cNvSpPr>
            <p:nvPr/>
          </p:nvSpPr>
          <p:spPr bwMode="gray">
            <a:xfrm rot="5400000">
              <a:off x="200" y="3353"/>
              <a:ext cx="539" cy="596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28" name="Oval 26"/>
            <p:cNvSpPr>
              <a:spLocks noChangeArrowheads="1"/>
            </p:cNvSpPr>
            <p:nvPr/>
          </p:nvSpPr>
          <p:spPr bwMode="gray">
            <a:xfrm rot="5400000">
              <a:off x="232" y="3386"/>
              <a:ext cx="478" cy="528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283" name="Oval 27"/>
            <p:cNvSpPr>
              <a:spLocks noChangeArrowheads="1"/>
            </p:cNvSpPr>
            <p:nvPr/>
          </p:nvSpPr>
          <p:spPr bwMode="gray">
            <a:xfrm rot="5400000">
              <a:off x="388" y="3487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30" name="Oval 28"/>
            <p:cNvSpPr>
              <a:spLocks noChangeArrowheads="1"/>
            </p:cNvSpPr>
            <p:nvPr/>
          </p:nvSpPr>
          <p:spPr bwMode="gray">
            <a:xfrm rot="5400000">
              <a:off x="388" y="3487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285" name="Oval 29"/>
            <p:cNvSpPr>
              <a:spLocks noChangeArrowheads="1"/>
            </p:cNvSpPr>
            <p:nvPr/>
          </p:nvSpPr>
          <p:spPr bwMode="gray">
            <a:xfrm rot="5400000">
              <a:off x="287" y="3487"/>
              <a:ext cx="366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32" name="Oval 30"/>
            <p:cNvSpPr>
              <a:spLocks noChangeArrowheads="1"/>
            </p:cNvSpPr>
            <p:nvPr/>
          </p:nvSpPr>
          <p:spPr bwMode="gray">
            <a:xfrm rot="5400000">
              <a:off x="287" y="3486"/>
              <a:ext cx="366" cy="32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4287" name="AutoShape 31"/>
          <p:cNvSpPr>
            <a:spLocks noChangeArrowheads="1"/>
          </p:cNvSpPr>
          <p:nvPr/>
        </p:nvSpPr>
        <p:spPr bwMode="gray">
          <a:xfrm>
            <a:off x="2286000" y="762000"/>
            <a:ext cx="80772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vi-VN" altLang="en-US" sz="20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4288" name="Group 32"/>
          <p:cNvGrpSpPr>
            <a:grpSpLocks/>
          </p:cNvGrpSpPr>
          <p:nvPr/>
        </p:nvGrpSpPr>
        <p:grpSpPr bwMode="auto">
          <a:xfrm>
            <a:off x="1771650" y="1827213"/>
            <a:ext cx="8591550" cy="1108075"/>
            <a:chOff x="108" y="1032"/>
            <a:chExt cx="5412" cy="698"/>
          </a:xfrm>
        </p:grpSpPr>
        <p:grpSp>
          <p:nvGrpSpPr>
            <p:cNvPr id="17490" name="Group 33"/>
            <p:cNvGrpSpPr>
              <a:grpSpLocks/>
            </p:cNvGrpSpPr>
            <p:nvPr/>
          </p:nvGrpSpPr>
          <p:grpSpPr bwMode="auto">
            <a:xfrm>
              <a:off x="432" y="1032"/>
              <a:ext cx="5088" cy="698"/>
              <a:chOff x="900" y="990"/>
              <a:chExt cx="4512" cy="500"/>
            </a:xfrm>
          </p:grpSpPr>
          <p:sp>
            <p:nvSpPr>
              <p:cNvPr id="17511" name="AutoShape 34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291" name="AutoShape 35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0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292" name="Freeform 36"/>
              <p:cNvSpPr>
                <a:spLocks/>
              </p:cNvSpPr>
              <p:nvPr/>
            </p:nvSpPr>
            <p:spPr bwMode="gray">
              <a:xfrm>
                <a:off x="1076" y="1089"/>
                <a:ext cx="425" cy="15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293" name="Text Box 37"/>
              <p:cNvSpPr txBox="1">
                <a:spLocks noChangeArrowheads="1"/>
              </p:cNvSpPr>
              <p:nvPr/>
            </p:nvSpPr>
            <p:spPr bwMode="gray">
              <a:xfrm>
                <a:off x="1315" y="1063"/>
                <a:ext cx="248" cy="23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7515" name="Text Box 3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 sz="20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16" name="Rectangle 3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491" name="Group 40"/>
            <p:cNvGrpSpPr>
              <a:grpSpLocks/>
            </p:cNvGrpSpPr>
            <p:nvPr/>
          </p:nvGrpSpPr>
          <p:grpSpPr bwMode="auto">
            <a:xfrm>
              <a:off x="108" y="1033"/>
              <a:ext cx="672" cy="673"/>
              <a:chOff x="-144" y="1056"/>
              <a:chExt cx="586" cy="625"/>
            </a:xfrm>
          </p:grpSpPr>
          <p:grpSp>
            <p:nvGrpSpPr>
              <p:cNvPr id="17492" name="Group 41"/>
              <p:cNvGrpSpPr>
                <a:grpSpLocks/>
              </p:cNvGrpSpPr>
              <p:nvPr/>
            </p:nvGrpSpPr>
            <p:grpSpPr bwMode="auto">
              <a:xfrm rot="5400000">
                <a:off x="82" y="1249"/>
                <a:ext cx="173" cy="285"/>
                <a:chOff x="1872" y="1126"/>
                <a:chExt cx="2014" cy="3012"/>
              </a:xfrm>
            </p:grpSpPr>
            <p:sp>
              <p:nvSpPr>
                <p:cNvPr id="224298" name="AutoShape 4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1" y="2528"/>
                  <a:ext cx="304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299" name="AutoShape 4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7" y="2491"/>
                  <a:ext cx="304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300" name="AutoShape 4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28"/>
                  <a:ext cx="303" cy="203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505" name="Oval 4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506" name="Oval 4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303" name="Oval 47"/>
                <p:cNvSpPr>
                  <a:spLocks noChangeArrowheads="1"/>
                </p:cNvSpPr>
                <p:nvPr/>
              </p:nvSpPr>
              <p:spPr bwMode="gray">
                <a:xfrm>
                  <a:off x="2000" y="1124"/>
                  <a:ext cx="1762" cy="30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508" name="Oval 48"/>
                <p:cNvSpPr>
                  <a:spLocks noChangeArrowheads="1"/>
                </p:cNvSpPr>
                <p:nvPr/>
              </p:nvSpPr>
              <p:spPr bwMode="gray">
                <a:xfrm>
                  <a:off x="2000" y="1129"/>
                  <a:ext cx="1769" cy="30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305" name="Oval 49"/>
                <p:cNvSpPr>
                  <a:spLocks noChangeArrowheads="1"/>
                </p:cNvSpPr>
                <p:nvPr/>
              </p:nvSpPr>
              <p:spPr bwMode="gray">
                <a:xfrm>
                  <a:off x="2336" y="1124"/>
                  <a:ext cx="1092" cy="30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510" name="Oval 50"/>
                <p:cNvSpPr>
                  <a:spLocks noChangeArrowheads="1"/>
                </p:cNvSpPr>
                <p:nvPr/>
              </p:nvSpPr>
              <p:spPr bwMode="gray">
                <a:xfrm>
                  <a:off x="2337" y="1126"/>
                  <a:ext cx="1096" cy="30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4307" name="AutoShape 5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308" name="AutoShape 52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309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-159" y="1335"/>
                <a:ext cx="96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96" name="Oval 5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97" name="Oval 5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312" name="Oval 56"/>
              <p:cNvSpPr>
                <a:spLocks noChangeArrowheads="1"/>
              </p:cNvSpPr>
              <p:nvPr/>
            </p:nvSpPr>
            <p:spPr bwMode="gray">
              <a:xfrm rot="5400000">
                <a:off x="106" y="1228"/>
                <a:ext cx="152" cy="28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99" name="Oval 57"/>
              <p:cNvSpPr>
                <a:spLocks noChangeArrowheads="1"/>
              </p:cNvSpPr>
              <p:nvPr/>
            </p:nvSpPr>
            <p:spPr bwMode="gray">
              <a:xfrm rot="5400000">
                <a:off x="106" y="1228"/>
                <a:ext cx="152" cy="28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314" name="Oval 58"/>
              <p:cNvSpPr>
                <a:spLocks noChangeArrowheads="1"/>
              </p:cNvSpPr>
              <p:nvPr/>
            </p:nvSpPr>
            <p:spPr bwMode="gray">
              <a:xfrm rot="5400000">
                <a:off x="12" y="1227"/>
                <a:ext cx="340" cy="28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01" name="Oval 59"/>
              <p:cNvSpPr>
                <a:spLocks noChangeArrowheads="1"/>
              </p:cNvSpPr>
              <p:nvPr/>
            </p:nvSpPr>
            <p:spPr bwMode="gray">
              <a:xfrm rot="5400000">
                <a:off x="12" y="1227"/>
                <a:ext cx="340" cy="28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4316" name="Group 60"/>
          <p:cNvGrpSpPr>
            <a:grpSpLocks/>
          </p:cNvGrpSpPr>
          <p:nvPr/>
        </p:nvGrpSpPr>
        <p:grpSpPr bwMode="auto">
          <a:xfrm>
            <a:off x="1752600" y="4225925"/>
            <a:ext cx="8591550" cy="1185863"/>
            <a:chOff x="108" y="2508"/>
            <a:chExt cx="5412" cy="747"/>
          </a:xfrm>
        </p:grpSpPr>
        <p:grpSp>
          <p:nvGrpSpPr>
            <p:cNvPr id="17463" name="Group 61"/>
            <p:cNvGrpSpPr>
              <a:grpSpLocks/>
            </p:cNvGrpSpPr>
            <p:nvPr/>
          </p:nvGrpSpPr>
          <p:grpSpPr bwMode="auto">
            <a:xfrm>
              <a:off x="432" y="2557"/>
              <a:ext cx="5088" cy="698"/>
              <a:chOff x="900" y="990"/>
              <a:chExt cx="4512" cy="500"/>
            </a:xfrm>
          </p:grpSpPr>
          <p:sp>
            <p:nvSpPr>
              <p:cNvPr id="17484" name="AutoShape 62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319" name="AutoShape 63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0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320" name="Freeform 64"/>
              <p:cNvSpPr>
                <a:spLocks/>
              </p:cNvSpPr>
              <p:nvPr/>
            </p:nvSpPr>
            <p:spPr bwMode="gray">
              <a:xfrm>
                <a:off x="1076" y="1089"/>
                <a:ext cx="425" cy="15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321" name="Text Box 65"/>
              <p:cNvSpPr txBox="1">
                <a:spLocks noChangeArrowheads="1"/>
              </p:cNvSpPr>
              <p:nvPr/>
            </p:nvSpPr>
            <p:spPr bwMode="gray">
              <a:xfrm>
                <a:off x="1315" y="1063"/>
                <a:ext cx="248" cy="23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7488" name="Text Box 66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 sz="20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89" name="Rectangle 67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464" name="Group 68"/>
            <p:cNvGrpSpPr>
              <a:grpSpLocks/>
            </p:cNvGrpSpPr>
            <p:nvPr/>
          </p:nvGrpSpPr>
          <p:grpSpPr bwMode="auto">
            <a:xfrm>
              <a:off x="108" y="2508"/>
              <a:ext cx="672" cy="673"/>
              <a:chOff x="-144" y="1056"/>
              <a:chExt cx="586" cy="625"/>
            </a:xfrm>
          </p:grpSpPr>
          <p:grpSp>
            <p:nvGrpSpPr>
              <p:cNvPr id="17465" name="Group 69"/>
              <p:cNvGrpSpPr>
                <a:grpSpLocks/>
              </p:cNvGrpSpPr>
              <p:nvPr/>
            </p:nvGrpSpPr>
            <p:grpSpPr bwMode="auto">
              <a:xfrm rot="5400000">
                <a:off x="82" y="1249"/>
                <a:ext cx="173" cy="285"/>
                <a:chOff x="1872" y="1126"/>
                <a:chExt cx="2014" cy="3012"/>
              </a:xfrm>
            </p:grpSpPr>
            <p:sp>
              <p:nvSpPr>
                <p:cNvPr id="224326" name="AutoShape 70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1" y="2528"/>
                  <a:ext cx="304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327" name="AutoShape 7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7" y="2491"/>
                  <a:ext cx="304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328" name="AutoShape 72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28"/>
                  <a:ext cx="303" cy="203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78" name="Oval 73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79" name="Oval 74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331" name="Oval 75"/>
                <p:cNvSpPr>
                  <a:spLocks noChangeArrowheads="1"/>
                </p:cNvSpPr>
                <p:nvPr/>
              </p:nvSpPr>
              <p:spPr bwMode="gray">
                <a:xfrm>
                  <a:off x="2000" y="1124"/>
                  <a:ext cx="1762" cy="30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81" name="Oval 76"/>
                <p:cNvSpPr>
                  <a:spLocks noChangeArrowheads="1"/>
                </p:cNvSpPr>
                <p:nvPr/>
              </p:nvSpPr>
              <p:spPr bwMode="gray">
                <a:xfrm>
                  <a:off x="2000" y="1129"/>
                  <a:ext cx="1769" cy="30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333" name="Oval 77"/>
                <p:cNvSpPr>
                  <a:spLocks noChangeArrowheads="1"/>
                </p:cNvSpPr>
                <p:nvPr/>
              </p:nvSpPr>
              <p:spPr bwMode="gray">
                <a:xfrm>
                  <a:off x="2336" y="1124"/>
                  <a:ext cx="1092" cy="30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83" name="Oval 78"/>
                <p:cNvSpPr>
                  <a:spLocks noChangeArrowheads="1"/>
                </p:cNvSpPr>
                <p:nvPr/>
              </p:nvSpPr>
              <p:spPr bwMode="gray">
                <a:xfrm>
                  <a:off x="2337" y="1126"/>
                  <a:ext cx="1096" cy="30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4335" name="AutoShape 79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336" name="AutoShape 80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337" name="AutoShape 81"/>
              <p:cNvSpPr>
                <a:spLocks noChangeArrowheads="1"/>
              </p:cNvSpPr>
              <p:nvPr/>
            </p:nvSpPr>
            <p:spPr bwMode="gray">
              <a:xfrm rot="16200000" flipH="1">
                <a:off x="-159" y="1335"/>
                <a:ext cx="96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69" name="Oval 82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70" name="Oval 83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340" name="Oval 84"/>
              <p:cNvSpPr>
                <a:spLocks noChangeArrowheads="1"/>
              </p:cNvSpPr>
              <p:nvPr/>
            </p:nvSpPr>
            <p:spPr bwMode="gray">
              <a:xfrm rot="5400000">
                <a:off x="106" y="1228"/>
                <a:ext cx="152" cy="28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72" name="Oval 85"/>
              <p:cNvSpPr>
                <a:spLocks noChangeArrowheads="1"/>
              </p:cNvSpPr>
              <p:nvPr/>
            </p:nvSpPr>
            <p:spPr bwMode="gray">
              <a:xfrm rot="5400000">
                <a:off x="106" y="1228"/>
                <a:ext cx="152" cy="28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342" name="Oval 86"/>
              <p:cNvSpPr>
                <a:spLocks noChangeArrowheads="1"/>
              </p:cNvSpPr>
              <p:nvPr/>
            </p:nvSpPr>
            <p:spPr bwMode="gray">
              <a:xfrm rot="5400000">
                <a:off x="12" y="1227"/>
                <a:ext cx="340" cy="28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74" name="Oval 87"/>
              <p:cNvSpPr>
                <a:spLocks noChangeArrowheads="1"/>
              </p:cNvSpPr>
              <p:nvPr/>
            </p:nvSpPr>
            <p:spPr bwMode="gray">
              <a:xfrm rot="5400000">
                <a:off x="12" y="1227"/>
                <a:ext cx="340" cy="28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4344" name="Group 88"/>
          <p:cNvGrpSpPr>
            <a:grpSpLocks/>
          </p:cNvGrpSpPr>
          <p:nvPr/>
        </p:nvGrpSpPr>
        <p:grpSpPr bwMode="auto">
          <a:xfrm>
            <a:off x="2343150" y="1295400"/>
            <a:ext cx="228600" cy="533400"/>
            <a:chOff x="240" y="624"/>
            <a:chExt cx="96" cy="288"/>
          </a:xfrm>
        </p:grpSpPr>
        <p:sp>
          <p:nvSpPr>
            <p:cNvPr id="17461" name="Rectangle 89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62" name="Rectangle 90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416" name="Text Box 91"/>
          <p:cNvSpPr txBox="1">
            <a:spLocks noChangeArrowheads="1"/>
          </p:cNvSpPr>
          <p:nvPr/>
        </p:nvSpPr>
        <p:spPr bwMode="auto">
          <a:xfrm>
            <a:off x="4343400" y="3463925"/>
            <a:ext cx="601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4348" name="Group 92"/>
          <p:cNvGrpSpPr>
            <a:grpSpLocks/>
          </p:cNvGrpSpPr>
          <p:nvPr/>
        </p:nvGrpSpPr>
        <p:grpSpPr bwMode="auto">
          <a:xfrm>
            <a:off x="1752600" y="3082925"/>
            <a:ext cx="8591550" cy="1108075"/>
            <a:chOff x="108" y="1032"/>
            <a:chExt cx="5412" cy="698"/>
          </a:xfrm>
        </p:grpSpPr>
        <p:grpSp>
          <p:nvGrpSpPr>
            <p:cNvPr id="17434" name="Group 93"/>
            <p:cNvGrpSpPr>
              <a:grpSpLocks/>
            </p:cNvGrpSpPr>
            <p:nvPr/>
          </p:nvGrpSpPr>
          <p:grpSpPr bwMode="auto">
            <a:xfrm>
              <a:off x="432" y="1032"/>
              <a:ext cx="5088" cy="698"/>
              <a:chOff x="900" y="990"/>
              <a:chExt cx="4512" cy="500"/>
            </a:xfrm>
          </p:grpSpPr>
          <p:sp>
            <p:nvSpPr>
              <p:cNvPr id="17455" name="AutoShape 94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351" name="AutoShape 95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0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352" name="Freeform 96"/>
              <p:cNvSpPr>
                <a:spLocks/>
              </p:cNvSpPr>
              <p:nvPr/>
            </p:nvSpPr>
            <p:spPr bwMode="gray">
              <a:xfrm>
                <a:off x="1076" y="1089"/>
                <a:ext cx="425" cy="15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353" name="Text Box 97"/>
              <p:cNvSpPr txBox="1">
                <a:spLocks noChangeArrowheads="1"/>
              </p:cNvSpPr>
              <p:nvPr/>
            </p:nvSpPr>
            <p:spPr bwMode="gray">
              <a:xfrm>
                <a:off x="1321" y="1063"/>
                <a:ext cx="237" cy="23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7459" name="Text Box 9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 sz="20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60" name="Rectangle 9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435" name="Group 100"/>
            <p:cNvGrpSpPr>
              <a:grpSpLocks/>
            </p:cNvGrpSpPr>
            <p:nvPr/>
          </p:nvGrpSpPr>
          <p:grpSpPr bwMode="auto">
            <a:xfrm>
              <a:off x="108" y="1033"/>
              <a:ext cx="672" cy="673"/>
              <a:chOff x="-144" y="1056"/>
              <a:chExt cx="586" cy="625"/>
            </a:xfrm>
          </p:grpSpPr>
          <p:grpSp>
            <p:nvGrpSpPr>
              <p:cNvPr id="17436" name="Group 101"/>
              <p:cNvGrpSpPr>
                <a:grpSpLocks/>
              </p:cNvGrpSpPr>
              <p:nvPr/>
            </p:nvGrpSpPr>
            <p:grpSpPr bwMode="auto">
              <a:xfrm rot="5400000">
                <a:off x="82" y="1249"/>
                <a:ext cx="173" cy="285"/>
                <a:chOff x="1872" y="1126"/>
                <a:chExt cx="2014" cy="3012"/>
              </a:xfrm>
            </p:grpSpPr>
            <p:sp>
              <p:nvSpPr>
                <p:cNvPr id="224358" name="AutoShape 10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1" y="2528"/>
                  <a:ext cx="304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359" name="AutoShape 10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7" y="2491"/>
                  <a:ext cx="304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360" name="AutoShape 10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28"/>
                  <a:ext cx="303" cy="203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49" name="Oval 10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50" name="Oval 10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363" name="Oval 107"/>
                <p:cNvSpPr>
                  <a:spLocks noChangeArrowheads="1"/>
                </p:cNvSpPr>
                <p:nvPr/>
              </p:nvSpPr>
              <p:spPr bwMode="gray">
                <a:xfrm>
                  <a:off x="2000" y="1124"/>
                  <a:ext cx="1762" cy="30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52" name="Oval 108"/>
                <p:cNvSpPr>
                  <a:spLocks noChangeArrowheads="1"/>
                </p:cNvSpPr>
                <p:nvPr/>
              </p:nvSpPr>
              <p:spPr bwMode="gray">
                <a:xfrm>
                  <a:off x="2000" y="1129"/>
                  <a:ext cx="1769" cy="30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365" name="Oval 109"/>
                <p:cNvSpPr>
                  <a:spLocks noChangeArrowheads="1"/>
                </p:cNvSpPr>
                <p:nvPr/>
              </p:nvSpPr>
              <p:spPr bwMode="gray">
                <a:xfrm>
                  <a:off x="2336" y="1124"/>
                  <a:ext cx="1092" cy="30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54" name="Oval 110"/>
                <p:cNvSpPr>
                  <a:spLocks noChangeArrowheads="1"/>
                </p:cNvSpPr>
                <p:nvPr/>
              </p:nvSpPr>
              <p:spPr bwMode="gray">
                <a:xfrm>
                  <a:off x="2337" y="1126"/>
                  <a:ext cx="1096" cy="30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4367" name="AutoShape 11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368" name="AutoShape 112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369" name="AutoShape 113"/>
              <p:cNvSpPr>
                <a:spLocks noChangeArrowheads="1"/>
              </p:cNvSpPr>
              <p:nvPr/>
            </p:nvSpPr>
            <p:spPr bwMode="gray">
              <a:xfrm rot="16200000" flipH="1">
                <a:off x="-159" y="1335"/>
                <a:ext cx="96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40" name="Oval 11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41" name="Oval 11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372" name="Oval 116"/>
              <p:cNvSpPr>
                <a:spLocks noChangeArrowheads="1"/>
              </p:cNvSpPr>
              <p:nvPr/>
            </p:nvSpPr>
            <p:spPr bwMode="gray">
              <a:xfrm rot="5400000">
                <a:off x="106" y="1228"/>
                <a:ext cx="152" cy="28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43" name="Oval 117"/>
              <p:cNvSpPr>
                <a:spLocks noChangeArrowheads="1"/>
              </p:cNvSpPr>
              <p:nvPr/>
            </p:nvSpPr>
            <p:spPr bwMode="gray">
              <a:xfrm rot="5400000">
                <a:off x="106" y="1228"/>
                <a:ext cx="152" cy="28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374" name="Oval 118"/>
              <p:cNvSpPr>
                <a:spLocks noChangeArrowheads="1"/>
              </p:cNvSpPr>
              <p:nvPr/>
            </p:nvSpPr>
            <p:spPr bwMode="gray">
              <a:xfrm rot="5400000">
                <a:off x="12" y="1227"/>
                <a:ext cx="340" cy="28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45" name="Oval 119"/>
              <p:cNvSpPr>
                <a:spLocks noChangeArrowheads="1"/>
              </p:cNvSpPr>
              <p:nvPr/>
            </p:nvSpPr>
            <p:spPr bwMode="gray">
              <a:xfrm rot="5400000">
                <a:off x="12" y="1227"/>
                <a:ext cx="340" cy="28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4376" name="Group 120"/>
          <p:cNvGrpSpPr>
            <a:grpSpLocks/>
          </p:cNvGrpSpPr>
          <p:nvPr/>
        </p:nvGrpSpPr>
        <p:grpSpPr bwMode="auto">
          <a:xfrm>
            <a:off x="2381250" y="3940175"/>
            <a:ext cx="228600" cy="533400"/>
            <a:chOff x="240" y="624"/>
            <a:chExt cx="96" cy="288"/>
          </a:xfrm>
        </p:grpSpPr>
        <p:sp>
          <p:nvSpPr>
            <p:cNvPr id="17432" name="Rectangle 121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3" name="Rectangle 122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4379" name="Group 123"/>
          <p:cNvGrpSpPr>
            <a:grpSpLocks/>
          </p:cNvGrpSpPr>
          <p:nvPr/>
        </p:nvGrpSpPr>
        <p:grpSpPr bwMode="auto">
          <a:xfrm>
            <a:off x="2381250" y="2854325"/>
            <a:ext cx="228600" cy="533400"/>
            <a:chOff x="240" y="624"/>
            <a:chExt cx="96" cy="288"/>
          </a:xfrm>
        </p:grpSpPr>
        <p:sp>
          <p:nvSpPr>
            <p:cNvPr id="17430" name="Rectangle 124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1" name="Rectangle 125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4382" name="Text Box 126"/>
          <p:cNvSpPr txBox="1">
            <a:spLocks noChangeArrowheads="1"/>
          </p:cNvSpPr>
          <p:nvPr/>
        </p:nvSpPr>
        <p:spPr bwMode="auto">
          <a:xfrm>
            <a:off x="2819400" y="914400"/>
            <a:ext cx="8077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ƯCLN (56, 140, 1) là:</a:t>
            </a:r>
          </a:p>
        </p:txBody>
      </p:sp>
      <p:sp>
        <p:nvSpPr>
          <p:cNvPr id="224383" name="Text Box 127"/>
          <p:cNvSpPr txBox="1">
            <a:spLocks noChangeArrowheads="1"/>
          </p:cNvSpPr>
          <p:nvPr/>
        </p:nvSpPr>
        <p:spPr bwMode="auto">
          <a:xfrm>
            <a:off x="4038600" y="2057400"/>
            <a:ext cx="12954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4385" name="Text Box 129"/>
          <p:cNvSpPr txBox="1">
            <a:spLocks noChangeArrowheads="1"/>
          </p:cNvSpPr>
          <p:nvPr/>
        </p:nvSpPr>
        <p:spPr bwMode="auto">
          <a:xfrm>
            <a:off x="4267200" y="3387725"/>
            <a:ext cx="106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24387" name="Text Box 131"/>
          <p:cNvSpPr txBox="1">
            <a:spLocks noChangeArrowheads="1"/>
          </p:cNvSpPr>
          <p:nvPr/>
        </p:nvSpPr>
        <p:spPr bwMode="auto">
          <a:xfrm>
            <a:off x="4267200" y="4530725"/>
            <a:ext cx="12954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224388" name="Text Box 132"/>
          <p:cNvSpPr txBox="1">
            <a:spLocks noChangeArrowheads="1"/>
          </p:cNvSpPr>
          <p:nvPr/>
        </p:nvSpPr>
        <p:spPr bwMode="auto">
          <a:xfrm>
            <a:off x="4267200" y="5826125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</a:p>
        </p:txBody>
      </p:sp>
      <p:sp>
        <p:nvSpPr>
          <p:cNvPr id="224397" name="AutoShape 141"/>
          <p:cNvSpPr>
            <a:spLocks noChangeArrowheads="1"/>
          </p:cNvSpPr>
          <p:nvPr/>
        </p:nvSpPr>
        <p:spPr bwMode="auto">
          <a:xfrm>
            <a:off x="8593138" y="1966913"/>
            <a:ext cx="1371600" cy="762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398" name="AutoShape 142"/>
          <p:cNvSpPr>
            <a:spLocks noChangeArrowheads="1"/>
          </p:cNvSpPr>
          <p:nvPr/>
        </p:nvSpPr>
        <p:spPr bwMode="auto">
          <a:xfrm>
            <a:off x="8763000" y="5638800"/>
            <a:ext cx="1371600" cy="762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399" name="AutoShape 143"/>
          <p:cNvSpPr>
            <a:spLocks noChangeArrowheads="1"/>
          </p:cNvSpPr>
          <p:nvPr/>
        </p:nvSpPr>
        <p:spPr bwMode="auto">
          <a:xfrm>
            <a:off x="8763000" y="3200400"/>
            <a:ext cx="1371600" cy="762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400" name="AutoShape 144"/>
          <p:cNvSpPr>
            <a:spLocks noChangeArrowheads="1"/>
          </p:cNvSpPr>
          <p:nvPr/>
        </p:nvSpPr>
        <p:spPr bwMode="auto">
          <a:xfrm>
            <a:off x="8763000" y="4419600"/>
            <a:ext cx="1371600" cy="762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000750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11" descr="Digit 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34925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42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42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42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22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22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22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2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2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4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4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22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28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22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34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4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22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3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4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22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261"/>
                  </p:tgtEl>
                </p:cond>
              </p:nextCondLst>
            </p:seq>
          </p:childTnLst>
        </p:cTn>
      </p:par>
    </p:tnLst>
    <p:bldLst>
      <p:bldP spid="224287" grpId="0" build="allAtOnce" animBg="1"/>
      <p:bldP spid="224382" grpId="0"/>
      <p:bldP spid="224383" grpId="0"/>
      <p:bldP spid="224387" grpId="0"/>
      <p:bldP spid="224397" grpId="0" animBg="1"/>
      <p:bldP spid="224398" grpId="0" animBg="1"/>
      <p:bldP spid="224399" grpId="0" animBg="1"/>
      <p:bldP spid="2244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6" name="Group 2"/>
          <p:cNvGrpSpPr>
            <a:grpSpLocks/>
          </p:cNvGrpSpPr>
          <p:nvPr/>
        </p:nvGrpSpPr>
        <p:grpSpPr bwMode="auto">
          <a:xfrm>
            <a:off x="2286000" y="5064125"/>
            <a:ext cx="228600" cy="685800"/>
            <a:chOff x="240" y="624"/>
            <a:chExt cx="96" cy="288"/>
          </a:xfrm>
        </p:grpSpPr>
        <p:sp>
          <p:nvSpPr>
            <p:cNvPr id="18565" name="Rectangle 3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66" name="Rectangle 4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6309" name="Group 5"/>
          <p:cNvGrpSpPr>
            <a:grpSpLocks/>
          </p:cNvGrpSpPr>
          <p:nvPr/>
        </p:nvGrpSpPr>
        <p:grpSpPr bwMode="auto">
          <a:xfrm>
            <a:off x="1752600" y="5445125"/>
            <a:ext cx="8591550" cy="1184275"/>
            <a:chOff x="96" y="3312"/>
            <a:chExt cx="5412" cy="746"/>
          </a:xfrm>
        </p:grpSpPr>
        <p:sp>
          <p:nvSpPr>
            <p:cNvPr id="18540" name="AutoShape 6"/>
            <p:cNvSpPr>
              <a:spLocks noChangeArrowheads="1"/>
            </p:cNvSpPr>
            <p:nvPr/>
          </p:nvSpPr>
          <p:spPr bwMode="gray">
            <a:xfrm>
              <a:off x="449" y="3422"/>
              <a:ext cx="4980" cy="53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311" name="AutoShape 7"/>
            <p:cNvSpPr>
              <a:spLocks noChangeArrowheads="1"/>
            </p:cNvSpPr>
            <p:nvPr/>
          </p:nvSpPr>
          <p:spPr bwMode="gray">
            <a:xfrm>
              <a:off x="558" y="3471"/>
              <a:ext cx="959" cy="43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312" name="Freeform 8"/>
            <p:cNvSpPr>
              <a:spLocks/>
            </p:cNvSpPr>
            <p:nvPr/>
          </p:nvSpPr>
          <p:spPr bwMode="gray">
            <a:xfrm>
              <a:off x="618" y="3499"/>
              <a:ext cx="479" cy="218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313" name="Text Box 9"/>
            <p:cNvSpPr txBox="1">
              <a:spLocks noChangeArrowheads="1"/>
            </p:cNvSpPr>
            <p:nvPr/>
          </p:nvSpPr>
          <p:spPr bwMode="gray">
            <a:xfrm>
              <a:off x="889" y="3463"/>
              <a:ext cx="280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8544" name="Text Box 10"/>
            <p:cNvSpPr txBox="1">
              <a:spLocks noChangeArrowheads="1"/>
            </p:cNvSpPr>
            <p:nvPr/>
          </p:nvSpPr>
          <p:spPr bwMode="gray">
            <a:xfrm>
              <a:off x="1649" y="3506"/>
              <a:ext cx="36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 sz="2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45" name="Rectangle 11"/>
            <p:cNvSpPr>
              <a:spLocks noChangeArrowheads="1"/>
            </p:cNvSpPr>
            <p:nvPr/>
          </p:nvSpPr>
          <p:spPr bwMode="auto">
            <a:xfrm>
              <a:off x="420" y="3361"/>
              <a:ext cx="5088" cy="697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546" name="Group 12"/>
            <p:cNvGrpSpPr>
              <a:grpSpLocks/>
            </p:cNvGrpSpPr>
            <p:nvPr/>
          </p:nvGrpSpPr>
          <p:grpSpPr bwMode="auto">
            <a:xfrm rot="5400000">
              <a:off x="361" y="3510"/>
              <a:ext cx="186" cy="327"/>
              <a:chOff x="1872" y="1126"/>
              <a:chExt cx="2014" cy="3012"/>
            </a:xfrm>
          </p:grpSpPr>
          <p:sp>
            <p:nvSpPr>
              <p:cNvPr id="226317" name="AutoShape 13"/>
              <p:cNvSpPr>
                <a:spLocks noChangeArrowheads="1"/>
              </p:cNvSpPr>
              <p:nvPr/>
            </p:nvSpPr>
            <p:spPr bwMode="gray">
              <a:xfrm rot="16200000" flipH="1">
                <a:off x="1828" y="2534"/>
                <a:ext cx="304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18" name="AutoShape 14"/>
              <p:cNvSpPr>
                <a:spLocks noChangeArrowheads="1"/>
              </p:cNvSpPr>
              <p:nvPr/>
            </p:nvSpPr>
            <p:spPr bwMode="gray">
              <a:xfrm rot="5400000" flipH="1">
                <a:off x="3637" y="2497"/>
                <a:ext cx="304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19" name="AutoShape 15"/>
              <p:cNvSpPr>
                <a:spLocks noChangeArrowheads="1"/>
              </p:cNvSpPr>
              <p:nvPr/>
            </p:nvSpPr>
            <p:spPr bwMode="gray">
              <a:xfrm rot="10800000" flipH="1">
                <a:off x="2733" y="3433"/>
                <a:ext cx="30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59" name="Oval 1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60" name="Oval 1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22" name="Oval 18"/>
              <p:cNvSpPr>
                <a:spLocks noChangeArrowheads="1"/>
              </p:cNvSpPr>
              <p:nvPr/>
            </p:nvSpPr>
            <p:spPr bwMode="gray">
              <a:xfrm>
                <a:off x="2007" y="1131"/>
                <a:ext cx="1765" cy="301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62" name="Oval 19"/>
              <p:cNvSpPr>
                <a:spLocks noChangeArrowheads="1"/>
              </p:cNvSpPr>
              <p:nvPr/>
            </p:nvSpPr>
            <p:spPr bwMode="gray">
              <a:xfrm>
                <a:off x="1999" y="1127"/>
                <a:ext cx="1772" cy="30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24" name="Oval 20"/>
              <p:cNvSpPr>
                <a:spLocks noChangeArrowheads="1"/>
              </p:cNvSpPr>
              <p:nvPr/>
            </p:nvSpPr>
            <p:spPr bwMode="gray">
              <a:xfrm>
                <a:off x="2343" y="1131"/>
                <a:ext cx="1094" cy="301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64" name="Oval 21"/>
              <p:cNvSpPr>
                <a:spLocks noChangeArrowheads="1"/>
              </p:cNvSpPr>
              <p:nvPr/>
            </p:nvSpPr>
            <p:spPr bwMode="gray">
              <a:xfrm>
                <a:off x="2337" y="1126"/>
                <a:ext cx="1096" cy="301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6326" name="AutoShape 22"/>
            <p:cNvSpPr>
              <a:spLocks noChangeArrowheads="1"/>
            </p:cNvSpPr>
            <p:nvPr/>
          </p:nvSpPr>
          <p:spPr bwMode="gray">
            <a:xfrm flipH="1">
              <a:off x="413" y="3312"/>
              <a:ext cx="113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327" name="AutoShape 23"/>
            <p:cNvSpPr>
              <a:spLocks noChangeArrowheads="1"/>
            </p:cNvSpPr>
            <p:nvPr/>
          </p:nvSpPr>
          <p:spPr bwMode="gray">
            <a:xfrm rot="10800000" flipH="1">
              <a:off x="425" y="3916"/>
              <a:ext cx="114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328" name="AutoShape 24"/>
            <p:cNvSpPr>
              <a:spLocks noChangeArrowheads="1"/>
            </p:cNvSpPr>
            <p:nvPr/>
          </p:nvSpPr>
          <p:spPr bwMode="gray">
            <a:xfrm rot="16200000" flipH="1">
              <a:off x="83" y="3611"/>
              <a:ext cx="103" cy="7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50" name="Oval 25"/>
            <p:cNvSpPr>
              <a:spLocks noChangeArrowheads="1"/>
            </p:cNvSpPr>
            <p:nvPr/>
          </p:nvSpPr>
          <p:spPr bwMode="gray">
            <a:xfrm rot="5400000">
              <a:off x="200" y="3353"/>
              <a:ext cx="539" cy="596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51" name="Oval 26"/>
            <p:cNvSpPr>
              <a:spLocks noChangeArrowheads="1"/>
            </p:cNvSpPr>
            <p:nvPr/>
          </p:nvSpPr>
          <p:spPr bwMode="gray">
            <a:xfrm rot="5400000">
              <a:off x="232" y="3386"/>
              <a:ext cx="478" cy="528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331" name="Oval 27"/>
            <p:cNvSpPr>
              <a:spLocks noChangeArrowheads="1"/>
            </p:cNvSpPr>
            <p:nvPr/>
          </p:nvSpPr>
          <p:spPr bwMode="gray">
            <a:xfrm rot="5400000">
              <a:off x="388" y="3487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53" name="Oval 28"/>
            <p:cNvSpPr>
              <a:spLocks noChangeArrowheads="1"/>
            </p:cNvSpPr>
            <p:nvPr/>
          </p:nvSpPr>
          <p:spPr bwMode="gray">
            <a:xfrm rot="5400000">
              <a:off x="388" y="3487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333" name="Oval 29"/>
            <p:cNvSpPr>
              <a:spLocks noChangeArrowheads="1"/>
            </p:cNvSpPr>
            <p:nvPr/>
          </p:nvSpPr>
          <p:spPr bwMode="gray">
            <a:xfrm rot="5400000">
              <a:off x="287" y="3487"/>
              <a:ext cx="366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55" name="Oval 30"/>
            <p:cNvSpPr>
              <a:spLocks noChangeArrowheads="1"/>
            </p:cNvSpPr>
            <p:nvPr/>
          </p:nvSpPr>
          <p:spPr bwMode="gray">
            <a:xfrm rot="5400000">
              <a:off x="287" y="3486"/>
              <a:ext cx="366" cy="32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6335" name="AutoShape 31"/>
          <p:cNvSpPr>
            <a:spLocks noChangeArrowheads="1"/>
          </p:cNvSpPr>
          <p:nvPr/>
        </p:nvSpPr>
        <p:spPr bwMode="gray">
          <a:xfrm>
            <a:off x="2286000" y="762000"/>
            <a:ext cx="80772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vi-VN" altLang="en-US" sz="20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6336" name="Group 32"/>
          <p:cNvGrpSpPr>
            <a:grpSpLocks/>
          </p:cNvGrpSpPr>
          <p:nvPr/>
        </p:nvGrpSpPr>
        <p:grpSpPr bwMode="auto">
          <a:xfrm>
            <a:off x="1752600" y="1863725"/>
            <a:ext cx="8591550" cy="1108075"/>
            <a:chOff x="108" y="1032"/>
            <a:chExt cx="5412" cy="698"/>
          </a:xfrm>
        </p:grpSpPr>
        <p:grpSp>
          <p:nvGrpSpPr>
            <p:cNvPr id="18513" name="Group 33"/>
            <p:cNvGrpSpPr>
              <a:grpSpLocks/>
            </p:cNvGrpSpPr>
            <p:nvPr/>
          </p:nvGrpSpPr>
          <p:grpSpPr bwMode="auto">
            <a:xfrm>
              <a:off x="432" y="1032"/>
              <a:ext cx="5088" cy="698"/>
              <a:chOff x="900" y="990"/>
              <a:chExt cx="4512" cy="500"/>
            </a:xfrm>
          </p:grpSpPr>
          <p:sp>
            <p:nvSpPr>
              <p:cNvPr id="18534" name="AutoShape 34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39" name="AutoShape 35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0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40" name="Freeform 36"/>
              <p:cNvSpPr>
                <a:spLocks/>
              </p:cNvSpPr>
              <p:nvPr/>
            </p:nvSpPr>
            <p:spPr bwMode="gray">
              <a:xfrm>
                <a:off x="1076" y="1089"/>
                <a:ext cx="425" cy="15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41" name="Text Box 37"/>
              <p:cNvSpPr txBox="1">
                <a:spLocks noChangeArrowheads="1"/>
              </p:cNvSpPr>
              <p:nvPr/>
            </p:nvSpPr>
            <p:spPr bwMode="gray">
              <a:xfrm>
                <a:off x="1315" y="1063"/>
                <a:ext cx="248" cy="23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8538" name="Text Box 3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 sz="20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39" name="Rectangle 3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514" name="Group 40"/>
            <p:cNvGrpSpPr>
              <a:grpSpLocks/>
            </p:cNvGrpSpPr>
            <p:nvPr/>
          </p:nvGrpSpPr>
          <p:grpSpPr bwMode="auto">
            <a:xfrm>
              <a:off x="108" y="1033"/>
              <a:ext cx="672" cy="673"/>
              <a:chOff x="-144" y="1056"/>
              <a:chExt cx="586" cy="625"/>
            </a:xfrm>
          </p:grpSpPr>
          <p:grpSp>
            <p:nvGrpSpPr>
              <p:cNvPr id="18515" name="Group 41"/>
              <p:cNvGrpSpPr>
                <a:grpSpLocks/>
              </p:cNvGrpSpPr>
              <p:nvPr/>
            </p:nvGrpSpPr>
            <p:grpSpPr bwMode="auto">
              <a:xfrm rot="5400000">
                <a:off x="82" y="1249"/>
                <a:ext cx="173" cy="285"/>
                <a:chOff x="1872" y="1126"/>
                <a:chExt cx="2014" cy="3012"/>
              </a:xfrm>
            </p:grpSpPr>
            <p:sp>
              <p:nvSpPr>
                <p:cNvPr id="226346" name="AutoShape 4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1" y="2528"/>
                  <a:ext cx="304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347" name="AutoShape 4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7" y="2491"/>
                  <a:ext cx="304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348" name="AutoShape 4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28"/>
                  <a:ext cx="303" cy="203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28" name="Oval 4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29" name="Oval 4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351" name="Oval 47"/>
                <p:cNvSpPr>
                  <a:spLocks noChangeArrowheads="1"/>
                </p:cNvSpPr>
                <p:nvPr/>
              </p:nvSpPr>
              <p:spPr bwMode="gray">
                <a:xfrm>
                  <a:off x="2000" y="1124"/>
                  <a:ext cx="1762" cy="30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31" name="Oval 48"/>
                <p:cNvSpPr>
                  <a:spLocks noChangeArrowheads="1"/>
                </p:cNvSpPr>
                <p:nvPr/>
              </p:nvSpPr>
              <p:spPr bwMode="gray">
                <a:xfrm>
                  <a:off x="2000" y="1129"/>
                  <a:ext cx="1769" cy="30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353" name="Oval 49"/>
                <p:cNvSpPr>
                  <a:spLocks noChangeArrowheads="1"/>
                </p:cNvSpPr>
                <p:nvPr/>
              </p:nvSpPr>
              <p:spPr bwMode="gray">
                <a:xfrm>
                  <a:off x="2336" y="1124"/>
                  <a:ext cx="1092" cy="30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33" name="Oval 50"/>
                <p:cNvSpPr>
                  <a:spLocks noChangeArrowheads="1"/>
                </p:cNvSpPr>
                <p:nvPr/>
              </p:nvSpPr>
              <p:spPr bwMode="gray">
                <a:xfrm>
                  <a:off x="2337" y="1126"/>
                  <a:ext cx="1096" cy="30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6355" name="AutoShape 5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56" name="AutoShape 52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57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-159" y="1335"/>
                <a:ext cx="96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19" name="Oval 5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20" name="Oval 5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60" name="Oval 56"/>
              <p:cNvSpPr>
                <a:spLocks noChangeArrowheads="1"/>
              </p:cNvSpPr>
              <p:nvPr/>
            </p:nvSpPr>
            <p:spPr bwMode="gray">
              <a:xfrm rot="5400000">
                <a:off x="106" y="1228"/>
                <a:ext cx="152" cy="28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22" name="Oval 57"/>
              <p:cNvSpPr>
                <a:spLocks noChangeArrowheads="1"/>
              </p:cNvSpPr>
              <p:nvPr/>
            </p:nvSpPr>
            <p:spPr bwMode="gray">
              <a:xfrm rot="5400000">
                <a:off x="106" y="1228"/>
                <a:ext cx="152" cy="28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62" name="Oval 58"/>
              <p:cNvSpPr>
                <a:spLocks noChangeArrowheads="1"/>
              </p:cNvSpPr>
              <p:nvPr/>
            </p:nvSpPr>
            <p:spPr bwMode="gray">
              <a:xfrm rot="5400000">
                <a:off x="12" y="1227"/>
                <a:ext cx="340" cy="28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24" name="Oval 59"/>
              <p:cNvSpPr>
                <a:spLocks noChangeArrowheads="1"/>
              </p:cNvSpPr>
              <p:nvPr/>
            </p:nvSpPr>
            <p:spPr bwMode="gray">
              <a:xfrm rot="5400000">
                <a:off x="12" y="1227"/>
                <a:ext cx="340" cy="28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6364" name="Group 60"/>
          <p:cNvGrpSpPr>
            <a:grpSpLocks/>
          </p:cNvGrpSpPr>
          <p:nvPr/>
        </p:nvGrpSpPr>
        <p:grpSpPr bwMode="auto">
          <a:xfrm>
            <a:off x="1752600" y="4225925"/>
            <a:ext cx="8591550" cy="1185863"/>
            <a:chOff x="108" y="2508"/>
            <a:chExt cx="5412" cy="747"/>
          </a:xfrm>
        </p:grpSpPr>
        <p:grpSp>
          <p:nvGrpSpPr>
            <p:cNvPr id="18486" name="Group 61"/>
            <p:cNvGrpSpPr>
              <a:grpSpLocks/>
            </p:cNvGrpSpPr>
            <p:nvPr/>
          </p:nvGrpSpPr>
          <p:grpSpPr bwMode="auto">
            <a:xfrm>
              <a:off x="432" y="2557"/>
              <a:ext cx="5088" cy="698"/>
              <a:chOff x="900" y="990"/>
              <a:chExt cx="4512" cy="500"/>
            </a:xfrm>
          </p:grpSpPr>
          <p:sp>
            <p:nvSpPr>
              <p:cNvPr id="18507" name="AutoShape 62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67" name="AutoShape 63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0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68" name="Freeform 64"/>
              <p:cNvSpPr>
                <a:spLocks/>
              </p:cNvSpPr>
              <p:nvPr/>
            </p:nvSpPr>
            <p:spPr bwMode="gray">
              <a:xfrm>
                <a:off x="1076" y="1089"/>
                <a:ext cx="425" cy="15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69" name="Text Box 65"/>
              <p:cNvSpPr txBox="1">
                <a:spLocks noChangeArrowheads="1"/>
              </p:cNvSpPr>
              <p:nvPr/>
            </p:nvSpPr>
            <p:spPr bwMode="gray">
              <a:xfrm>
                <a:off x="1315" y="1063"/>
                <a:ext cx="248" cy="23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8511" name="Text Box 66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 sz="20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12" name="Rectangle 67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487" name="Group 68"/>
            <p:cNvGrpSpPr>
              <a:grpSpLocks/>
            </p:cNvGrpSpPr>
            <p:nvPr/>
          </p:nvGrpSpPr>
          <p:grpSpPr bwMode="auto">
            <a:xfrm>
              <a:off x="108" y="2508"/>
              <a:ext cx="672" cy="673"/>
              <a:chOff x="-144" y="1056"/>
              <a:chExt cx="586" cy="625"/>
            </a:xfrm>
          </p:grpSpPr>
          <p:grpSp>
            <p:nvGrpSpPr>
              <p:cNvPr id="18488" name="Group 69"/>
              <p:cNvGrpSpPr>
                <a:grpSpLocks/>
              </p:cNvGrpSpPr>
              <p:nvPr/>
            </p:nvGrpSpPr>
            <p:grpSpPr bwMode="auto">
              <a:xfrm rot="5400000">
                <a:off x="82" y="1249"/>
                <a:ext cx="173" cy="285"/>
                <a:chOff x="1872" y="1126"/>
                <a:chExt cx="2014" cy="3012"/>
              </a:xfrm>
            </p:grpSpPr>
            <p:sp>
              <p:nvSpPr>
                <p:cNvPr id="226374" name="AutoShape 70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1" y="2528"/>
                  <a:ext cx="304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375" name="AutoShape 7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7" y="2491"/>
                  <a:ext cx="304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376" name="AutoShape 72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28"/>
                  <a:ext cx="303" cy="203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01" name="Oval 73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02" name="Oval 74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379" name="Oval 75"/>
                <p:cNvSpPr>
                  <a:spLocks noChangeArrowheads="1"/>
                </p:cNvSpPr>
                <p:nvPr/>
              </p:nvSpPr>
              <p:spPr bwMode="gray">
                <a:xfrm>
                  <a:off x="2000" y="1124"/>
                  <a:ext cx="1762" cy="30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04" name="Oval 76"/>
                <p:cNvSpPr>
                  <a:spLocks noChangeArrowheads="1"/>
                </p:cNvSpPr>
                <p:nvPr/>
              </p:nvSpPr>
              <p:spPr bwMode="gray">
                <a:xfrm>
                  <a:off x="2000" y="1129"/>
                  <a:ext cx="1769" cy="30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381" name="Oval 77"/>
                <p:cNvSpPr>
                  <a:spLocks noChangeArrowheads="1"/>
                </p:cNvSpPr>
                <p:nvPr/>
              </p:nvSpPr>
              <p:spPr bwMode="gray">
                <a:xfrm>
                  <a:off x="2336" y="1124"/>
                  <a:ext cx="1092" cy="30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06" name="Oval 78"/>
                <p:cNvSpPr>
                  <a:spLocks noChangeArrowheads="1"/>
                </p:cNvSpPr>
                <p:nvPr/>
              </p:nvSpPr>
              <p:spPr bwMode="gray">
                <a:xfrm>
                  <a:off x="2337" y="1126"/>
                  <a:ext cx="1096" cy="30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6383" name="AutoShape 79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84" name="AutoShape 80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85" name="AutoShape 81"/>
              <p:cNvSpPr>
                <a:spLocks noChangeArrowheads="1"/>
              </p:cNvSpPr>
              <p:nvPr/>
            </p:nvSpPr>
            <p:spPr bwMode="gray">
              <a:xfrm rot="16200000" flipH="1">
                <a:off x="-159" y="1335"/>
                <a:ext cx="96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92" name="Oval 82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93" name="Oval 83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88" name="Oval 84"/>
              <p:cNvSpPr>
                <a:spLocks noChangeArrowheads="1"/>
              </p:cNvSpPr>
              <p:nvPr/>
            </p:nvSpPr>
            <p:spPr bwMode="gray">
              <a:xfrm rot="5400000">
                <a:off x="106" y="1228"/>
                <a:ext cx="152" cy="28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95" name="Oval 85"/>
              <p:cNvSpPr>
                <a:spLocks noChangeArrowheads="1"/>
              </p:cNvSpPr>
              <p:nvPr/>
            </p:nvSpPr>
            <p:spPr bwMode="gray">
              <a:xfrm rot="5400000">
                <a:off x="106" y="1228"/>
                <a:ext cx="152" cy="28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90" name="Oval 86"/>
              <p:cNvSpPr>
                <a:spLocks noChangeArrowheads="1"/>
              </p:cNvSpPr>
              <p:nvPr/>
            </p:nvSpPr>
            <p:spPr bwMode="gray">
              <a:xfrm rot="5400000">
                <a:off x="12" y="1227"/>
                <a:ext cx="340" cy="28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97" name="Oval 87"/>
              <p:cNvSpPr>
                <a:spLocks noChangeArrowheads="1"/>
              </p:cNvSpPr>
              <p:nvPr/>
            </p:nvSpPr>
            <p:spPr bwMode="gray">
              <a:xfrm rot="5400000">
                <a:off x="12" y="1227"/>
                <a:ext cx="340" cy="28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6392" name="Group 88"/>
          <p:cNvGrpSpPr>
            <a:grpSpLocks/>
          </p:cNvGrpSpPr>
          <p:nvPr/>
        </p:nvGrpSpPr>
        <p:grpSpPr bwMode="auto">
          <a:xfrm>
            <a:off x="2343150" y="1295400"/>
            <a:ext cx="228600" cy="533400"/>
            <a:chOff x="240" y="624"/>
            <a:chExt cx="96" cy="288"/>
          </a:xfrm>
        </p:grpSpPr>
        <p:sp>
          <p:nvSpPr>
            <p:cNvPr id="18484" name="Rectangle 89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5" name="Rectangle 90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40" name="Text Box 91"/>
          <p:cNvSpPr txBox="1">
            <a:spLocks noChangeArrowheads="1"/>
          </p:cNvSpPr>
          <p:nvPr/>
        </p:nvSpPr>
        <p:spPr bwMode="auto">
          <a:xfrm>
            <a:off x="4343400" y="3463925"/>
            <a:ext cx="601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6396" name="Group 92"/>
          <p:cNvGrpSpPr>
            <a:grpSpLocks/>
          </p:cNvGrpSpPr>
          <p:nvPr/>
        </p:nvGrpSpPr>
        <p:grpSpPr bwMode="auto">
          <a:xfrm>
            <a:off x="1752600" y="3082925"/>
            <a:ext cx="8591550" cy="1108075"/>
            <a:chOff x="108" y="1032"/>
            <a:chExt cx="5412" cy="698"/>
          </a:xfrm>
        </p:grpSpPr>
        <p:grpSp>
          <p:nvGrpSpPr>
            <p:cNvPr id="18457" name="Group 93"/>
            <p:cNvGrpSpPr>
              <a:grpSpLocks/>
            </p:cNvGrpSpPr>
            <p:nvPr/>
          </p:nvGrpSpPr>
          <p:grpSpPr bwMode="auto">
            <a:xfrm>
              <a:off x="432" y="1032"/>
              <a:ext cx="5088" cy="698"/>
              <a:chOff x="900" y="990"/>
              <a:chExt cx="4512" cy="500"/>
            </a:xfrm>
          </p:grpSpPr>
          <p:sp>
            <p:nvSpPr>
              <p:cNvPr id="18478" name="AutoShape 94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99" name="AutoShape 95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0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400" name="Freeform 96"/>
              <p:cNvSpPr>
                <a:spLocks/>
              </p:cNvSpPr>
              <p:nvPr/>
            </p:nvSpPr>
            <p:spPr bwMode="gray">
              <a:xfrm>
                <a:off x="1076" y="1089"/>
                <a:ext cx="425" cy="15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401" name="Text Box 97"/>
              <p:cNvSpPr txBox="1">
                <a:spLocks noChangeArrowheads="1"/>
              </p:cNvSpPr>
              <p:nvPr/>
            </p:nvSpPr>
            <p:spPr bwMode="gray">
              <a:xfrm>
                <a:off x="1321" y="1063"/>
                <a:ext cx="237" cy="23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8482" name="Text Box 9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 sz="20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83" name="Rectangle 9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458" name="Group 100"/>
            <p:cNvGrpSpPr>
              <a:grpSpLocks/>
            </p:cNvGrpSpPr>
            <p:nvPr/>
          </p:nvGrpSpPr>
          <p:grpSpPr bwMode="auto">
            <a:xfrm>
              <a:off x="108" y="1033"/>
              <a:ext cx="672" cy="673"/>
              <a:chOff x="-144" y="1056"/>
              <a:chExt cx="586" cy="625"/>
            </a:xfrm>
          </p:grpSpPr>
          <p:grpSp>
            <p:nvGrpSpPr>
              <p:cNvPr id="18459" name="Group 101"/>
              <p:cNvGrpSpPr>
                <a:grpSpLocks/>
              </p:cNvGrpSpPr>
              <p:nvPr/>
            </p:nvGrpSpPr>
            <p:grpSpPr bwMode="auto">
              <a:xfrm rot="5400000">
                <a:off x="82" y="1249"/>
                <a:ext cx="173" cy="285"/>
                <a:chOff x="1872" y="1126"/>
                <a:chExt cx="2014" cy="3012"/>
              </a:xfrm>
            </p:grpSpPr>
            <p:sp>
              <p:nvSpPr>
                <p:cNvPr id="226406" name="AutoShape 10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1" y="2528"/>
                  <a:ext cx="304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407" name="AutoShape 10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7" y="2491"/>
                  <a:ext cx="304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408" name="AutoShape 10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28"/>
                  <a:ext cx="303" cy="203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72" name="Oval 10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73" name="Oval 10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411" name="Oval 107"/>
                <p:cNvSpPr>
                  <a:spLocks noChangeArrowheads="1"/>
                </p:cNvSpPr>
                <p:nvPr/>
              </p:nvSpPr>
              <p:spPr bwMode="gray">
                <a:xfrm>
                  <a:off x="2000" y="1124"/>
                  <a:ext cx="1762" cy="30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75" name="Oval 108"/>
                <p:cNvSpPr>
                  <a:spLocks noChangeArrowheads="1"/>
                </p:cNvSpPr>
                <p:nvPr/>
              </p:nvSpPr>
              <p:spPr bwMode="gray">
                <a:xfrm>
                  <a:off x="2000" y="1129"/>
                  <a:ext cx="1769" cy="30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413" name="Oval 109"/>
                <p:cNvSpPr>
                  <a:spLocks noChangeArrowheads="1"/>
                </p:cNvSpPr>
                <p:nvPr/>
              </p:nvSpPr>
              <p:spPr bwMode="gray">
                <a:xfrm>
                  <a:off x="2336" y="1124"/>
                  <a:ext cx="1092" cy="30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77" name="Oval 110"/>
                <p:cNvSpPr>
                  <a:spLocks noChangeArrowheads="1"/>
                </p:cNvSpPr>
                <p:nvPr/>
              </p:nvSpPr>
              <p:spPr bwMode="gray">
                <a:xfrm>
                  <a:off x="2337" y="1126"/>
                  <a:ext cx="1096" cy="30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6415" name="AutoShape 11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416" name="AutoShape 112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417" name="AutoShape 113"/>
              <p:cNvSpPr>
                <a:spLocks noChangeArrowheads="1"/>
              </p:cNvSpPr>
              <p:nvPr/>
            </p:nvSpPr>
            <p:spPr bwMode="gray">
              <a:xfrm rot="16200000" flipH="1">
                <a:off x="-159" y="1335"/>
                <a:ext cx="96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63" name="Oval 11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64" name="Oval 11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420" name="Oval 116"/>
              <p:cNvSpPr>
                <a:spLocks noChangeArrowheads="1"/>
              </p:cNvSpPr>
              <p:nvPr/>
            </p:nvSpPr>
            <p:spPr bwMode="gray">
              <a:xfrm rot="5400000">
                <a:off x="106" y="1228"/>
                <a:ext cx="152" cy="28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66" name="Oval 117"/>
              <p:cNvSpPr>
                <a:spLocks noChangeArrowheads="1"/>
              </p:cNvSpPr>
              <p:nvPr/>
            </p:nvSpPr>
            <p:spPr bwMode="gray">
              <a:xfrm rot="5400000">
                <a:off x="106" y="1228"/>
                <a:ext cx="152" cy="28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422" name="Oval 118"/>
              <p:cNvSpPr>
                <a:spLocks noChangeArrowheads="1"/>
              </p:cNvSpPr>
              <p:nvPr/>
            </p:nvSpPr>
            <p:spPr bwMode="gray">
              <a:xfrm rot="5400000">
                <a:off x="12" y="1227"/>
                <a:ext cx="340" cy="28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68" name="Oval 119"/>
              <p:cNvSpPr>
                <a:spLocks noChangeArrowheads="1"/>
              </p:cNvSpPr>
              <p:nvPr/>
            </p:nvSpPr>
            <p:spPr bwMode="gray">
              <a:xfrm rot="5400000">
                <a:off x="12" y="1227"/>
                <a:ext cx="340" cy="28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6424" name="Group 120"/>
          <p:cNvGrpSpPr>
            <a:grpSpLocks/>
          </p:cNvGrpSpPr>
          <p:nvPr/>
        </p:nvGrpSpPr>
        <p:grpSpPr bwMode="auto">
          <a:xfrm>
            <a:off x="2381250" y="3940175"/>
            <a:ext cx="228600" cy="533400"/>
            <a:chOff x="240" y="624"/>
            <a:chExt cx="96" cy="288"/>
          </a:xfrm>
        </p:grpSpPr>
        <p:sp>
          <p:nvSpPr>
            <p:cNvPr id="18455" name="Rectangle 121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6" name="Rectangle 122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6427" name="Group 123"/>
          <p:cNvGrpSpPr>
            <a:grpSpLocks/>
          </p:cNvGrpSpPr>
          <p:nvPr/>
        </p:nvGrpSpPr>
        <p:grpSpPr bwMode="auto">
          <a:xfrm>
            <a:off x="2381250" y="2854325"/>
            <a:ext cx="228600" cy="533400"/>
            <a:chOff x="240" y="624"/>
            <a:chExt cx="96" cy="288"/>
          </a:xfrm>
        </p:grpSpPr>
        <p:sp>
          <p:nvSpPr>
            <p:cNvPr id="18453" name="Rectangle 124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4" name="Rectangle 125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6430" name="Text Box 126"/>
          <p:cNvSpPr txBox="1">
            <a:spLocks noChangeArrowheads="1"/>
          </p:cNvSpPr>
          <p:nvPr/>
        </p:nvSpPr>
        <p:spPr bwMode="auto">
          <a:xfrm>
            <a:off x="2662238" y="871538"/>
            <a:ext cx="807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ƯCLN (30, 60, 180) là:</a:t>
            </a:r>
          </a:p>
        </p:txBody>
      </p:sp>
      <p:sp>
        <p:nvSpPr>
          <p:cNvPr id="226431" name="Text Box 127"/>
          <p:cNvSpPr txBox="1">
            <a:spLocks noChangeArrowheads="1"/>
          </p:cNvSpPr>
          <p:nvPr/>
        </p:nvSpPr>
        <p:spPr bwMode="auto">
          <a:xfrm>
            <a:off x="4038600" y="2066925"/>
            <a:ext cx="12954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6433" name="Text Box 129"/>
          <p:cNvSpPr txBox="1">
            <a:spLocks noChangeArrowheads="1"/>
          </p:cNvSpPr>
          <p:nvPr/>
        </p:nvSpPr>
        <p:spPr bwMode="auto">
          <a:xfrm>
            <a:off x="4267200" y="3397250"/>
            <a:ext cx="106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26435" name="Text Box 131"/>
          <p:cNvSpPr txBox="1">
            <a:spLocks noChangeArrowheads="1"/>
          </p:cNvSpPr>
          <p:nvPr/>
        </p:nvSpPr>
        <p:spPr bwMode="auto">
          <a:xfrm>
            <a:off x="4267200" y="4540250"/>
            <a:ext cx="12954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26436" name="Text Box 132"/>
          <p:cNvSpPr txBox="1">
            <a:spLocks noChangeArrowheads="1"/>
          </p:cNvSpPr>
          <p:nvPr/>
        </p:nvSpPr>
        <p:spPr bwMode="auto">
          <a:xfrm>
            <a:off x="4267200" y="5835650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226440" name="AutoShape 136"/>
          <p:cNvSpPr>
            <a:spLocks noChangeArrowheads="1"/>
          </p:cNvSpPr>
          <p:nvPr/>
        </p:nvSpPr>
        <p:spPr bwMode="auto">
          <a:xfrm>
            <a:off x="8763000" y="3200400"/>
            <a:ext cx="1371600" cy="762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441" name="AutoShape 137"/>
          <p:cNvSpPr>
            <a:spLocks noChangeArrowheads="1"/>
          </p:cNvSpPr>
          <p:nvPr/>
        </p:nvSpPr>
        <p:spPr bwMode="auto">
          <a:xfrm>
            <a:off x="8763000" y="5638800"/>
            <a:ext cx="1371600" cy="762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442" name="AutoShape 138"/>
          <p:cNvSpPr>
            <a:spLocks noChangeArrowheads="1"/>
          </p:cNvSpPr>
          <p:nvPr/>
        </p:nvSpPr>
        <p:spPr bwMode="auto">
          <a:xfrm>
            <a:off x="8763000" y="1981200"/>
            <a:ext cx="1371600" cy="762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443" name="AutoShape 139"/>
          <p:cNvSpPr>
            <a:spLocks noChangeArrowheads="1"/>
          </p:cNvSpPr>
          <p:nvPr/>
        </p:nvSpPr>
        <p:spPr bwMode="auto">
          <a:xfrm>
            <a:off x="8763000" y="4419600"/>
            <a:ext cx="1371600" cy="762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000750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1" descr="Digit 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34925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63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63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63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22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22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22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2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2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6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6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22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33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22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39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6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22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36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6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22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309"/>
                  </p:tgtEl>
                </p:cond>
              </p:nextCondLst>
            </p:seq>
          </p:childTnLst>
        </p:cTn>
      </p:par>
    </p:tnLst>
    <p:bldLst>
      <p:bldP spid="226335" grpId="0" build="allAtOnce" animBg="1"/>
      <p:bldP spid="226430" grpId="0"/>
      <p:bldP spid="226431" grpId="0"/>
      <p:bldP spid="226435" grpId="0"/>
      <p:bldP spid="226440" grpId="0" animBg="1"/>
      <p:bldP spid="226441" grpId="0" animBg="1"/>
      <p:bldP spid="226442" grpId="0" animBg="1"/>
      <p:bldP spid="2264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6" name="Group 2"/>
          <p:cNvGrpSpPr>
            <a:grpSpLocks/>
          </p:cNvGrpSpPr>
          <p:nvPr/>
        </p:nvGrpSpPr>
        <p:grpSpPr bwMode="auto">
          <a:xfrm>
            <a:off x="2286000" y="5064125"/>
            <a:ext cx="228600" cy="685800"/>
            <a:chOff x="240" y="624"/>
            <a:chExt cx="96" cy="288"/>
          </a:xfrm>
        </p:grpSpPr>
        <p:sp>
          <p:nvSpPr>
            <p:cNvPr id="18565" name="Rectangle 3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66" name="Rectangle 4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6309" name="Group 5"/>
          <p:cNvGrpSpPr>
            <a:grpSpLocks/>
          </p:cNvGrpSpPr>
          <p:nvPr/>
        </p:nvGrpSpPr>
        <p:grpSpPr bwMode="auto">
          <a:xfrm>
            <a:off x="1752600" y="5445125"/>
            <a:ext cx="8591550" cy="1184275"/>
            <a:chOff x="96" y="3312"/>
            <a:chExt cx="5412" cy="746"/>
          </a:xfrm>
        </p:grpSpPr>
        <p:sp>
          <p:nvSpPr>
            <p:cNvPr id="18540" name="AutoShape 6"/>
            <p:cNvSpPr>
              <a:spLocks noChangeArrowheads="1"/>
            </p:cNvSpPr>
            <p:nvPr/>
          </p:nvSpPr>
          <p:spPr bwMode="gray">
            <a:xfrm>
              <a:off x="449" y="3422"/>
              <a:ext cx="4980" cy="53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311" name="AutoShape 7"/>
            <p:cNvSpPr>
              <a:spLocks noChangeArrowheads="1"/>
            </p:cNvSpPr>
            <p:nvPr/>
          </p:nvSpPr>
          <p:spPr bwMode="gray">
            <a:xfrm>
              <a:off x="558" y="3471"/>
              <a:ext cx="959" cy="43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312" name="Freeform 8"/>
            <p:cNvSpPr>
              <a:spLocks/>
            </p:cNvSpPr>
            <p:nvPr/>
          </p:nvSpPr>
          <p:spPr bwMode="gray">
            <a:xfrm>
              <a:off x="618" y="3499"/>
              <a:ext cx="479" cy="218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313" name="Text Box 9"/>
            <p:cNvSpPr txBox="1">
              <a:spLocks noChangeArrowheads="1"/>
            </p:cNvSpPr>
            <p:nvPr/>
          </p:nvSpPr>
          <p:spPr bwMode="gray">
            <a:xfrm>
              <a:off x="889" y="3463"/>
              <a:ext cx="280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8544" name="Text Box 10"/>
            <p:cNvSpPr txBox="1">
              <a:spLocks noChangeArrowheads="1"/>
            </p:cNvSpPr>
            <p:nvPr/>
          </p:nvSpPr>
          <p:spPr bwMode="gray">
            <a:xfrm>
              <a:off x="1649" y="3506"/>
              <a:ext cx="36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 sz="2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45" name="Rectangle 11"/>
            <p:cNvSpPr>
              <a:spLocks noChangeArrowheads="1"/>
            </p:cNvSpPr>
            <p:nvPr/>
          </p:nvSpPr>
          <p:spPr bwMode="auto">
            <a:xfrm>
              <a:off x="420" y="3361"/>
              <a:ext cx="5088" cy="697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546" name="Group 12"/>
            <p:cNvGrpSpPr>
              <a:grpSpLocks/>
            </p:cNvGrpSpPr>
            <p:nvPr/>
          </p:nvGrpSpPr>
          <p:grpSpPr bwMode="auto">
            <a:xfrm rot="5400000">
              <a:off x="361" y="3510"/>
              <a:ext cx="186" cy="327"/>
              <a:chOff x="1872" y="1126"/>
              <a:chExt cx="2014" cy="3012"/>
            </a:xfrm>
          </p:grpSpPr>
          <p:sp>
            <p:nvSpPr>
              <p:cNvPr id="226317" name="AutoShape 13"/>
              <p:cNvSpPr>
                <a:spLocks noChangeArrowheads="1"/>
              </p:cNvSpPr>
              <p:nvPr/>
            </p:nvSpPr>
            <p:spPr bwMode="gray">
              <a:xfrm rot="16200000" flipH="1">
                <a:off x="1828" y="2534"/>
                <a:ext cx="304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18" name="AutoShape 14"/>
              <p:cNvSpPr>
                <a:spLocks noChangeArrowheads="1"/>
              </p:cNvSpPr>
              <p:nvPr/>
            </p:nvSpPr>
            <p:spPr bwMode="gray">
              <a:xfrm rot="5400000" flipH="1">
                <a:off x="3637" y="2497"/>
                <a:ext cx="304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19" name="AutoShape 15"/>
              <p:cNvSpPr>
                <a:spLocks noChangeArrowheads="1"/>
              </p:cNvSpPr>
              <p:nvPr/>
            </p:nvSpPr>
            <p:spPr bwMode="gray">
              <a:xfrm rot="10800000" flipH="1">
                <a:off x="2733" y="3433"/>
                <a:ext cx="30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59" name="Oval 1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60" name="Oval 1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22" name="Oval 18"/>
              <p:cNvSpPr>
                <a:spLocks noChangeArrowheads="1"/>
              </p:cNvSpPr>
              <p:nvPr/>
            </p:nvSpPr>
            <p:spPr bwMode="gray">
              <a:xfrm>
                <a:off x="2007" y="1131"/>
                <a:ext cx="1765" cy="301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62" name="Oval 19"/>
              <p:cNvSpPr>
                <a:spLocks noChangeArrowheads="1"/>
              </p:cNvSpPr>
              <p:nvPr/>
            </p:nvSpPr>
            <p:spPr bwMode="gray">
              <a:xfrm>
                <a:off x="1999" y="1127"/>
                <a:ext cx="1772" cy="30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24" name="Oval 20"/>
              <p:cNvSpPr>
                <a:spLocks noChangeArrowheads="1"/>
              </p:cNvSpPr>
              <p:nvPr/>
            </p:nvSpPr>
            <p:spPr bwMode="gray">
              <a:xfrm>
                <a:off x="2343" y="1131"/>
                <a:ext cx="1094" cy="301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64" name="Oval 21"/>
              <p:cNvSpPr>
                <a:spLocks noChangeArrowheads="1"/>
              </p:cNvSpPr>
              <p:nvPr/>
            </p:nvSpPr>
            <p:spPr bwMode="gray">
              <a:xfrm>
                <a:off x="2337" y="1126"/>
                <a:ext cx="1096" cy="301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6326" name="AutoShape 22"/>
            <p:cNvSpPr>
              <a:spLocks noChangeArrowheads="1"/>
            </p:cNvSpPr>
            <p:nvPr/>
          </p:nvSpPr>
          <p:spPr bwMode="gray">
            <a:xfrm flipH="1">
              <a:off x="413" y="3312"/>
              <a:ext cx="113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327" name="AutoShape 23"/>
            <p:cNvSpPr>
              <a:spLocks noChangeArrowheads="1"/>
            </p:cNvSpPr>
            <p:nvPr/>
          </p:nvSpPr>
          <p:spPr bwMode="gray">
            <a:xfrm rot="10800000" flipH="1">
              <a:off x="425" y="3916"/>
              <a:ext cx="114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328" name="AutoShape 24"/>
            <p:cNvSpPr>
              <a:spLocks noChangeArrowheads="1"/>
            </p:cNvSpPr>
            <p:nvPr/>
          </p:nvSpPr>
          <p:spPr bwMode="gray">
            <a:xfrm rot="16200000" flipH="1">
              <a:off x="83" y="3611"/>
              <a:ext cx="103" cy="7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50" name="Oval 25"/>
            <p:cNvSpPr>
              <a:spLocks noChangeArrowheads="1"/>
            </p:cNvSpPr>
            <p:nvPr/>
          </p:nvSpPr>
          <p:spPr bwMode="gray">
            <a:xfrm rot="5400000">
              <a:off x="200" y="3353"/>
              <a:ext cx="539" cy="596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51" name="Oval 26"/>
            <p:cNvSpPr>
              <a:spLocks noChangeArrowheads="1"/>
            </p:cNvSpPr>
            <p:nvPr/>
          </p:nvSpPr>
          <p:spPr bwMode="gray">
            <a:xfrm rot="5400000">
              <a:off x="232" y="3386"/>
              <a:ext cx="478" cy="528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331" name="Oval 27"/>
            <p:cNvSpPr>
              <a:spLocks noChangeArrowheads="1"/>
            </p:cNvSpPr>
            <p:nvPr/>
          </p:nvSpPr>
          <p:spPr bwMode="gray">
            <a:xfrm rot="5400000">
              <a:off x="388" y="3487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53" name="Oval 28"/>
            <p:cNvSpPr>
              <a:spLocks noChangeArrowheads="1"/>
            </p:cNvSpPr>
            <p:nvPr/>
          </p:nvSpPr>
          <p:spPr bwMode="gray">
            <a:xfrm rot="5400000">
              <a:off x="388" y="3487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333" name="Oval 29"/>
            <p:cNvSpPr>
              <a:spLocks noChangeArrowheads="1"/>
            </p:cNvSpPr>
            <p:nvPr/>
          </p:nvSpPr>
          <p:spPr bwMode="gray">
            <a:xfrm rot="5400000">
              <a:off x="287" y="3487"/>
              <a:ext cx="366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55" name="Oval 30"/>
            <p:cNvSpPr>
              <a:spLocks noChangeArrowheads="1"/>
            </p:cNvSpPr>
            <p:nvPr/>
          </p:nvSpPr>
          <p:spPr bwMode="gray">
            <a:xfrm rot="5400000">
              <a:off x="287" y="3486"/>
              <a:ext cx="366" cy="32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6335" name="AutoShape 31"/>
          <p:cNvSpPr>
            <a:spLocks noChangeArrowheads="1"/>
          </p:cNvSpPr>
          <p:nvPr/>
        </p:nvSpPr>
        <p:spPr bwMode="gray">
          <a:xfrm>
            <a:off x="2286000" y="762000"/>
            <a:ext cx="80772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vi-VN" altLang="en-US" sz="20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6336" name="Group 32"/>
          <p:cNvGrpSpPr>
            <a:grpSpLocks/>
          </p:cNvGrpSpPr>
          <p:nvPr/>
        </p:nvGrpSpPr>
        <p:grpSpPr bwMode="auto">
          <a:xfrm>
            <a:off x="1752600" y="1863725"/>
            <a:ext cx="8591550" cy="1108075"/>
            <a:chOff x="108" y="1032"/>
            <a:chExt cx="5412" cy="698"/>
          </a:xfrm>
        </p:grpSpPr>
        <p:grpSp>
          <p:nvGrpSpPr>
            <p:cNvPr id="18513" name="Group 33"/>
            <p:cNvGrpSpPr>
              <a:grpSpLocks/>
            </p:cNvGrpSpPr>
            <p:nvPr/>
          </p:nvGrpSpPr>
          <p:grpSpPr bwMode="auto">
            <a:xfrm>
              <a:off x="432" y="1032"/>
              <a:ext cx="5088" cy="698"/>
              <a:chOff x="900" y="990"/>
              <a:chExt cx="4512" cy="500"/>
            </a:xfrm>
          </p:grpSpPr>
          <p:sp>
            <p:nvSpPr>
              <p:cNvPr id="18534" name="AutoShape 34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39" name="AutoShape 35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0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40" name="Freeform 36"/>
              <p:cNvSpPr>
                <a:spLocks/>
              </p:cNvSpPr>
              <p:nvPr/>
            </p:nvSpPr>
            <p:spPr bwMode="gray">
              <a:xfrm>
                <a:off x="1076" y="1089"/>
                <a:ext cx="425" cy="15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41" name="Text Box 37"/>
              <p:cNvSpPr txBox="1">
                <a:spLocks noChangeArrowheads="1"/>
              </p:cNvSpPr>
              <p:nvPr/>
            </p:nvSpPr>
            <p:spPr bwMode="gray">
              <a:xfrm>
                <a:off x="1315" y="1063"/>
                <a:ext cx="248" cy="23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8538" name="Text Box 3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 sz="20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39" name="Rectangle 3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514" name="Group 40"/>
            <p:cNvGrpSpPr>
              <a:grpSpLocks/>
            </p:cNvGrpSpPr>
            <p:nvPr/>
          </p:nvGrpSpPr>
          <p:grpSpPr bwMode="auto">
            <a:xfrm>
              <a:off x="108" y="1033"/>
              <a:ext cx="672" cy="673"/>
              <a:chOff x="-144" y="1056"/>
              <a:chExt cx="586" cy="625"/>
            </a:xfrm>
          </p:grpSpPr>
          <p:grpSp>
            <p:nvGrpSpPr>
              <p:cNvPr id="18515" name="Group 41"/>
              <p:cNvGrpSpPr>
                <a:grpSpLocks/>
              </p:cNvGrpSpPr>
              <p:nvPr/>
            </p:nvGrpSpPr>
            <p:grpSpPr bwMode="auto">
              <a:xfrm rot="5400000">
                <a:off x="82" y="1249"/>
                <a:ext cx="173" cy="285"/>
                <a:chOff x="1872" y="1126"/>
                <a:chExt cx="2014" cy="3012"/>
              </a:xfrm>
            </p:grpSpPr>
            <p:sp>
              <p:nvSpPr>
                <p:cNvPr id="226346" name="AutoShape 4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1" y="2528"/>
                  <a:ext cx="304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347" name="AutoShape 4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7" y="2491"/>
                  <a:ext cx="304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348" name="AutoShape 4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28"/>
                  <a:ext cx="303" cy="203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28" name="Oval 4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29" name="Oval 4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351" name="Oval 47"/>
                <p:cNvSpPr>
                  <a:spLocks noChangeArrowheads="1"/>
                </p:cNvSpPr>
                <p:nvPr/>
              </p:nvSpPr>
              <p:spPr bwMode="gray">
                <a:xfrm>
                  <a:off x="2000" y="1124"/>
                  <a:ext cx="1762" cy="30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31" name="Oval 48"/>
                <p:cNvSpPr>
                  <a:spLocks noChangeArrowheads="1"/>
                </p:cNvSpPr>
                <p:nvPr/>
              </p:nvSpPr>
              <p:spPr bwMode="gray">
                <a:xfrm>
                  <a:off x="2000" y="1129"/>
                  <a:ext cx="1769" cy="30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353" name="Oval 49"/>
                <p:cNvSpPr>
                  <a:spLocks noChangeArrowheads="1"/>
                </p:cNvSpPr>
                <p:nvPr/>
              </p:nvSpPr>
              <p:spPr bwMode="gray">
                <a:xfrm>
                  <a:off x="2336" y="1124"/>
                  <a:ext cx="1092" cy="30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33" name="Oval 50"/>
                <p:cNvSpPr>
                  <a:spLocks noChangeArrowheads="1"/>
                </p:cNvSpPr>
                <p:nvPr/>
              </p:nvSpPr>
              <p:spPr bwMode="gray">
                <a:xfrm>
                  <a:off x="2337" y="1126"/>
                  <a:ext cx="1096" cy="30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6355" name="AutoShape 5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56" name="AutoShape 52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57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-159" y="1335"/>
                <a:ext cx="96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19" name="Oval 5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20" name="Oval 5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60" name="Oval 56"/>
              <p:cNvSpPr>
                <a:spLocks noChangeArrowheads="1"/>
              </p:cNvSpPr>
              <p:nvPr/>
            </p:nvSpPr>
            <p:spPr bwMode="gray">
              <a:xfrm rot="5400000">
                <a:off x="106" y="1228"/>
                <a:ext cx="152" cy="28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22" name="Oval 57"/>
              <p:cNvSpPr>
                <a:spLocks noChangeArrowheads="1"/>
              </p:cNvSpPr>
              <p:nvPr/>
            </p:nvSpPr>
            <p:spPr bwMode="gray">
              <a:xfrm rot="5400000">
                <a:off x="106" y="1228"/>
                <a:ext cx="152" cy="28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62" name="Oval 58"/>
              <p:cNvSpPr>
                <a:spLocks noChangeArrowheads="1"/>
              </p:cNvSpPr>
              <p:nvPr/>
            </p:nvSpPr>
            <p:spPr bwMode="gray">
              <a:xfrm rot="5400000">
                <a:off x="12" y="1227"/>
                <a:ext cx="340" cy="28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24" name="Oval 59"/>
              <p:cNvSpPr>
                <a:spLocks noChangeArrowheads="1"/>
              </p:cNvSpPr>
              <p:nvPr/>
            </p:nvSpPr>
            <p:spPr bwMode="gray">
              <a:xfrm rot="5400000">
                <a:off x="12" y="1227"/>
                <a:ext cx="340" cy="28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6364" name="Group 60"/>
          <p:cNvGrpSpPr>
            <a:grpSpLocks/>
          </p:cNvGrpSpPr>
          <p:nvPr/>
        </p:nvGrpSpPr>
        <p:grpSpPr bwMode="auto">
          <a:xfrm>
            <a:off x="1752600" y="4225925"/>
            <a:ext cx="8591550" cy="1185863"/>
            <a:chOff x="108" y="2508"/>
            <a:chExt cx="5412" cy="747"/>
          </a:xfrm>
        </p:grpSpPr>
        <p:grpSp>
          <p:nvGrpSpPr>
            <p:cNvPr id="18486" name="Group 61"/>
            <p:cNvGrpSpPr>
              <a:grpSpLocks/>
            </p:cNvGrpSpPr>
            <p:nvPr/>
          </p:nvGrpSpPr>
          <p:grpSpPr bwMode="auto">
            <a:xfrm>
              <a:off x="432" y="2557"/>
              <a:ext cx="5088" cy="698"/>
              <a:chOff x="900" y="990"/>
              <a:chExt cx="4512" cy="500"/>
            </a:xfrm>
          </p:grpSpPr>
          <p:sp>
            <p:nvSpPr>
              <p:cNvPr id="18507" name="AutoShape 62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67" name="AutoShape 63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0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68" name="Freeform 64"/>
              <p:cNvSpPr>
                <a:spLocks/>
              </p:cNvSpPr>
              <p:nvPr/>
            </p:nvSpPr>
            <p:spPr bwMode="gray">
              <a:xfrm>
                <a:off x="1076" y="1089"/>
                <a:ext cx="425" cy="15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69" name="Text Box 65"/>
              <p:cNvSpPr txBox="1">
                <a:spLocks noChangeArrowheads="1"/>
              </p:cNvSpPr>
              <p:nvPr/>
            </p:nvSpPr>
            <p:spPr bwMode="gray">
              <a:xfrm>
                <a:off x="1315" y="1063"/>
                <a:ext cx="248" cy="23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8511" name="Text Box 66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 sz="20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12" name="Rectangle 67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487" name="Group 68"/>
            <p:cNvGrpSpPr>
              <a:grpSpLocks/>
            </p:cNvGrpSpPr>
            <p:nvPr/>
          </p:nvGrpSpPr>
          <p:grpSpPr bwMode="auto">
            <a:xfrm>
              <a:off x="108" y="2508"/>
              <a:ext cx="672" cy="673"/>
              <a:chOff x="-144" y="1056"/>
              <a:chExt cx="586" cy="625"/>
            </a:xfrm>
          </p:grpSpPr>
          <p:grpSp>
            <p:nvGrpSpPr>
              <p:cNvPr id="18488" name="Group 69"/>
              <p:cNvGrpSpPr>
                <a:grpSpLocks/>
              </p:cNvGrpSpPr>
              <p:nvPr/>
            </p:nvGrpSpPr>
            <p:grpSpPr bwMode="auto">
              <a:xfrm rot="5400000">
                <a:off x="82" y="1249"/>
                <a:ext cx="173" cy="285"/>
                <a:chOff x="1872" y="1126"/>
                <a:chExt cx="2014" cy="3012"/>
              </a:xfrm>
            </p:grpSpPr>
            <p:sp>
              <p:nvSpPr>
                <p:cNvPr id="226374" name="AutoShape 70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1" y="2528"/>
                  <a:ext cx="304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375" name="AutoShape 7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7" y="2491"/>
                  <a:ext cx="304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376" name="AutoShape 72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28"/>
                  <a:ext cx="303" cy="203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01" name="Oval 73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02" name="Oval 74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379" name="Oval 75"/>
                <p:cNvSpPr>
                  <a:spLocks noChangeArrowheads="1"/>
                </p:cNvSpPr>
                <p:nvPr/>
              </p:nvSpPr>
              <p:spPr bwMode="gray">
                <a:xfrm>
                  <a:off x="2000" y="1124"/>
                  <a:ext cx="1762" cy="30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04" name="Oval 76"/>
                <p:cNvSpPr>
                  <a:spLocks noChangeArrowheads="1"/>
                </p:cNvSpPr>
                <p:nvPr/>
              </p:nvSpPr>
              <p:spPr bwMode="gray">
                <a:xfrm>
                  <a:off x="2000" y="1129"/>
                  <a:ext cx="1769" cy="30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381" name="Oval 77"/>
                <p:cNvSpPr>
                  <a:spLocks noChangeArrowheads="1"/>
                </p:cNvSpPr>
                <p:nvPr/>
              </p:nvSpPr>
              <p:spPr bwMode="gray">
                <a:xfrm>
                  <a:off x="2336" y="1124"/>
                  <a:ext cx="1092" cy="30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06" name="Oval 78"/>
                <p:cNvSpPr>
                  <a:spLocks noChangeArrowheads="1"/>
                </p:cNvSpPr>
                <p:nvPr/>
              </p:nvSpPr>
              <p:spPr bwMode="gray">
                <a:xfrm>
                  <a:off x="2337" y="1126"/>
                  <a:ext cx="1096" cy="30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6383" name="AutoShape 79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84" name="AutoShape 80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85" name="AutoShape 81"/>
              <p:cNvSpPr>
                <a:spLocks noChangeArrowheads="1"/>
              </p:cNvSpPr>
              <p:nvPr/>
            </p:nvSpPr>
            <p:spPr bwMode="gray">
              <a:xfrm rot="16200000" flipH="1">
                <a:off x="-159" y="1335"/>
                <a:ext cx="96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92" name="Oval 82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93" name="Oval 83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88" name="Oval 84"/>
              <p:cNvSpPr>
                <a:spLocks noChangeArrowheads="1"/>
              </p:cNvSpPr>
              <p:nvPr/>
            </p:nvSpPr>
            <p:spPr bwMode="gray">
              <a:xfrm rot="5400000">
                <a:off x="106" y="1228"/>
                <a:ext cx="152" cy="28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95" name="Oval 85"/>
              <p:cNvSpPr>
                <a:spLocks noChangeArrowheads="1"/>
              </p:cNvSpPr>
              <p:nvPr/>
            </p:nvSpPr>
            <p:spPr bwMode="gray">
              <a:xfrm rot="5400000">
                <a:off x="106" y="1228"/>
                <a:ext cx="152" cy="28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90" name="Oval 86"/>
              <p:cNvSpPr>
                <a:spLocks noChangeArrowheads="1"/>
              </p:cNvSpPr>
              <p:nvPr/>
            </p:nvSpPr>
            <p:spPr bwMode="gray">
              <a:xfrm rot="5400000">
                <a:off x="12" y="1227"/>
                <a:ext cx="340" cy="28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97" name="Oval 87"/>
              <p:cNvSpPr>
                <a:spLocks noChangeArrowheads="1"/>
              </p:cNvSpPr>
              <p:nvPr/>
            </p:nvSpPr>
            <p:spPr bwMode="gray">
              <a:xfrm rot="5400000">
                <a:off x="12" y="1227"/>
                <a:ext cx="340" cy="28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6392" name="Group 88"/>
          <p:cNvGrpSpPr>
            <a:grpSpLocks/>
          </p:cNvGrpSpPr>
          <p:nvPr/>
        </p:nvGrpSpPr>
        <p:grpSpPr bwMode="auto">
          <a:xfrm>
            <a:off x="2343150" y="1295400"/>
            <a:ext cx="228600" cy="533400"/>
            <a:chOff x="240" y="624"/>
            <a:chExt cx="96" cy="288"/>
          </a:xfrm>
        </p:grpSpPr>
        <p:sp>
          <p:nvSpPr>
            <p:cNvPr id="18484" name="Rectangle 89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5" name="Rectangle 90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40" name="Text Box 91"/>
          <p:cNvSpPr txBox="1">
            <a:spLocks noChangeArrowheads="1"/>
          </p:cNvSpPr>
          <p:nvPr/>
        </p:nvSpPr>
        <p:spPr bwMode="auto">
          <a:xfrm>
            <a:off x="4343400" y="3463925"/>
            <a:ext cx="601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6396" name="Group 92"/>
          <p:cNvGrpSpPr>
            <a:grpSpLocks/>
          </p:cNvGrpSpPr>
          <p:nvPr/>
        </p:nvGrpSpPr>
        <p:grpSpPr bwMode="auto">
          <a:xfrm>
            <a:off x="1752600" y="3082925"/>
            <a:ext cx="8591550" cy="1108075"/>
            <a:chOff x="108" y="1032"/>
            <a:chExt cx="5412" cy="698"/>
          </a:xfrm>
        </p:grpSpPr>
        <p:grpSp>
          <p:nvGrpSpPr>
            <p:cNvPr id="18457" name="Group 93"/>
            <p:cNvGrpSpPr>
              <a:grpSpLocks/>
            </p:cNvGrpSpPr>
            <p:nvPr/>
          </p:nvGrpSpPr>
          <p:grpSpPr bwMode="auto">
            <a:xfrm>
              <a:off x="432" y="1032"/>
              <a:ext cx="5088" cy="698"/>
              <a:chOff x="900" y="990"/>
              <a:chExt cx="4512" cy="500"/>
            </a:xfrm>
          </p:grpSpPr>
          <p:sp>
            <p:nvSpPr>
              <p:cNvPr id="18478" name="AutoShape 94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99" name="AutoShape 95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0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400" name="Freeform 96"/>
              <p:cNvSpPr>
                <a:spLocks/>
              </p:cNvSpPr>
              <p:nvPr/>
            </p:nvSpPr>
            <p:spPr bwMode="gray">
              <a:xfrm>
                <a:off x="1076" y="1089"/>
                <a:ext cx="425" cy="15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401" name="Text Box 97"/>
              <p:cNvSpPr txBox="1">
                <a:spLocks noChangeArrowheads="1"/>
              </p:cNvSpPr>
              <p:nvPr/>
            </p:nvSpPr>
            <p:spPr bwMode="gray">
              <a:xfrm>
                <a:off x="1321" y="1063"/>
                <a:ext cx="237" cy="23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8482" name="Text Box 9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 sz="20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83" name="Rectangle 9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458" name="Group 100"/>
            <p:cNvGrpSpPr>
              <a:grpSpLocks/>
            </p:cNvGrpSpPr>
            <p:nvPr/>
          </p:nvGrpSpPr>
          <p:grpSpPr bwMode="auto">
            <a:xfrm>
              <a:off x="108" y="1033"/>
              <a:ext cx="672" cy="673"/>
              <a:chOff x="-144" y="1056"/>
              <a:chExt cx="586" cy="625"/>
            </a:xfrm>
          </p:grpSpPr>
          <p:grpSp>
            <p:nvGrpSpPr>
              <p:cNvPr id="18459" name="Group 101"/>
              <p:cNvGrpSpPr>
                <a:grpSpLocks/>
              </p:cNvGrpSpPr>
              <p:nvPr/>
            </p:nvGrpSpPr>
            <p:grpSpPr bwMode="auto">
              <a:xfrm rot="5400000">
                <a:off x="82" y="1249"/>
                <a:ext cx="173" cy="285"/>
                <a:chOff x="1872" y="1126"/>
                <a:chExt cx="2014" cy="3012"/>
              </a:xfrm>
            </p:grpSpPr>
            <p:sp>
              <p:nvSpPr>
                <p:cNvPr id="226406" name="AutoShape 10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1" y="2528"/>
                  <a:ext cx="304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407" name="AutoShape 10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7" y="2491"/>
                  <a:ext cx="304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408" name="AutoShape 10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28"/>
                  <a:ext cx="303" cy="203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72" name="Oval 10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73" name="Oval 10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411" name="Oval 107"/>
                <p:cNvSpPr>
                  <a:spLocks noChangeArrowheads="1"/>
                </p:cNvSpPr>
                <p:nvPr/>
              </p:nvSpPr>
              <p:spPr bwMode="gray">
                <a:xfrm>
                  <a:off x="2000" y="1124"/>
                  <a:ext cx="1762" cy="30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75" name="Oval 108"/>
                <p:cNvSpPr>
                  <a:spLocks noChangeArrowheads="1"/>
                </p:cNvSpPr>
                <p:nvPr/>
              </p:nvSpPr>
              <p:spPr bwMode="gray">
                <a:xfrm>
                  <a:off x="2000" y="1129"/>
                  <a:ext cx="1769" cy="30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413" name="Oval 109"/>
                <p:cNvSpPr>
                  <a:spLocks noChangeArrowheads="1"/>
                </p:cNvSpPr>
                <p:nvPr/>
              </p:nvSpPr>
              <p:spPr bwMode="gray">
                <a:xfrm>
                  <a:off x="2336" y="1124"/>
                  <a:ext cx="1092" cy="30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77" name="Oval 110"/>
                <p:cNvSpPr>
                  <a:spLocks noChangeArrowheads="1"/>
                </p:cNvSpPr>
                <p:nvPr/>
              </p:nvSpPr>
              <p:spPr bwMode="gray">
                <a:xfrm>
                  <a:off x="2337" y="1126"/>
                  <a:ext cx="1096" cy="30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6415" name="AutoShape 11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416" name="AutoShape 112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417" name="AutoShape 113"/>
              <p:cNvSpPr>
                <a:spLocks noChangeArrowheads="1"/>
              </p:cNvSpPr>
              <p:nvPr/>
            </p:nvSpPr>
            <p:spPr bwMode="gray">
              <a:xfrm rot="16200000" flipH="1">
                <a:off x="-159" y="1335"/>
                <a:ext cx="96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63" name="Oval 11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64" name="Oval 11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420" name="Oval 116"/>
              <p:cNvSpPr>
                <a:spLocks noChangeArrowheads="1"/>
              </p:cNvSpPr>
              <p:nvPr/>
            </p:nvSpPr>
            <p:spPr bwMode="gray">
              <a:xfrm rot="5400000">
                <a:off x="106" y="1228"/>
                <a:ext cx="152" cy="28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66" name="Oval 117"/>
              <p:cNvSpPr>
                <a:spLocks noChangeArrowheads="1"/>
              </p:cNvSpPr>
              <p:nvPr/>
            </p:nvSpPr>
            <p:spPr bwMode="gray">
              <a:xfrm rot="5400000">
                <a:off x="106" y="1228"/>
                <a:ext cx="152" cy="28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422" name="Oval 118"/>
              <p:cNvSpPr>
                <a:spLocks noChangeArrowheads="1"/>
              </p:cNvSpPr>
              <p:nvPr/>
            </p:nvSpPr>
            <p:spPr bwMode="gray">
              <a:xfrm rot="5400000">
                <a:off x="12" y="1227"/>
                <a:ext cx="340" cy="28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68" name="Oval 119"/>
              <p:cNvSpPr>
                <a:spLocks noChangeArrowheads="1"/>
              </p:cNvSpPr>
              <p:nvPr/>
            </p:nvSpPr>
            <p:spPr bwMode="gray">
              <a:xfrm rot="5400000">
                <a:off x="12" y="1227"/>
                <a:ext cx="340" cy="28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6424" name="Group 120"/>
          <p:cNvGrpSpPr>
            <a:grpSpLocks/>
          </p:cNvGrpSpPr>
          <p:nvPr/>
        </p:nvGrpSpPr>
        <p:grpSpPr bwMode="auto">
          <a:xfrm>
            <a:off x="2381250" y="3940175"/>
            <a:ext cx="228600" cy="533400"/>
            <a:chOff x="240" y="624"/>
            <a:chExt cx="96" cy="288"/>
          </a:xfrm>
        </p:grpSpPr>
        <p:sp>
          <p:nvSpPr>
            <p:cNvPr id="18455" name="Rectangle 121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6" name="Rectangle 122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6427" name="Group 123"/>
          <p:cNvGrpSpPr>
            <a:grpSpLocks/>
          </p:cNvGrpSpPr>
          <p:nvPr/>
        </p:nvGrpSpPr>
        <p:grpSpPr bwMode="auto">
          <a:xfrm>
            <a:off x="2381250" y="2854325"/>
            <a:ext cx="228600" cy="533400"/>
            <a:chOff x="240" y="624"/>
            <a:chExt cx="96" cy="288"/>
          </a:xfrm>
        </p:grpSpPr>
        <p:sp>
          <p:nvSpPr>
            <p:cNvPr id="18453" name="Rectangle 124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4" name="Rectangle 125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6430" name="Text Box 126"/>
          <p:cNvSpPr txBox="1">
            <a:spLocks noChangeArrowheads="1"/>
          </p:cNvSpPr>
          <p:nvPr/>
        </p:nvSpPr>
        <p:spPr bwMode="auto">
          <a:xfrm>
            <a:off x="2662238" y="871538"/>
            <a:ext cx="807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ƯCLN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(a, b, c) = 10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ƯC (a, b, c) = 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431" name="Text Box 127"/>
          <p:cNvSpPr txBox="1">
            <a:spLocks noChangeArrowheads="1"/>
          </p:cNvSpPr>
          <p:nvPr/>
        </p:nvSpPr>
        <p:spPr bwMode="auto">
          <a:xfrm>
            <a:off x="4038600" y="2066925"/>
            <a:ext cx="1295400" cy="53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{10}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433" name="Text Box 129"/>
          <p:cNvSpPr txBox="1">
            <a:spLocks noChangeArrowheads="1"/>
          </p:cNvSpPr>
          <p:nvPr/>
        </p:nvSpPr>
        <p:spPr bwMode="auto">
          <a:xfrm>
            <a:off x="4267200" y="3397250"/>
            <a:ext cx="106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{1}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435" name="Text Box 131"/>
          <p:cNvSpPr txBox="1">
            <a:spLocks noChangeArrowheads="1"/>
          </p:cNvSpPr>
          <p:nvPr/>
        </p:nvSpPr>
        <p:spPr bwMode="auto">
          <a:xfrm>
            <a:off x="4267199" y="4540250"/>
            <a:ext cx="1998663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{1; 2; 5; 10}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436" name="Text Box 132"/>
          <p:cNvSpPr txBox="1">
            <a:spLocks noChangeArrowheads="1"/>
          </p:cNvSpPr>
          <p:nvPr/>
        </p:nvSpPr>
        <p:spPr bwMode="auto">
          <a:xfrm>
            <a:off x="4267200" y="5835650"/>
            <a:ext cx="16573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{2; 5}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440" name="AutoShape 136"/>
          <p:cNvSpPr>
            <a:spLocks noChangeArrowheads="1"/>
          </p:cNvSpPr>
          <p:nvPr/>
        </p:nvSpPr>
        <p:spPr bwMode="auto">
          <a:xfrm>
            <a:off x="8763000" y="3200400"/>
            <a:ext cx="1371600" cy="762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441" name="AutoShape 137"/>
          <p:cNvSpPr>
            <a:spLocks noChangeArrowheads="1"/>
          </p:cNvSpPr>
          <p:nvPr/>
        </p:nvSpPr>
        <p:spPr bwMode="auto">
          <a:xfrm>
            <a:off x="8763000" y="5638800"/>
            <a:ext cx="1371600" cy="762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442" name="AutoShape 138"/>
          <p:cNvSpPr>
            <a:spLocks noChangeArrowheads="1"/>
          </p:cNvSpPr>
          <p:nvPr/>
        </p:nvSpPr>
        <p:spPr bwMode="auto">
          <a:xfrm>
            <a:off x="8763000" y="1981200"/>
            <a:ext cx="1371600" cy="762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443" name="AutoShape 139"/>
          <p:cNvSpPr>
            <a:spLocks noChangeArrowheads="1"/>
          </p:cNvSpPr>
          <p:nvPr/>
        </p:nvSpPr>
        <p:spPr bwMode="auto">
          <a:xfrm>
            <a:off x="8763000" y="4419600"/>
            <a:ext cx="1371600" cy="762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000750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1" descr="Digit 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34925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38551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63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63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63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22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22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22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2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2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6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6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22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33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22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39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6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22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36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6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22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309"/>
                  </p:tgtEl>
                </p:cond>
              </p:nextCondLst>
            </p:seq>
          </p:childTnLst>
        </p:cTn>
      </p:par>
    </p:tnLst>
    <p:bldLst>
      <p:bldP spid="226335" grpId="0" build="allAtOnce" animBg="1"/>
      <p:bldP spid="226430" grpId="0"/>
      <p:bldP spid="226431" grpId="0"/>
      <p:bldP spid="226435" grpId="0"/>
      <p:bldP spid="226440" grpId="0" animBg="1"/>
      <p:bldP spid="226441" grpId="0" animBg="1"/>
      <p:bldP spid="226442" grpId="0" animBg="1"/>
      <p:bldP spid="2264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1970088" y="882015"/>
            <a:ext cx="9340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/>
              <a:t>Bài</a:t>
            </a:r>
            <a:r>
              <a:rPr lang="en-US" altLang="en-US" b="1" dirty="0"/>
              <a:t> 1 : </a:t>
            </a:r>
            <a:r>
              <a:rPr lang="en-US" altLang="en-US" b="1" dirty="0" err="1"/>
              <a:t>Tìm</a:t>
            </a:r>
            <a:r>
              <a:rPr lang="en-US" altLang="en-US" b="1" dirty="0"/>
              <a:t> </a:t>
            </a:r>
            <a:r>
              <a:rPr lang="en-US" altLang="en-US" b="1" dirty="0" err="1"/>
              <a:t>các</a:t>
            </a:r>
            <a:r>
              <a:rPr lang="en-US" altLang="en-US" b="1" dirty="0"/>
              <a:t> </a:t>
            </a:r>
            <a:r>
              <a:rPr lang="en-US" altLang="en-US" b="1" dirty="0" err="1"/>
              <a:t>tập</a:t>
            </a:r>
            <a:r>
              <a:rPr lang="en-US" altLang="en-US" b="1" dirty="0"/>
              <a:t> </a:t>
            </a:r>
            <a:r>
              <a:rPr lang="en-US" altLang="en-US" b="1" dirty="0" err="1"/>
              <a:t>hợp</a:t>
            </a:r>
            <a:r>
              <a:rPr lang="en-US" altLang="en-US" b="1" dirty="0"/>
              <a:t> </a:t>
            </a:r>
            <a:r>
              <a:rPr lang="en-US" altLang="en-US" b="1" dirty="0" err="1"/>
              <a:t>sau</a:t>
            </a:r>
            <a:r>
              <a:rPr lang="en-US" altLang="en-US" b="1" dirty="0"/>
              <a:t> 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/>
              <a:t>a.  ƯC( 12,30)                                               b. ƯC( 16,24,40)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038" y="4555520"/>
            <a:ext cx="967263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+mn-lt"/>
              </a:rPr>
              <a:t>Bài</a:t>
            </a:r>
            <a:r>
              <a:rPr lang="en-US" sz="2400" b="1" dirty="0">
                <a:latin typeface="+mn-lt"/>
              </a:rPr>
              <a:t> 2. </a:t>
            </a:r>
            <a:r>
              <a:rPr lang="en-US" sz="2400" b="1" dirty="0" err="1">
                <a:latin typeface="+mn-lt"/>
              </a:rPr>
              <a:t>Điền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vào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chỗ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trống</a:t>
            </a:r>
            <a:r>
              <a:rPr lang="en-US" sz="2400" b="1" dirty="0">
                <a:latin typeface="+mn-lt"/>
              </a:rPr>
              <a:t> :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400" b="1" dirty="0" err="1" smtClean="0">
                <a:latin typeface="+mn-lt"/>
              </a:rPr>
              <a:t>Ước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chung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của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hai</a:t>
            </a:r>
            <a:r>
              <a:rPr lang="en-US" sz="2400" b="1" dirty="0">
                <a:latin typeface="+mn-lt"/>
              </a:rPr>
              <a:t> hay </a:t>
            </a:r>
            <a:r>
              <a:rPr lang="en-US" sz="2400" b="1" dirty="0" err="1">
                <a:latin typeface="+mn-lt"/>
              </a:rPr>
              <a:t>nhiều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số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là</a:t>
            </a:r>
            <a:r>
              <a:rPr lang="en-US" sz="2400" b="1" dirty="0">
                <a:latin typeface="+mn-lt"/>
              </a:rPr>
              <a:t>…………………………………………… ……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400" b="1" dirty="0" err="1">
                <a:latin typeface="+mn-lt"/>
              </a:rPr>
              <a:t>Muốn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tìm</a:t>
            </a:r>
            <a:r>
              <a:rPr lang="en-US" sz="2400" b="1" dirty="0">
                <a:latin typeface="+mn-lt"/>
              </a:rPr>
              <a:t> ƯC(a ,b) ta </a:t>
            </a:r>
            <a:r>
              <a:rPr lang="en-US" sz="2400" b="1" dirty="0" err="1">
                <a:latin typeface="+mn-lt"/>
              </a:rPr>
              <a:t>tìm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các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tập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hợp</a:t>
            </a:r>
            <a:r>
              <a:rPr lang="en-US" sz="2400" b="1" dirty="0">
                <a:latin typeface="+mn-lt"/>
              </a:rPr>
              <a:t> ………</a:t>
            </a:r>
            <a:r>
              <a:rPr lang="en-US" sz="2400" b="1" dirty="0" err="1">
                <a:latin typeface="+mn-lt"/>
              </a:rPr>
              <a:t>và</a:t>
            </a:r>
            <a:r>
              <a:rPr lang="en-US" sz="2400" b="1" dirty="0">
                <a:latin typeface="+mn-lt"/>
              </a:rPr>
              <a:t> ………..</a:t>
            </a:r>
            <a:r>
              <a:rPr lang="en-US" sz="2400" b="1" dirty="0" err="1">
                <a:latin typeface="+mn-lt"/>
              </a:rPr>
              <a:t>rồi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tìm</a:t>
            </a:r>
            <a:r>
              <a:rPr lang="en-US" sz="2400" b="1" dirty="0">
                <a:latin typeface="+mn-lt"/>
              </a:rPr>
              <a:t> ………..</a:t>
            </a:r>
            <a:r>
              <a:rPr lang="en-US" sz="2400" b="1" dirty="0" err="1">
                <a:latin typeface="+mn-lt"/>
              </a:rPr>
              <a:t>của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hai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tập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hợp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đó</a:t>
            </a:r>
            <a:r>
              <a:rPr lang="en-US" sz="2400" b="1" dirty="0">
                <a:latin typeface="+mn-lt"/>
              </a:rPr>
              <a:t> 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23063" y="4816475"/>
            <a:ext cx="4068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ước của tất cả các số đó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45325" y="5200650"/>
            <a:ext cx="1217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Ư(a)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56563" y="5200650"/>
            <a:ext cx="108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Ư(b)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67913" y="5200650"/>
            <a:ext cx="823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</a:rPr>
              <a:t>giao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51038" y="1936749"/>
            <a:ext cx="4649787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66"/>
                </a:solidFill>
                <a:latin typeface="Times New Roman" panose="02020603050405020304" pitchFamily="18" charset="0"/>
              </a:rPr>
              <a:t>Ư(12) = </a:t>
            </a:r>
            <a:r>
              <a:rPr lang="en-US" altLang="en-US" b="1" dirty="0"/>
              <a:t>{</a:t>
            </a:r>
            <a:r>
              <a:rPr lang="en-US" altLang="en-US" b="1" dirty="0">
                <a:solidFill>
                  <a:srgbClr val="FF0000"/>
                </a:solidFill>
              </a:rPr>
              <a:t>1; 2; 3; </a:t>
            </a:r>
            <a:r>
              <a:rPr lang="en-US" altLang="en-US" b="1" dirty="0"/>
              <a:t>4;</a:t>
            </a:r>
            <a:r>
              <a:rPr lang="en-US" altLang="en-US" b="1" dirty="0">
                <a:solidFill>
                  <a:srgbClr val="FF0000"/>
                </a:solidFill>
              </a:rPr>
              <a:t> 6; </a:t>
            </a:r>
            <a:r>
              <a:rPr lang="en-US" altLang="en-US" b="1" dirty="0"/>
              <a:t>12}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b="1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66"/>
                </a:solidFill>
                <a:latin typeface="Times New Roman" panose="02020603050405020304" pitchFamily="18" charset="0"/>
              </a:rPr>
              <a:t>Ư(30) = </a:t>
            </a:r>
            <a:r>
              <a:rPr lang="en-US" altLang="en-US" b="1" dirty="0"/>
              <a:t>{</a:t>
            </a:r>
            <a:r>
              <a:rPr lang="en-US" altLang="en-US" b="1" dirty="0">
                <a:solidFill>
                  <a:srgbClr val="FF0000"/>
                </a:solidFill>
              </a:rPr>
              <a:t>1;2;3;</a:t>
            </a:r>
            <a:r>
              <a:rPr lang="en-US" altLang="en-US" b="1" dirty="0"/>
              <a:t>5;</a:t>
            </a:r>
            <a:r>
              <a:rPr lang="en-US" altLang="en-US" b="1" dirty="0">
                <a:solidFill>
                  <a:srgbClr val="FF0000"/>
                </a:solidFill>
              </a:rPr>
              <a:t>6;</a:t>
            </a:r>
            <a:r>
              <a:rPr lang="en-US" altLang="en-US" b="1" dirty="0"/>
              <a:t>10;15;30}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66"/>
                </a:solidFill>
                <a:latin typeface="Times New Roman" panose="02020603050405020304" pitchFamily="18" charset="0"/>
              </a:rPr>
              <a:t>ƯC(12,30) = </a:t>
            </a:r>
            <a:r>
              <a:rPr lang="en-US" altLang="en-US" b="1" dirty="0">
                <a:solidFill>
                  <a:srgbClr val="FF0000"/>
                </a:solidFill>
              </a:rPr>
              <a:t>{1; 2; 3; 6}</a:t>
            </a:r>
            <a:endParaRPr lang="en-US" altLang="en-US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66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en-US" sz="18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27291" y="1952625"/>
            <a:ext cx="5203825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Ư(16) = </a:t>
            </a:r>
            <a:r>
              <a:rPr lang="en-US" altLang="en-US" b="1" dirty="0"/>
              <a:t>{</a:t>
            </a:r>
            <a:r>
              <a:rPr lang="en-US" altLang="en-US" b="1" dirty="0">
                <a:solidFill>
                  <a:srgbClr val="FF0000"/>
                </a:solidFill>
              </a:rPr>
              <a:t>1; 2; 4; 8; </a:t>
            </a:r>
            <a:r>
              <a:rPr lang="en-US" altLang="en-US" b="1" dirty="0"/>
              <a:t>16}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Ư(24) = </a:t>
            </a:r>
            <a:r>
              <a:rPr lang="en-US" altLang="en-US" b="1" dirty="0"/>
              <a:t>{</a:t>
            </a:r>
            <a:r>
              <a:rPr lang="en-US" altLang="en-US" b="1" dirty="0">
                <a:solidFill>
                  <a:srgbClr val="FF0000"/>
                </a:solidFill>
              </a:rPr>
              <a:t>1;2;</a:t>
            </a:r>
            <a:r>
              <a:rPr lang="en-US" altLang="en-US" b="1" dirty="0"/>
              <a:t>3</a:t>
            </a:r>
            <a:r>
              <a:rPr lang="en-US" altLang="en-US" b="1" dirty="0">
                <a:solidFill>
                  <a:srgbClr val="FF0000"/>
                </a:solidFill>
              </a:rPr>
              <a:t>;4;</a:t>
            </a:r>
            <a:r>
              <a:rPr lang="en-US" altLang="en-US" b="1" dirty="0"/>
              <a:t>6;</a:t>
            </a:r>
            <a:r>
              <a:rPr lang="en-US" altLang="en-US" b="1" dirty="0">
                <a:solidFill>
                  <a:srgbClr val="FF0000"/>
                </a:solidFill>
              </a:rPr>
              <a:t>8;</a:t>
            </a:r>
            <a:r>
              <a:rPr lang="en-US" altLang="en-US" b="1" dirty="0"/>
              <a:t>12</a:t>
            </a:r>
            <a:r>
              <a:rPr lang="en-US" altLang="en-US" b="1" dirty="0">
                <a:solidFill>
                  <a:srgbClr val="FF0000"/>
                </a:solidFill>
              </a:rPr>
              <a:t>; </a:t>
            </a:r>
            <a:r>
              <a:rPr lang="en-US" altLang="en-US" b="1" dirty="0"/>
              <a:t>24}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b="1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Ư(40)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b="1" dirty="0">
                <a:latin typeface="Times New Roman" panose="02020603050405020304" pitchFamily="18" charset="0"/>
              </a:rPr>
              <a:t>{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1;2;4;</a:t>
            </a:r>
            <a:r>
              <a:rPr lang="en-US" altLang="en-US" b="1" dirty="0">
                <a:latin typeface="Times New Roman" panose="02020603050405020304" pitchFamily="18" charset="0"/>
              </a:rPr>
              <a:t>5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;8;</a:t>
            </a:r>
            <a:r>
              <a:rPr lang="en-US" altLang="en-US" b="1" dirty="0">
                <a:latin typeface="Times New Roman" panose="02020603050405020304" pitchFamily="18" charset="0"/>
              </a:rPr>
              <a:t>10;20;40}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ƯC(16,24,40) = </a:t>
            </a:r>
            <a:r>
              <a:rPr lang="en-US" altLang="en-US" b="1" dirty="0">
                <a:solidFill>
                  <a:srgbClr val="FF0000"/>
                </a:solidFill>
              </a:rPr>
              <a:t>{1; 2; 4; 8}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			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2" name="Rectangle 20"/>
          <p:cNvSpPr/>
          <p:nvPr/>
        </p:nvSpPr>
        <p:spPr>
          <a:xfrm>
            <a:off x="3361989" y="0"/>
            <a:ext cx="5777249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30" name="Group 2"/>
          <p:cNvGrpSpPr>
            <a:grpSpLocks/>
          </p:cNvGrpSpPr>
          <p:nvPr/>
        </p:nvGrpSpPr>
        <p:grpSpPr bwMode="auto">
          <a:xfrm>
            <a:off x="-457200" y="5064125"/>
            <a:ext cx="228600" cy="685800"/>
            <a:chOff x="240" y="624"/>
            <a:chExt cx="96" cy="288"/>
          </a:xfrm>
        </p:grpSpPr>
        <p:sp>
          <p:nvSpPr>
            <p:cNvPr id="19589" name="Rectangle 3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90" name="Rectangle 4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7333" name="Group 5"/>
          <p:cNvGrpSpPr>
            <a:grpSpLocks/>
          </p:cNvGrpSpPr>
          <p:nvPr/>
        </p:nvGrpSpPr>
        <p:grpSpPr bwMode="auto">
          <a:xfrm>
            <a:off x="1600200" y="5445125"/>
            <a:ext cx="8915400" cy="1184275"/>
            <a:chOff x="96" y="3312"/>
            <a:chExt cx="5412" cy="746"/>
          </a:xfrm>
        </p:grpSpPr>
        <p:sp>
          <p:nvSpPr>
            <p:cNvPr id="19564" name="AutoShape 6"/>
            <p:cNvSpPr>
              <a:spLocks noChangeArrowheads="1"/>
            </p:cNvSpPr>
            <p:nvPr/>
          </p:nvSpPr>
          <p:spPr bwMode="gray">
            <a:xfrm>
              <a:off x="449" y="3422"/>
              <a:ext cx="4980" cy="53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335" name="AutoShape 7"/>
            <p:cNvSpPr>
              <a:spLocks noChangeArrowheads="1"/>
            </p:cNvSpPr>
            <p:nvPr/>
          </p:nvSpPr>
          <p:spPr bwMode="gray">
            <a:xfrm>
              <a:off x="558" y="3471"/>
              <a:ext cx="960" cy="43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336" name="Freeform 8"/>
            <p:cNvSpPr>
              <a:spLocks/>
            </p:cNvSpPr>
            <p:nvPr/>
          </p:nvSpPr>
          <p:spPr bwMode="gray">
            <a:xfrm>
              <a:off x="618" y="3499"/>
              <a:ext cx="479" cy="218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337" name="Text Box 9"/>
            <p:cNvSpPr txBox="1">
              <a:spLocks noChangeArrowheads="1"/>
            </p:cNvSpPr>
            <p:nvPr/>
          </p:nvSpPr>
          <p:spPr bwMode="gray">
            <a:xfrm>
              <a:off x="892" y="3463"/>
              <a:ext cx="270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9568" name="Text Box 10"/>
            <p:cNvSpPr txBox="1">
              <a:spLocks noChangeArrowheads="1"/>
            </p:cNvSpPr>
            <p:nvPr/>
          </p:nvSpPr>
          <p:spPr bwMode="gray">
            <a:xfrm>
              <a:off x="1649" y="3506"/>
              <a:ext cx="36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 sz="2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69" name="Rectangle 11"/>
            <p:cNvSpPr>
              <a:spLocks noChangeArrowheads="1"/>
            </p:cNvSpPr>
            <p:nvPr/>
          </p:nvSpPr>
          <p:spPr bwMode="auto">
            <a:xfrm>
              <a:off x="420" y="3361"/>
              <a:ext cx="5088" cy="697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570" name="Group 12"/>
            <p:cNvGrpSpPr>
              <a:grpSpLocks/>
            </p:cNvGrpSpPr>
            <p:nvPr/>
          </p:nvGrpSpPr>
          <p:grpSpPr bwMode="auto">
            <a:xfrm rot="5400000">
              <a:off x="361" y="3516"/>
              <a:ext cx="186" cy="315"/>
              <a:chOff x="1872" y="1179"/>
              <a:chExt cx="2014" cy="2905"/>
            </a:xfrm>
          </p:grpSpPr>
          <p:sp>
            <p:nvSpPr>
              <p:cNvPr id="227341" name="AutoShape 13"/>
              <p:cNvSpPr>
                <a:spLocks noChangeArrowheads="1"/>
              </p:cNvSpPr>
              <p:nvPr/>
            </p:nvSpPr>
            <p:spPr bwMode="gray">
              <a:xfrm rot="16200000" flipH="1">
                <a:off x="1829" y="2533"/>
                <a:ext cx="30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342" name="AutoShape 14"/>
              <p:cNvSpPr>
                <a:spLocks noChangeArrowheads="1"/>
              </p:cNvSpPr>
              <p:nvPr/>
            </p:nvSpPr>
            <p:spPr bwMode="gray">
              <a:xfrm rot="5400000" flipH="1">
                <a:off x="3637" y="2497"/>
                <a:ext cx="30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343" name="AutoShape 15"/>
              <p:cNvSpPr>
                <a:spLocks noChangeArrowheads="1"/>
              </p:cNvSpPr>
              <p:nvPr/>
            </p:nvSpPr>
            <p:spPr bwMode="gray">
              <a:xfrm rot="10800000" flipH="1">
                <a:off x="2733" y="3454"/>
                <a:ext cx="303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83" name="Oval 1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84" name="Oval 1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346" name="Oval 18"/>
              <p:cNvSpPr>
                <a:spLocks noChangeArrowheads="1"/>
              </p:cNvSpPr>
              <p:nvPr/>
            </p:nvSpPr>
            <p:spPr bwMode="gray">
              <a:xfrm>
                <a:off x="2007" y="1187"/>
                <a:ext cx="1765" cy="28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86" name="Oval 19"/>
              <p:cNvSpPr>
                <a:spLocks noChangeArrowheads="1"/>
              </p:cNvSpPr>
              <p:nvPr/>
            </p:nvSpPr>
            <p:spPr bwMode="gray">
              <a:xfrm>
                <a:off x="1999" y="1181"/>
                <a:ext cx="1772" cy="290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348" name="Oval 20"/>
              <p:cNvSpPr>
                <a:spLocks noChangeArrowheads="1"/>
              </p:cNvSpPr>
              <p:nvPr/>
            </p:nvSpPr>
            <p:spPr bwMode="gray">
              <a:xfrm>
                <a:off x="2343" y="1187"/>
                <a:ext cx="1094" cy="28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88" name="Oval 21"/>
              <p:cNvSpPr>
                <a:spLocks noChangeArrowheads="1"/>
              </p:cNvSpPr>
              <p:nvPr/>
            </p:nvSpPr>
            <p:spPr bwMode="gray">
              <a:xfrm>
                <a:off x="2337" y="1179"/>
                <a:ext cx="1096" cy="290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7350" name="AutoShape 22"/>
            <p:cNvSpPr>
              <a:spLocks noChangeArrowheads="1"/>
            </p:cNvSpPr>
            <p:nvPr/>
          </p:nvSpPr>
          <p:spPr bwMode="gray">
            <a:xfrm flipH="1">
              <a:off x="413" y="3312"/>
              <a:ext cx="113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351" name="AutoShape 23"/>
            <p:cNvSpPr>
              <a:spLocks noChangeArrowheads="1"/>
            </p:cNvSpPr>
            <p:nvPr/>
          </p:nvSpPr>
          <p:spPr bwMode="gray">
            <a:xfrm rot="10800000" flipH="1">
              <a:off x="425" y="3916"/>
              <a:ext cx="115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352" name="AutoShape 24"/>
            <p:cNvSpPr>
              <a:spLocks noChangeArrowheads="1"/>
            </p:cNvSpPr>
            <p:nvPr/>
          </p:nvSpPr>
          <p:spPr bwMode="gray">
            <a:xfrm rot="16200000" flipH="1">
              <a:off x="83" y="3610"/>
              <a:ext cx="103" cy="7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74" name="Oval 25"/>
            <p:cNvSpPr>
              <a:spLocks noChangeArrowheads="1"/>
            </p:cNvSpPr>
            <p:nvPr/>
          </p:nvSpPr>
          <p:spPr bwMode="gray">
            <a:xfrm rot="5400000">
              <a:off x="200" y="3353"/>
              <a:ext cx="539" cy="596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75" name="Oval 26"/>
            <p:cNvSpPr>
              <a:spLocks noChangeArrowheads="1"/>
            </p:cNvSpPr>
            <p:nvPr/>
          </p:nvSpPr>
          <p:spPr bwMode="gray">
            <a:xfrm rot="5400000">
              <a:off x="232" y="3386"/>
              <a:ext cx="478" cy="528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355" name="Oval 27"/>
            <p:cNvSpPr>
              <a:spLocks noChangeArrowheads="1"/>
            </p:cNvSpPr>
            <p:nvPr/>
          </p:nvSpPr>
          <p:spPr bwMode="gray">
            <a:xfrm rot="5400000">
              <a:off x="387" y="3493"/>
              <a:ext cx="164" cy="3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77" name="Oval 28"/>
            <p:cNvSpPr>
              <a:spLocks noChangeArrowheads="1"/>
            </p:cNvSpPr>
            <p:nvPr/>
          </p:nvSpPr>
          <p:spPr bwMode="gray">
            <a:xfrm rot="5400000">
              <a:off x="388" y="3493"/>
              <a:ext cx="164" cy="3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357" name="Oval 29"/>
            <p:cNvSpPr>
              <a:spLocks noChangeArrowheads="1"/>
            </p:cNvSpPr>
            <p:nvPr/>
          </p:nvSpPr>
          <p:spPr bwMode="gray">
            <a:xfrm rot="5400000">
              <a:off x="286" y="3492"/>
              <a:ext cx="366" cy="3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79" name="Oval 30"/>
            <p:cNvSpPr>
              <a:spLocks noChangeArrowheads="1"/>
            </p:cNvSpPr>
            <p:nvPr/>
          </p:nvSpPr>
          <p:spPr bwMode="gray">
            <a:xfrm rot="5400000">
              <a:off x="287" y="3492"/>
              <a:ext cx="366" cy="31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7359" name="AutoShape 31"/>
          <p:cNvSpPr>
            <a:spLocks noChangeArrowheads="1"/>
          </p:cNvSpPr>
          <p:nvPr/>
        </p:nvSpPr>
        <p:spPr bwMode="gray">
          <a:xfrm>
            <a:off x="2133600" y="762000"/>
            <a:ext cx="80772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vi-VN" altLang="en-US" sz="20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7360" name="Group 32"/>
          <p:cNvGrpSpPr>
            <a:grpSpLocks/>
          </p:cNvGrpSpPr>
          <p:nvPr/>
        </p:nvGrpSpPr>
        <p:grpSpPr bwMode="auto">
          <a:xfrm>
            <a:off x="1600200" y="1863725"/>
            <a:ext cx="8915400" cy="1108075"/>
            <a:chOff x="108" y="1032"/>
            <a:chExt cx="5412" cy="698"/>
          </a:xfrm>
        </p:grpSpPr>
        <p:grpSp>
          <p:nvGrpSpPr>
            <p:cNvPr id="19537" name="Group 33"/>
            <p:cNvGrpSpPr>
              <a:grpSpLocks/>
            </p:cNvGrpSpPr>
            <p:nvPr/>
          </p:nvGrpSpPr>
          <p:grpSpPr bwMode="auto">
            <a:xfrm>
              <a:off x="432" y="1032"/>
              <a:ext cx="5088" cy="698"/>
              <a:chOff x="900" y="990"/>
              <a:chExt cx="4512" cy="500"/>
            </a:xfrm>
          </p:grpSpPr>
          <p:sp>
            <p:nvSpPr>
              <p:cNvPr id="19558" name="AutoShape 34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363" name="AutoShape 35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1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364" name="Freeform 36"/>
              <p:cNvSpPr>
                <a:spLocks/>
              </p:cNvSpPr>
              <p:nvPr/>
            </p:nvSpPr>
            <p:spPr bwMode="gray">
              <a:xfrm>
                <a:off x="1076" y="1089"/>
                <a:ext cx="424" cy="15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365" name="Text Box 37"/>
              <p:cNvSpPr txBox="1">
                <a:spLocks noChangeArrowheads="1"/>
              </p:cNvSpPr>
              <p:nvPr/>
            </p:nvSpPr>
            <p:spPr bwMode="gray">
              <a:xfrm>
                <a:off x="1319" y="1063"/>
                <a:ext cx="239" cy="23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9562" name="Text Box 3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 sz="20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63" name="Rectangle 3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538" name="Group 40"/>
            <p:cNvGrpSpPr>
              <a:grpSpLocks/>
            </p:cNvGrpSpPr>
            <p:nvPr/>
          </p:nvGrpSpPr>
          <p:grpSpPr bwMode="auto">
            <a:xfrm>
              <a:off x="108" y="1033"/>
              <a:ext cx="672" cy="673"/>
              <a:chOff x="-144" y="1056"/>
              <a:chExt cx="586" cy="625"/>
            </a:xfrm>
          </p:grpSpPr>
          <p:grpSp>
            <p:nvGrpSpPr>
              <p:cNvPr id="19539" name="Group 41"/>
              <p:cNvGrpSpPr>
                <a:grpSpLocks/>
              </p:cNvGrpSpPr>
              <p:nvPr/>
            </p:nvGrpSpPr>
            <p:grpSpPr bwMode="auto">
              <a:xfrm rot="5400000">
                <a:off x="82" y="1254"/>
                <a:ext cx="173" cy="275"/>
                <a:chOff x="1872" y="1185"/>
                <a:chExt cx="2014" cy="2894"/>
              </a:xfrm>
            </p:grpSpPr>
            <p:sp>
              <p:nvSpPr>
                <p:cNvPr id="227370" name="AutoShape 4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19" y="2533"/>
                  <a:ext cx="310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7371" name="AutoShape 4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4" y="2497"/>
                  <a:ext cx="310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7372" name="AutoShape 4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44"/>
                  <a:ext cx="303" cy="203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52" name="Oval 4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53" name="Oval 4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7375" name="Oval 47"/>
                <p:cNvSpPr>
                  <a:spLocks noChangeArrowheads="1"/>
                </p:cNvSpPr>
                <p:nvPr/>
              </p:nvSpPr>
              <p:spPr bwMode="gray">
                <a:xfrm>
                  <a:off x="2000" y="1189"/>
                  <a:ext cx="1762" cy="28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55" name="Oval 48"/>
                <p:cNvSpPr>
                  <a:spLocks noChangeArrowheads="1"/>
                </p:cNvSpPr>
                <p:nvPr/>
              </p:nvSpPr>
              <p:spPr bwMode="gray">
                <a:xfrm>
                  <a:off x="2000" y="1185"/>
                  <a:ext cx="1769" cy="289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7377" name="Oval 49"/>
                <p:cNvSpPr>
                  <a:spLocks noChangeArrowheads="1"/>
                </p:cNvSpPr>
                <p:nvPr/>
              </p:nvSpPr>
              <p:spPr bwMode="gray">
                <a:xfrm>
                  <a:off x="2336" y="1189"/>
                  <a:ext cx="1092" cy="28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57" name="Oval 50"/>
                <p:cNvSpPr>
                  <a:spLocks noChangeArrowheads="1"/>
                </p:cNvSpPr>
                <p:nvPr/>
              </p:nvSpPr>
              <p:spPr bwMode="gray">
                <a:xfrm>
                  <a:off x="2337" y="1185"/>
                  <a:ext cx="1096" cy="289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7379" name="AutoShape 5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380" name="AutoShape 52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381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-159" y="1335"/>
                <a:ext cx="96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43" name="Oval 5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44" name="Oval 5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384" name="Oval 56"/>
              <p:cNvSpPr>
                <a:spLocks noChangeArrowheads="1"/>
              </p:cNvSpPr>
              <p:nvPr/>
            </p:nvSpPr>
            <p:spPr bwMode="gray">
              <a:xfrm rot="5400000">
                <a:off x="105" y="1234"/>
                <a:ext cx="152" cy="27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46" name="Oval 57"/>
              <p:cNvSpPr>
                <a:spLocks noChangeArrowheads="1"/>
              </p:cNvSpPr>
              <p:nvPr/>
            </p:nvSpPr>
            <p:spPr bwMode="gray">
              <a:xfrm rot="5400000">
                <a:off x="106" y="1234"/>
                <a:ext cx="152" cy="27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386" name="Oval 58"/>
              <p:cNvSpPr>
                <a:spLocks noChangeArrowheads="1"/>
              </p:cNvSpPr>
              <p:nvPr/>
            </p:nvSpPr>
            <p:spPr bwMode="gray">
              <a:xfrm rot="5400000">
                <a:off x="12" y="1233"/>
                <a:ext cx="340" cy="27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48" name="Oval 59"/>
              <p:cNvSpPr>
                <a:spLocks noChangeArrowheads="1"/>
              </p:cNvSpPr>
              <p:nvPr/>
            </p:nvSpPr>
            <p:spPr bwMode="gray">
              <a:xfrm rot="5400000">
                <a:off x="12" y="1233"/>
                <a:ext cx="340" cy="27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7388" name="Group 60"/>
          <p:cNvGrpSpPr>
            <a:grpSpLocks/>
          </p:cNvGrpSpPr>
          <p:nvPr/>
        </p:nvGrpSpPr>
        <p:grpSpPr bwMode="auto">
          <a:xfrm>
            <a:off x="1600200" y="4225925"/>
            <a:ext cx="8915400" cy="1185863"/>
            <a:chOff x="108" y="2508"/>
            <a:chExt cx="5412" cy="747"/>
          </a:xfrm>
        </p:grpSpPr>
        <p:grpSp>
          <p:nvGrpSpPr>
            <p:cNvPr id="19510" name="Group 61"/>
            <p:cNvGrpSpPr>
              <a:grpSpLocks/>
            </p:cNvGrpSpPr>
            <p:nvPr/>
          </p:nvGrpSpPr>
          <p:grpSpPr bwMode="auto">
            <a:xfrm>
              <a:off x="432" y="2557"/>
              <a:ext cx="5088" cy="698"/>
              <a:chOff x="900" y="990"/>
              <a:chExt cx="4512" cy="500"/>
            </a:xfrm>
          </p:grpSpPr>
          <p:sp>
            <p:nvSpPr>
              <p:cNvPr id="19531" name="AutoShape 62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391" name="AutoShape 63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1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392" name="Freeform 64"/>
              <p:cNvSpPr>
                <a:spLocks/>
              </p:cNvSpPr>
              <p:nvPr/>
            </p:nvSpPr>
            <p:spPr bwMode="gray">
              <a:xfrm>
                <a:off x="1076" y="1089"/>
                <a:ext cx="424" cy="15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393" name="Text Box 65"/>
              <p:cNvSpPr txBox="1">
                <a:spLocks noChangeArrowheads="1"/>
              </p:cNvSpPr>
              <p:nvPr/>
            </p:nvSpPr>
            <p:spPr bwMode="gray">
              <a:xfrm>
                <a:off x="1318" y="1063"/>
                <a:ext cx="239" cy="23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9535" name="Text Box 66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 sz="20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36" name="Rectangle 67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511" name="Group 68"/>
            <p:cNvGrpSpPr>
              <a:grpSpLocks/>
            </p:cNvGrpSpPr>
            <p:nvPr/>
          </p:nvGrpSpPr>
          <p:grpSpPr bwMode="auto">
            <a:xfrm>
              <a:off x="108" y="2508"/>
              <a:ext cx="672" cy="673"/>
              <a:chOff x="-144" y="1056"/>
              <a:chExt cx="586" cy="625"/>
            </a:xfrm>
          </p:grpSpPr>
          <p:grpSp>
            <p:nvGrpSpPr>
              <p:cNvPr id="19512" name="Group 69"/>
              <p:cNvGrpSpPr>
                <a:grpSpLocks/>
              </p:cNvGrpSpPr>
              <p:nvPr/>
            </p:nvGrpSpPr>
            <p:grpSpPr bwMode="auto">
              <a:xfrm rot="5400000">
                <a:off x="82" y="1254"/>
                <a:ext cx="173" cy="275"/>
                <a:chOff x="1872" y="1185"/>
                <a:chExt cx="2014" cy="2894"/>
              </a:xfrm>
            </p:grpSpPr>
            <p:sp>
              <p:nvSpPr>
                <p:cNvPr id="227398" name="AutoShape 70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19" y="2533"/>
                  <a:ext cx="310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7399" name="AutoShape 7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4" y="2497"/>
                  <a:ext cx="310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7400" name="AutoShape 72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44"/>
                  <a:ext cx="303" cy="203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25" name="Oval 73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26" name="Oval 74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7403" name="Oval 75"/>
                <p:cNvSpPr>
                  <a:spLocks noChangeArrowheads="1"/>
                </p:cNvSpPr>
                <p:nvPr/>
              </p:nvSpPr>
              <p:spPr bwMode="gray">
                <a:xfrm>
                  <a:off x="2000" y="1189"/>
                  <a:ext cx="1762" cy="28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28" name="Oval 76"/>
                <p:cNvSpPr>
                  <a:spLocks noChangeArrowheads="1"/>
                </p:cNvSpPr>
                <p:nvPr/>
              </p:nvSpPr>
              <p:spPr bwMode="gray">
                <a:xfrm>
                  <a:off x="2000" y="1185"/>
                  <a:ext cx="1769" cy="289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7405" name="Oval 77"/>
                <p:cNvSpPr>
                  <a:spLocks noChangeArrowheads="1"/>
                </p:cNvSpPr>
                <p:nvPr/>
              </p:nvSpPr>
              <p:spPr bwMode="gray">
                <a:xfrm>
                  <a:off x="2336" y="1189"/>
                  <a:ext cx="1092" cy="28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30" name="Oval 78"/>
                <p:cNvSpPr>
                  <a:spLocks noChangeArrowheads="1"/>
                </p:cNvSpPr>
                <p:nvPr/>
              </p:nvSpPr>
              <p:spPr bwMode="gray">
                <a:xfrm>
                  <a:off x="2337" y="1185"/>
                  <a:ext cx="1096" cy="289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7407" name="AutoShape 79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408" name="AutoShape 80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409" name="AutoShape 81"/>
              <p:cNvSpPr>
                <a:spLocks noChangeArrowheads="1"/>
              </p:cNvSpPr>
              <p:nvPr/>
            </p:nvSpPr>
            <p:spPr bwMode="gray">
              <a:xfrm rot="16200000" flipH="1">
                <a:off x="-159" y="1335"/>
                <a:ext cx="96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16" name="Oval 82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17" name="Oval 83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412" name="Oval 84"/>
              <p:cNvSpPr>
                <a:spLocks noChangeArrowheads="1"/>
              </p:cNvSpPr>
              <p:nvPr/>
            </p:nvSpPr>
            <p:spPr bwMode="gray">
              <a:xfrm rot="5400000">
                <a:off x="105" y="1234"/>
                <a:ext cx="152" cy="27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19" name="Oval 85"/>
              <p:cNvSpPr>
                <a:spLocks noChangeArrowheads="1"/>
              </p:cNvSpPr>
              <p:nvPr/>
            </p:nvSpPr>
            <p:spPr bwMode="gray">
              <a:xfrm rot="5400000">
                <a:off x="106" y="1234"/>
                <a:ext cx="152" cy="27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414" name="Oval 86"/>
              <p:cNvSpPr>
                <a:spLocks noChangeArrowheads="1"/>
              </p:cNvSpPr>
              <p:nvPr/>
            </p:nvSpPr>
            <p:spPr bwMode="gray">
              <a:xfrm rot="5400000">
                <a:off x="12" y="1233"/>
                <a:ext cx="340" cy="27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21" name="Oval 87"/>
              <p:cNvSpPr>
                <a:spLocks noChangeArrowheads="1"/>
              </p:cNvSpPr>
              <p:nvPr/>
            </p:nvSpPr>
            <p:spPr bwMode="gray">
              <a:xfrm rot="5400000">
                <a:off x="12" y="1233"/>
                <a:ext cx="340" cy="27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7416" name="Group 88"/>
          <p:cNvGrpSpPr>
            <a:grpSpLocks/>
          </p:cNvGrpSpPr>
          <p:nvPr/>
        </p:nvGrpSpPr>
        <p:grpSpPr bwMode="auto">
          <a:xfrm>
            <a:off x="-476250" y="1295400"/>
            <a:ext cx="228600" cy="533400"/>
            <a:chOff x="240" y="624"/>
            <a:chExt cx="96" cy="288"/>
          </a:xfrm>
        </p:grpSpPr>
        <p:sp>
          <p:nvSpPr>
            <p:cNvPr id="19508" name="Rectangle 89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09" name="Rectangle 90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64" name="Text Box 91"/>
          <p:cNvSpPr txBox="1">
            <a:spLocks noChangeArrowheads="1"/>
          </p:cNvSpPr>
          <p:nvPr/>
        </p:nvSpPr>
        <p:spPr bwMode="auto">
          <a:xfrm>
            <a:off x="4114800" y="3463925"/>
            <a:ext cx="601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7420" name="Group 92"/>
          <p:cNvGrpSpPr>
            <a:grpSpLocks/>
          </p:cNvGrpSpPr>
          <p:nvPr/>
        </p:nvGrpSpPr>
        <p:grpSpPr bwMode="auto">
          <a:xfrm>
            <a:off x="1600200" y="3082925"/>
            <a:ext cx="8915400" cy="1108075"/>
            <a:chOff x="108" y="1032"/>
            <a:chExt cx="5412" cy="698"/>
          </a:xfrm>
        </p:grpSpPr>
        <p:grpSp>
          <p:nvGrpSpPr>
            <p:cNvPr id="19481" name="Group 93"/>
            <p:cNvGrpSpPr>
              <a:grpSpLocks/>
            </p:cNvGrpSpPr>
            <p:nvPr/>
          </p:nvGrpSpPr>
          <p:grpSpPr bwMode="auto">
            <a:xfrm>
              <a:off x="432" y="1032"/>
              <a:ext cx="5088" cy="698"/>
              <a:chOff x="900" y="990"/>
              <a:chExt cx="4512" cy="500"/>
            </a:xfrm>
          </p:grpSpPr>
          <p:sp>
            <p:nvSpPr>
              <p:cNvPr id="19502" name="AutoShape 94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423" name="AutoShape 95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1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424" name="Freeform 96"/>
              <p:cNvSpPr>
                <a:spLocks/>
              </p:cNvSpPr>
              <p:nvPr/>
            </p:nvSpPr>
            <p:spPr bwMode="gray">
              <a:xfrm>
                <a:off x="1076" y="1089"/>
                <a:ext cx="424" cy="15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425" name="Text Box 97"/>
              <p:cNvSpPr txBox="1">
                <a:spLocks noChangeArrowheads="1"/>
              </p:cNvSpPr>
              <p:nvPr/>
            </p:nvSpPr>
            <p:spPr bwMode="gray">
              <a:xfrm>
                <a:off x="1324" y="1063"/>
                <a:ext cx="228" cy="23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9506" name="Text Box 9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 sz="20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07" name="Rectangle 9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vi-VN" alt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482" name="Group 100"/>
            <p:cNvGrpSpPr>
              <a:grpSpLocks/>
            </p:cNvGrpSpPr>
            <p:nvPr/>
          </p:nvGrpSpPr>
          <p:grpSpPr bwMode="auto">
            <a:xfrm>
              <a:off x="108" y="1033"/>
              <a:ext cx="672" cy="673"/>
              <a:chOff x="-144" y="1056"/>
              <a:chExt cx="586" cy="625"/>
            </a:xfrm>
          </p:grpSpPr>
          <p:grpSp>
            <p:nvGrpSpPr>
              <p:cNvPr id="19483" name="Group 101"/>
              <p:cNvGrpSpPr>
                <a:grpSpLocks/>
              </p:cNvGrpSpPr>
              <p:nvPr/>
            </p:nvGrpSpPr>
            <p:grpSpPr bwMode="auto">
              <a:xfrm rot="5400000">
                <a:off x="82" y="1254"/>
                <a:ext cx="173" cy="275"/>
                <a:chOff x="1872" y="1185"/>
                <a:chExt cx="2014" cy="2894"/>
              </a:xfrm>
            </p:grpSpPr>
            <p:sp>
              <p:nvSpPr>
                <p:cNvPr id="227430" name="AutoShape 10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19" y="2533"/>
                  <a:ext cx="310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7431" name="AutoShape 10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4" y="2497"/>
                  <a:ext cx="310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7432" name="AutoShape 10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44"/>
                  <a:ext cx="303" cy="203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496" name="Oval 10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497" name="Oval 10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7435" name="Oval 107"/>
                <p:cNvSpPr>
                  <a:spLocks noChangeArrowheads="1"/>
                </p:cNvSpPr>
                <p:nvPr/>
              </p:nvSpPr>
              <p:spPr bwMode="gray">
                <a:xfrm>
                  <a:off x="2000" y="1189"/>
                  <a:ext cx="1762" cy="28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499" name="Oval 108"/>
                <p:cNvSpPr>
                  <a:spLocks noChangeArrowheads="1"/>
                </p:cNvSpPr>
                <p:nvPr/>
              </p:nvSpPr>
              <p:spPr bwMode="gray">
                <a:xfrm>
                  <a:off x="2000" y="1185"/>
                  <a:ext cx="1769" cy="289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7437" name="Oval 109"/>
                <p:cNvSpPr>
                  <a:spLocks noChangeArrowheads="1"/>
                </p:cNvSpPr>
                <p:nvPr/>
              </p:nvSpPr>
              <p:spPr bwMode="gray">
                <a:xfrm>
                  <a:off x="2336" y="1189"/>
                  <a:ext cx="1092" cy="28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01" name="Oval 110"/>
                <p:cNvSpPr>
                  <a:spLocks noChangeArrowheads="1"/>
                </p:cNvSpPr>
                <p:nvPr/>
              </p:nvSpPr>
              <p:spPr bwMode="gray">
                <a:xfrm>
                  <a:off x="2337" y="1185"/>
                  <a:ext cx="1096" cy="289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7439" name="AutoShape 11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440" name="AutoShape 112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441" name="AutoShape 113"/>
              <p:cNvSpPr>
                <a:spLocks noChangeArrowheads="1"/>
              </p:cNvSpPr>
              <p:nvPr/>
            </p:nvSpPr>
            <p:spPr bwMode="gray">
              <a:xfrm rot="16200000" flipH="1">
                <a:off x="-159" y="1335"/>
                <a:ext cx="96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87" name="Oval 11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88" name="Oval 11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444" name="Oval 116"/>
              <p:cNvSpPr>
                <a:spLocks noChangeArrowheads="1"/>
              </p:cNvSpPr>
              <p:nvPr/>
            </p:nvSpPr>
            <p:spPr bwMode="gray">
              <a:xfrm rot="5400000">
                <a:off x="105" y="1234"/>
                <a:ext cx="152" cy="27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90" name="Oval 117"/>
              <p:cNvSpPr>
                <a:spLocks noChangeArrowheads="1"/>
              </p:cNvSpPr>
              <p:nvPr/>
            </p:nvSpPr>
            <p:spPr bwMode="gray">
              <a:xfrm rot="5400000">
                <a:off x="106" y="1234"/>
                <a:ext cx="152" cy="27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446" name="Oval 118"/>
              <p:cNvSpPr>
                <a:spLocks noChangeArrowheads="1"/>
              </p:cNvSpPr>
              <p:nvPr/>
            </p:nvSpPr>
            <p:spPr bwMode="gray">
              <a:xfrm rot="5400000">
                <a:off x="12" y="1233"/>
                <a:ext cx="340" cy="27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92" name="Oval 119"/>
              <p:cNvSpPr>
                <a:spLocks noChangeArrowheads="1"/>
              </p:cNvSpPr>
              <p:nvPr/>
            </p:nvSpPr>
            <p:spPr bwMode="gray">
              <a:xfrm rot="5400000">
                <a:off x="12" y="1233"/>
                <a:ext cx="340" cy="27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7448" name="Group 120"/>
          <p:cNvGrpSpPr>
            <a:grpSpLocks/>
          </p:cNvGrpSpPr>
          <p:nvPr/>
        </p:nvGrpSpPr>
        <p:grpSpPr bwMode="auto">
          <a:xfrm>
            <a:off x="-361950" y="3940175"/>
            <a:ext cx="228600" cy="533400"/>
            <a:chOff x="240" y="624"/>
            <a:chExt cx="96" cy="288"/>
          </a:xfrm>
        </p:grpSpPr>
        <p:sp>
          <p:nvSpPr>
            <p:cNvPr id="19479" name="Rectangle 121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0" name="Rectangle 122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7451" name="Group 123"/>
          <p:cNvGrpSpPr>
            <a:grpSpLocks/>
          </p:cNvGrpSpPr>
          <p:nvPr/>
        </p:nvGrpSpPr>
        <p:grpSpPr bwMode="auto">
          <a:xfrm>
            <a:off x="-361950" y="2854325"/>
            <a:ext cx="228600" cy="533400"/>
            <a:chOff x="240" y="624"/>
            <a:chExt cx="96" cy="288"/>
          </a:xfrm>
        </p:grpSpPr>
        <p:sp>
          <p:nvSpPr>
            <p:cNvPr id="19477" name="Rectangle 124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78" name="Rectangle 125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7454" name="Text Box 126"/>
          <p:cNvSpPr txBox="1">
            <a:spLocks noChangeArrowheads="1"/>
          </p:cNvSpPr>
          <p:nvPr/>
        </p:nvSpPr>
        <p:spPr bwMode="auto">
          <a:xfrm>
            <a:off x="2667000" y="914400"/>
            <a:ext cx="807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và b có ƯCLN bằng 1, thì</a:t>
            </a:r>
          </a:p>
        </p:txBody>
      </p:sp>
      <p:sp>
        <p:nvSpPr>
          <p:cNvPr id="227455" name="Text Box 127"/>
          <p:cNvSpPr txBox="1">
            <a:spLocks noChangeArrowheads="1"/>
          </p:cNvSpPr>
          <p:nvPr/>
        </p:nvSpPr>
        <p:spPr bwMode="auto">
          <a:xfrm>
            <a:off x="4038600" y="2060575"/>
            <a:ext cx="510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 và b phải là hai số nguyên tố</a:t>
            </a:r>
          </a:p>
        </p:txBody>
      </p:sp>
      <p:sp>
        <p:nvSpPr>
          <p:cNvPr id="227457" name="Text Box 129"/>
          <p:cNvSpPr txBox="1">
            <a:spLocks noChangeArrowheads="1"/>
          </p:cNvSpPr>
          <p:nvPr/>
        </p:nvSpPr>
        <p:spPr bwMode="auto">
          <a:xfrm>
            <a:off x="4038600" y="3352800"/>
            <a:ext cx="495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 là số nguyên tố, b là hợp số</a:t>
            </a:r>
          </a:p>
        </p:txBody>
      </p:sp>
      <p:sp>
        <p:nvSpPr>
          <p:cNvPr id="227459" name="Text Box 131"/>
          <p:cNvSpPr txBox="1">
            <a:spLocks noChangeArrowheads="1"/>
          </p:cNvSpPr>
          <p:nvPr/>
        </p:nvSpPr>
        <p:spPr bwMode="auto">
          <a:xfrm>
            <a:off x="4038600" y="4498975"/>
            <a:ext cx="495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 là hợp số, b là số nguyên tố</a:t>
            </a:r>
          </a:p>
        </p:txBody>
      </p:sp>
      <p:sp>
        <p:nvSpPr>
          <p:cNvPr id="227460" name="Text Box 132"/>
          <p:cNvSpPr txBox="1">
            <a:spLocks noChangeArrowheads="1"/>
          </p:cNvSpPr>
          <p:nvPr/>
        </p:nvSpPr>
        <p:spPr bwMode="auto">
          <a:xfrm>
            <a:off x="4038600" y="5791200"/>
            <a:ext cx="6248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 và b là hai số nguyên tố cùng nhau</a:t>
            </a:r>
          </a:p>
        </p:txBody>
      </p:sp>
      <p:sp>
        <p:nvSpPr>
          <p:cNvPr id="227471" name="AutoShape 143"/>
          <p:cNvSpPr>
            <a:spLocks noChangeArrowheads="1"/>
          </p:cNvSpPr>
          <p:nvPr/>
        </p:nvSpPr>
        <p:spPr bwMode="auto">
          <a:xfrm>
            <a:off x="9718675" y="5637213"/>
            <a:ext cx="1371600" cy="762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472" name="AutoShape 144"/>
          <p:cNvSpPr>
            <a:spLocks noChangeArrowheads="1"/>
          </p:cNvSpPr>
          <p:nvPr/>
        </p:nvSpPr>
        <p:spPr bwMode="auto">
          <a:xfrm>
            <a:off x="9231313" y="1997075"/>
            <a:ext cx="1371600" cy="762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473" name="AutoShape 145"/>
          <p:cNvSpPr>
            <a:spLocks noChangeArrowheads="1"/>
          </p:cNvSpPr>
          <p:nvPr/>
        </p:nvSpPr>
        <p:spPr bwMode="auto">
          <a:xfrm>
            <a:off x="9242425" y="3187700"/>
            <a:ext cx="1371600" cy="762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474" name="AutoShape 146"/>
          <p:cNvSpPr>
            <a:spLocks noChangeArrowheads="1"/>
          </p:cNvSpPr>
          <p:nvPr/>
        </p:nvSpPr>
        <p:spPr bwMode="auto">
          <a:xfrm>
            <a:off x="9199563" y="4473575"/>
            <a:ext cx="1371600" cy="762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000750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1" descr="Digit 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34925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73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73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3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22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22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22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2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2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7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7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22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3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7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22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36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7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22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4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7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22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388"/>
                  </p:tgtEl>
                </p:cond>
              </p:nextCondLst>
            </p:seq>
          </p:childTnLst>
        </p:cTn>
      </p:par>
    </p:tnLst>
    <p:bldLst>
      <p:bldP spid="227359" grpId="0" build="allAtOnce" animBg="1"/>
      <p:bldP spid="227454" grpId="0"/>
      <p:bldP spid="227455" grpId="0"/>
      <p:bldP spid="227459" grpId="0"/>
      <p:bldP spid="227471" grpId="0" animBg="1"/>
      <p:bldP spid="227472" grpId="0" animBg="1"/>
      <p:bldP spid="227473" grpId="0" animBg="1"/>
      <p:bldP spid="2274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9498">
            <a:off x="5372100" y="2090738"/>
            <a:ext cx="13716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819900" y="2216150"/>
            <a:ext cx="4019550" cy="61555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rgbClr val="CC3300"/>
                </a:solidFill>
                <a:latin typeface=".VnTime" panose="020B7200000000000000" pitchFamily="34" charset="0"/>
              </a:rPr>
              <a:t>¦CLN</a:t>
            </a:r>
            <a:r>
              <a:rPr lang="en-US" altLang="en-US" sz="16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16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hai</a:t>
            </a:r>
            <a:r>
              <a:rPr lang="en-US" altLang="en-US" sz="1600" b="1" dirty="0">
                <a:solidFill>
                  <a:srgbClr val="0000FF"/>
                </a:solidFill>
                <a:latin typeface=".VnTime" panose="020B7200000000000000" pitchFamily="34" charset="0"/>
              </a:rPr>
              <a:t> hay </a:t>
            </a:r>
            <a:r>
              <a:rPr lang="en-US" altLang="en-US" sz="16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nhiÒu</a:t>
            </a:r>
            <a:r>
              <a:rPr lang="en-US" altLang="en-US" sz="16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1600" b="1" dirty="0">
                <a:solidFill>
                  <a:srgbClr val="0000FF"/>
                </a:solidFill>
                <a:latin typeface=".VnTime" panose="020B7200000000000000" pitchFamily="34" charset="0"/>
              </a:rPr>
              <a:t> lµ </a:t>
            </a:r>
            <a:r>
              <a:rPr lang="en-US" altLang="en-US" sz="1600" b="1" dirty="0" err="1">
                <a:solidFill>
                  <a:srgbClr val="CC3300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1600" b="1" dirty="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CC3300"/>
                </a:solidFill>
                <a:latin typeface=".VnTime" panose="020B7200000000000000" pitchFamily="34" charset="0"/>
              </a:rPr>
              <a:t>lín</a:t>
            </a:r>
            <a:r>
              <a:rPr lang="en-US" altLang="en-US" sz="1600" b="1" dirty="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CC3300"/>
                </a:solidFill>
                <a:latin typeface=".VnTime" panose="020B7200000000000000" pitchFamily="34" charset="0"/>
              </a:rPr>
              <a:t>nhÊt</a:t>
            </a:r>
            <a:r>
              <a:rPr lang="en-US" altLang="en-US" sz="16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trong</a:t>
            </a:r>
            <a:r>
              <a:rPr lang="en-US" altLang="en-US" sz="16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tËp</a:t>
            </a:r>
            <a:r>
              <a:rPr lang="en-US" altLang="en-US" sz="16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hîp</a:t>
            </a:r>
            <a:r>
              <a:rPr lang="en-US" altLang="en-US" sz="16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>
                <a:solidFill>
                  <a:srgbClr val="CC3300"/>
                </a:solidFill>
                <a:latin typeface=".VnTime" panose="020B7200000000000000" pitchFamily="34" charset="0"/>
              </a:rPr>
              <a:t>ƯC</a:t>
            </a:r>
            <a:r>
              <a:rPr lang="en-US" altLang="en-US" sz="16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16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16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1600" b="1" dirty="0">
                <a:solidFill>
                  <a:srgbClr val="0000FF"/>
                </a:solidFill>
                <a:latin typeface=".VnTime" panose="020B7200000000000000" pitchFamily="34" charset="0"/>
              </a:rPr>
              <a:t> ®ã.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18952">
            <a:off x="6602413" y="4078288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8221">
            <a:off x="5927725" y="5038725"/>
            <a:ext cx="1606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4816">
            <a:off x="6703218" y="4771232"/>
            <a:ext cx="10715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7734300" y="3663950"/>
            <a:ext cx="2667000" cy="657225"/>
          </a:xfrm>
          <a:prstGeom prst="rect">
            <a:avLst/>
          </a:prstGeom>
          <a:noFill/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tố</a:t>
            </a:r>
            <a:endParaRPr lang="en-US" altLang="en-US" sz="1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8" name="Text Box 21"/>
          <p:cNvSpPr txBox="1">
            <a:spLocks noChangeArrowheads="1"/>
          </p:cNvSpPr>
          <p:nvPr/>
        </p:nvSpPr>
        <p:spPr bwMode="auto">
          <a:xfrm>
            <a:off x="7353300" y="4718050"/>
            <a:ext cx="3124200" cy="657225"/>
          </a:xfrm>
          <a:prstGeom prst="rect">
            <a:avLst/>
          </a:prstGeom>
          <a:noFill/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chung</a:t>
            </a:r>
            <a:endParaRPr lang="en-US" altLang="en-US" sz="16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9" name="Text Box 22"/>
          <p:cNvSpPr txBox="1">
            <a:spLocks noChangeArrowheads="1"/>
          </p:cNvSpPr>
          <p:nvPr/>
        </p:nvSpPr>
        <p:spPr bwMode="auto">
          <a:xfrm>
            <a:off x="6591300" y="5721350"/>
            <a:ext cx="3810000" cy="901700"/>
          </a:xfrm>
          <a:prstGeom prst="rect">
            <a:avLst/>
          </a:prstGeom>
          <a:noFill/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1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mũ</a:t>
            </a:r>
            <a:r>
              <a:rPr lang="en-US" altLang="en-US" sz="1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1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ƯCLN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tìm</a:t>
            </a:r>
            <a:endParaRPr lang="en-US" altLang="en-US" sz="1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87758">
            <a:off x="5375275" y="4103688"/>
            <a:ext cx="13620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23"/>
          <p:cNvSpPr txBox="1">
            <a:spLocks noChangeArrowheads="1"/>
          </p:cNvSpPr>
          <p:nvPr/>
        </p:nvSpPr>
        <p:spPr bwMode="auto">
          <a:xfrm rot="301744">
            <a:off x="5219700" y="4578350"/>
            <a:ext cx="1674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  <a:latin typeface="Times New Roman" panose="02020603050405020304" pitchFamily="18" charset="0"/>
              </a:rPr>
              <a:t>Cách tìm ƯCLN</a:t>
            </a:r>
          </a:p>
        </p:txBody>
      </p:sp>
      <p:sp>
        <p:nvSpPr>
          <p:cNvPr id="15372" name="Text Box 24"/>
          <p:cNvSpPr txBox="1">
            <a:spLocks noChangeArrowheads="1"/>
          </p:cNvSpPr>
          <p:nvPr/>
        </p:nvSpPr>
        <p:spPr bwMode="auto">
          <a:xfrm rot="-1288867">
            <a:off x="5295900" y="2216150"/>
            <a:ext cx="1360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chemeClr val="tx2"/>
                </a:solidFill>
                <a:latin typeface="Times New Roman" panose="02020603050405020304" pitchFamily="18" charset="0"/>
              </a:rPr>
              <a:t>Định nghĩa</a:t>
            </a:r>
          </a:p>
        </p:txBody>
      </p:sp>
      <p:sp>
        <p:nvSpPr>
          <p:cNvPr id="15373" name="Text Box 26"/>
          <p:cNvSpPr txBox="1">
            <a:spLocks noChangeArrowheads="1"/>
          </p:cNvSpPr>
          <p:nvPr/>
        </p:nvSpPr>
        <p:spPr bwMode="auto">
          <a:xfrm rot="-632351">
            <a:off x="6896100" y="404495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i="1">
                <a:solidFill>
                  <a:srgbClr val="3333FF"/>
                </a:solidFill>
                <a:latin typeface="Times New Roman" panose="02020603050405020304" pitchFamily="18" charset="0"/>
              </a:rPr>
              <a:t>Bước 1</a:t>
            </a:r>
          </a:p>
        </p:txBody>
      </p:sp>
      <p:sp>
        <p:nvSpPr>
          <p:cNvPr id="15374" name="Text Box 27"/>
          <p:cNvSpPr txBox="1">
            <a:spLocks noChangeArrowheads="1"/>
          </p:cNvSpPr>
          <p:nvPr/>
        </p:nvSpPr>
        <p:spPr bwMode="auto">
          <a:xfrm rot="2658398">
            <a:off x="6591300" y="503555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i="1">
                <a:solidFill>
                  <a:srgbClr val="3333FF"/>
                </a:solidFill>
                <a:latin typeface="Times New Roman" panose="02020603050405020304" pitchFamily="18" charset="0"/>
              </a:rPr>
              <a:t>Bước 2</a:t>
            </a:r>
          </a:p>
        </p:txBody>
      </p:sp>
      <p:sp>
        <p:nvSpPr>
          <p:cNvPr id="15375" name="Text Box 28"/>
          <p:cNvSpPr txBox="1">
            <a:spLocks noChangeArrowheads="1"/>
          </p:cNvSpPr>
          <p:nvPr/>
        </p:nvSpPr>
        <p:spPr bwMode="auto">
          <a:xfrm rot="4996181">
            <a:off x="6072982" y="5264944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i="1">
                <a:solidFill>
                  <a:srgbClr val="3333FF"/>
                </a:solidFill>
                <a:latin typeface="Times New Roman" panose="02020603050405020304" pitchFamily="18" charset="0"/>
              </a:rPr>
              <a:t>Bước 3</a:t>
            </a:r>
          </a:p>
        </p:txBody>
      </p:sp>
      <p:pic>
        <p:nvPicPr>
          <p:cNvPr id="1537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47555">
            <a:off x="3975100" y="2138363"/>
            <a:ext cx="7112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 Box 30"/>
          <p:cNvSpPr txBox="1">
            <a:spLocks noChangeArrowheads="1"/>
          </p:cNvSpPr>
          <p:nvPr/>
        </p:nvSpPr>
        <p:spPr bwMode="auto">
          <a:xfrm rot="4625194">
            <a:off x="4220369" y="2382044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Chú ý</a:t>
            </a:r>
          </a:p>
        </p:txBody>
      </p:sp>
      <p:sp>
        <p:nvSpPr>
          <p:cNvPr id="15378" name="Text Box 31"/>
          <p:cNvSpPr txBox="1">
            <a:spLocks noChangeArrowheads="1"/>
          </p:cNvSpPr>
          <p:nvPr/>
        </p:nvSpPr>
        <p:spPr bwMode="auto">
          <a:xfrm>
            <a:off x="1638300" y="2368550"/>
            <a:ext cx="1676400" cy="700088"/>
          </a:xfrm>
          <a:prstGeom prst="rect">
            <a:avLst/>
          </a:prstGeom>
          <a:noFill/>
          <a:ln w="76200" cap="rnd" cmpd="tri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ƯCLN(a,1)=1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ƯCLN(a,b,1)=1</a:t>
            </a:r>
          </a:p>
        </p:txBody>
      </p:sp>
      <p:pic>
        <p:nvPicPr>
          <p:cNvPr id="15379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06552">
            <a:off x="3282950" y="1638300"/>
            <a:ext cx="838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5400">
            <a:off x="4040187" y="1503363"/>
            <a:ext cx="1228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Text Box 36"/>
          <p:cNvSpPr txBox="1">
            <a:spLocks noChangeArrowheads="1"/>
          </p:cNvSpPr>
          <p:nvPr/>
        </p:nvSpPr>
        <p:spPr bwMode="auto">
          <a:xfrm>
            <a:off x="4991100" y="981075"/>
            <a:ext cx="6229350" cy="707886"/>
          </a:xfrm>
          <a:prstGeom prst="rect">
            <a:avLst/>
          </a:prstGeom>
          <a:noFill/>
          <a:ln w="76200" cmpd="tri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a, b, c </a:t>
            </a:r>
            <a:r>
              <a:rPr lang="en-US" altLang="en-US" sz="1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1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1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1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1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1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ƯCLN(</a:t>
            </a:r>
            <a:r>
              <a:rPr lang="en-US" altLang="en-US" sz="16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a,b,c</a:t>
            </a:r>
            <a:r>
              <a:rPr lang="en-US" altLang="en-US" sz="1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) = 1.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1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1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a, b, c </a:t>
            </a:r>
            <a:r>
              <a:rPr lang="en-US" altLang="en-US" sz="1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1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1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1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1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nhau</a:t>
            </a:r>
            <a:endParaRPr lang="en-US" altLang="en-US" sz="16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82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2097">
            <a:off x="3314700" y="2216150"/>
            <a:ext cx="838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3" name="Text Box 39"/>
          <p:cNvSpPr txBox="1">
            <a:spLocks noChangeArrowheads="1"/>
          </p:cNvSpPr>
          <p:nvPr/>
        </p:nvSpPr>
        <p:spPr bwMode="auto">
          <a:xfrm>
            <a:off x="1866900" y="1089025"/>
            <a:ext cx="2057400" cy="657225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a   c, b   c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ƯCLN(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a,b,c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) = c</a:t>
            </a:r>
          </a:p>
        </p:txBody>
      </p:sp>
      <p:pic>
        <p:nvPicPr>
          <p:cNvPr id="16408" name="Picture 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087438"/>
            <a:ext cx="8572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9" name="Picture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098550"/>
            <a:ext cx="857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87" name="Picture 31" descr="hinh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863850"/>
            <a:ext cx="20574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8" name="Text Box 57"/>
          <p:cNvSpPr txBox="1">
            <a:spLocks noChangeArrowheads="1"/>
          </p:cNvSpPr>
          <p:nvPr/>
        </p:nvSpPr>
        <p:spPr bwMode="auto">
          <a:xfrm>
            <a:off x="4381500" y="328295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CC3300"/>
                </a:solidFill>
                <a:latin typeface="Times New Roman" panose="02020603050405020304" pitchFamily="18" charset="0"/>
              </a:rPr>
              <a:t>ƯCLN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9498">
            <a:off x="2681288" y="3665538"/>
            <a:ext cx="13938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 rot="-2337139">
            <a:off x="1741488" y="4560888"/>
            <a:ext cx="185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Cách tìm ƯC thông qua ƯCLN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6272" y="5632259"/>
            <a:ext cx="2817528" cy="8309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err="1" smtClean="0"/>
              <a:t>Để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tìm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ước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chung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của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các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số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đã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cho</a:t>
            </a:r>
            <a:r>
              <a:rPr lang="en-US" sz="1600" b="1" i="1" dirty="0" smtClean="0"/>
              <a:t>, ta </a:t>
            </a:r>
            <a:r>
              <a:rPr lang="en-US" sz="1600" b="1" i="1" dirty="0" err="1" smtClean="0"/>
              <a:t>có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thể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tìm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các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ước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của</a:t>
            </a:r>
            <a:r>
              <a:rPr lang="en-US" sz="1600" b="1" i="1" dirty="0" smtClean="0"/>
              <a:t> </a:t>
            </a:r>
            <a:r>
              <a:rPr lang="en-US" sz="1600" b="1" i="1" dirty="0"/>
              <a:t>Ư</a:t>
            </a:r>
            <a:r>
              <a:rPr lang="en-US" sz="1600" b="1" i="1" dirty="0" smtClean="0"/>
              <a:t>CLN </a:t>
            </a:r>
            <a:r>
              <a:rPr lang="en-US" sz="1600" b="1" i="1" dirty="0" err="1" smtClean="0"/>
              <a:t>của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các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số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đó</a:t>
            </a:r>
            <a:r>
              <a:rPr lang="en-US" sz="1600" b="1" i="1" dirty="0" smtClean="0"/>
              <a:t>.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7" grpId="0" animBg="1"/>
      <p:bldP spid="15368" grpId="0" animBg="1"/>
      <p:bldP spid="15369" grpId="0" animBg="1"/>
      <p:bldP spid="15371" grpId="0"/>
      <p:bldP spid="15372" grpId="0"/>
      <p:bldP spid="15373" grpId="0"/>
      <p:bldP spid="15374" grpId="0"/>
      <p:bldP spid="15375" grpId="0"/>
      <p:bldP spid="15377" grpId="0"/>
      <p:bldP spid="15378" grpId="0" animBg="1"/>
      <p:bldP spid="15381" grpId="0" animBg="1"/>
      <p:bldP spid="15383" grpId="0" animBg="1"/>
      <p:bldP spid="15388" grpId="0"/>
      <p:bldP spid="2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2917825" y="1716088"/>
            <a:ext cx="849153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vững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ƯCLN,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ƯCLN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BTVN:  140; 141 SGK/56.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054608" y="2239391"/>
            <a:ext cx="8778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66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016000" y="0"/>
            <a:ext cx="6604000" cy="2438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7519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+mj-lt"/>
                <a:ea typeface="+mj-lt"/>
                <a:cs typeface="+mj-lt"/>
              </a:rPr>
              <a:t>Giờ học kết thúc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117600" y="3048000"/>
            <a:ext cx="10363200" cy="2362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+mj-lt"/>
                <a:ea typeface="+mj-lt"/>
                <a:cs typeface="+mj-lt"/>
              </a:rPr>
              <a:t>Cảm ơn các thầy cô giáo và các em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+mj-lt"/>
              <a:ea typeface="+mj-lt"/>
              <a:cs typeface="+mj-lt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518400" y="838200"/>
          <a:ext cx="41656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Clip" r:id="rId4" imgW="4286250" imgH="3676650" progId="MS_ClipArt_Gallery.2">
                  <p:embed/>
                </p:oleObj>
              </mc:Choice>
              <mc:Fallback>
                <p:oleObj name="Clip" r:id="rId4" imgW="4286250" imgH="367665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838200"/>
                        <a:ext cx="4165600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51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10887" y="185499"/>
            <a:ext cx="96020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Tiết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28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: 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ƯỚC CHUNG LỚN NHẤT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7388"/>
            <a:ext cx="4249738" cy="11430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u="sng" dirty="0" smtClean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016750" y="1465263"/>
            <a:ext cx="52388" cy="5035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39700" y="1531938"/>
            <a:ext cx="6789738" cy="17129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b="1" kern="0" dirty="0" err="1" smtClean="0">
                <a:latin typeface="Times New Roman" panose="02020603050405020304" pitchFamily="18" charset="0"/>
              </a:rPr>
              <a:t>Ví</a:t>
            </a:r>
            <a:r>
              <a:rPr lang="en-US" altLang="en-US" sz="2400" b="1" kern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latin typeface="Times New Roman" panose="02020603050405020304" pitchFamily="18" charset="0"/>
              </a:rPr>
              <a:t>dụ</a:t>
            </a:r>
            <a:r>
              <a:rPr lang="en-US" altLang="en-US" sz="2400" b="1" kern="0" dirty="0" smtClean="0">
                <a:latin typeface="Times New Roman" panose="02020603050405020304" pitchFamily="18" charset="0"/>
              </a:rPr>
              <a:t> 1 : </a:t>
            </a:r>
            <a:r>
              <a:rPr lang="en-US" altLang="en-US" sz="2400" b="1" kern="0" dirty="0" err="1" smtClean="0">
                <a:latin typeface="Times New Roman" panose="02020603050405020304" pitchFamily="18" charset="0"/>
              </a:rPr>
              <a:t>Tìm</a:t>
            </a:r>
            <a:r>
              <a:rPr lang="en-US" altLang="en-US" sz="2400" b="1" kern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latin typeface="Times New Roman" panose="02020603050405020304" pitchFamily="18" charset="0"/>
              </a:rPr>
              <a:t>tập</a:t>
            </a:r>
            <a:r>
              <a:rPr lang="en-US" altLang="en-US" sz="2400" b="1" kern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latin typeface="Times New Roman" panose="02020603050405020304" pitchFamily="18" charset="0"/>
              </a:rPr>
              <a:t>hợp</a:t>
            </a:r>
            <a:r>
              <a:rPr lang="en-US" altLang="en-US" sz="2400" b="1" kern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2400" b="1" kern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latin typeface="Times New Roman" panose="02020603050405020304" pitchFamily="18" charset="0"/>
              </a:rPr>
              <a:t>ước</a:t>
            </a:r>
            <a:r>
              <a:rPr lang="en-US" altLang="en-US" sz="2400" b="1" kern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latin typeface="Times New Roman" panose="02020603050405020304" pitchFamily="18" charset="0"/>
              </a:rPr>
              <a:t>chung</a:t>
            </a:r>
            <a:r>
              <a:rPr lang="en-US" altLang="en-US" sz="2400" b="1" kern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kern="0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sz="2400" b="1" kern="0" dirty="0" smtClean="0">
                <a:latin typeface="Times New Roman" panose="02020603050405020304" pitchFamily="18" charset="0"/>
              </a:rPr>
              <a:t> 12 </a:t>
            </a:r>
            <a:r>
              <a:rPr lang="en-US" altLang="en-US" sz="2400" b="1" kern="0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2400" b="1" kern="0" dirty="0" smtClean="0">
                <a:latin typeface="Times New Roman" panose="02020603050405020304" pitchFamily="18" charset="0"/>
              </a:rPr>
              <a:t> 30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b="1" kern="0" dirty="0" smtClean="0">
                <a:latin typeface="Times New Roman" panose="02020603050405020304" pitchFamily="18" charset="0"/>
              </a:rPr>
              <a:t>Ta </a:t>
            </a:r>
            <a:r>
              <a:rPr lang="en-US" altLang="en-US" sz="2400" b="1" kern="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2400" b="1" kern="0" dirty="0" smtClean="0">
                <a:latin typeface="Times New Roman" panose="02020603050405020304" pitchFamily="18" charset="0"/>
              </a:rPr>
              <a:t> :</a:t>
            </a:r>
            <a:r>
              <a:rPr lang="en-US" altLang="en-US" sz="2400" b="1" kern="0" dirty="0">
                <a:latin typeface="Times New Roman" panose="02020603050405020304" pitchFamily="18" charset="0"/>
              </a:rPr>
              <a:t>Ư(12) = </a:t>
            </a:r>
            <a:r>
              <a:rPr lang="en-US" altLang="en-US" sz="2400" b="1" kern="0" dirty="0"/>
              <a:t>{1; 2; 3; 4; 6; 12}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b="1" kern="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kern="0" dirty="0" smtClean="0">
                <a:latin typeface="Times New Roman" panose="02020603050405020304" pitchFamily="18" charset="0"/>
              </a:rPr>
              <a:t>           Ư(30) = </a:t>
            </a:r>
            <a:r>
              <a:rPr lang="en-US" altLang="en-US" sz="2400" b="1" kern="0" dirty="0" smtClean="0"/>
              <a:t>{1;2;3;5;6;10;15;30}</a:t>
            </a:r>
            <a:endParaRPr lang="en-US" altLang="en-US" sz="2400" b="1" kern="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b="1" kern="0" dirty="0" smtClean="0">
                <a:latin typeface="Times New Roman" panose="02020603050405020304" pitchFamily="18" charset="0"/>
              </a:rPr>
              <a:t>    ƯC(12,30) = </a:t>
            </a:r>
            <a:r>
              <a:rPr lang="en-US" altLang="en-US" sz="2400" b="1" kern="0" dirty="0" smtClean="0"/>
              <a:t>{1; 2; 3; 6}</a:t>
            </a:r>
            <a:endParaRPr lang="en-US" altLang="en-US" sz="2400" b="1" kern="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 b="1" kern="0" dirty="0" smtClean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b="1" kern="0" dirty="0" smtClean="0">
                <a:latin typeface="Times New Roman" panose="02020603050405020304" pitchFamily="18" charset="0"/>
              </a:rPr>
              <a:t>				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9700" y="2974975"/>
            <a:ext cx="6877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rgbClr val="FF0000"/>
                </a:solidFill>
              </a:rPr>
              <a:t>Ta nói 6 là ước chung lớn nhất của 12 và 30 , kí hiệu ƯCLN( 12,30) = 6</a:t>
            </a:r>
          </a:p>
        </p:txBody>
      </p:sp>
      <p:sp>
        <p:nvSpPr>
          <p:cNvPr id="4103" name="TextBox 13"/>
          <p:cNvSpPr txBox="1">
            <a:spLocks noChangeArrowheads="1"/>
          </p:cNvSpPr>
          <p:nvPr/>
        </p:nvSpPr>
        <p:spPr bwMode="auto">
          <a:xfrm>
            <a:off x="322263" y="3929063"/>
            <a:ext cx="38242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4043" y="2974975"/>
            <a:ext cx="35798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F0000"/>
                </a:solidFill>
              </a:rPr>
              <a:t>ƯCLN( 12,30) = 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572375" y="1844675"/>
            <a:ext cx="4619625" cy="3467100"/>
            <a:chOff x="7572777" y="1844901"/>
            <a:chExt cx="4619223" cy="3466177"/>
          </a:xfrm>
        </p:grpSpPr>
        <p:sp>
          <p:nvSpPr>
            <p:cNvPr id="4121" name="TextBox 15"/>
            <p:cNvSpPr txBox="1">
              <a:spLocks noChangeArrowheads="1"/>
            </p:cNvSpPr>
            <p:nvPr/>
          </p:nvSpPr>
          <p:spPr bwMode="auto">
            <a:xfrm>
              <a:off x="7946265" y="2112135"/>
              <a:ext cx="424573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</a:rPr>
                <a:t>Thế nào là ước chung lớn nhất của hai hay nhiều số ? </a:t>
              </a:r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7572777" y="1844901"/>
              <a:ext cx="4619223" cy="1825139"/>
            </a:xfrm>
            <a:prstGeom prst="wedgeRoundRectCallou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4123" name="Picture 6" descr="Kết quả hình ảnh cho hình động cho powerpoint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6564" y="3853752"/>
              <a:ext cx="1428750" cy="1457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8313" y="3489325"/>
            <a:ext cx="6235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242175" y="1292225"/>
            <a:ext cx="3281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Tìm Ư(6) ?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259638" y="2519363"/>
            <a:ext cx="3803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Ư(6) = { 1;2;3;6}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9700" y="3502025"/>
            <a:ext cx="6564313" cy="12969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9700" y="2551113"/>
            <a:ext cx="6875463" cy="514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790950" y="2497138"/>
            <a:ext cx="712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=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4791075"/>
            <a:ext cx="6704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/>
              <a:t>Nhận xét </a:t>
            </a:r>
            <a:r>
              <a:rPr lang="en-US" altLang="en-US" sz="2400"/>
              <a:t>: </a:t>
            </a:r>
            <a:r>
              <a:rPr lang="en-US" altLang="en-US" sz="2400" i="1"/>
              <a:t>Tất cả các ước chung của 12 và 30 ( là 1,2,3,6) đều là ước của ước của ƯCLN(12,30).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380288" y="3854450"/>
            <a:ext cx="3683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/>
              <a:t>  a. </a:t>
            </a:r>
            <a:r>
              <a:rPr lang="en-US" altLang="en-US" b="1" i="1" dirty="0"/>
              <a:t>ƯCLN(5,1)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/>
              <a:t>  b.</a:t>
            </a:r>
            <a:r>
              <a:rPr lang="en-US" altLang="en-US" i="1" dirty="0"/>
              <a:t> </a:t>
            </a:r>
            <a:r>
              <a:rPr lang="en-US" altLang="en-US" b="1" i="1" dirty="0"/>
              <a:t>ƯCLN(12,30,1)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1" i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121900" y="3852863"/>
            <a:ext cx="202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= 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0153650" y="4276725"/>
            <a:ext cx="2022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= 1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25" y="5795963"/>
            <a:ext cx="304800" cy="2016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6700" y="5605463"/>
            <a:ext cx="69278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/>
              <a:t>Chú</a:t>
            </a:r>
            <a:r>
              <a:rPr lang="en-US" altLang="en-US" b="1" dirty="0"/>
              <a:t> </a:t>
            </a:r>
            <a:r>
              <a:rPr lang="en-US" altLang="en-US" sz="2400" b="1" dirty="0"/>
              <a:t>ý : </a:t>
            </a:r>
            <a:r>
              <a:rPr lang="en-US" altLang="en-US" sz="2400" b="1" dirty="0" err="1"/>
              <a:t>Với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mọi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số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tự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nhiên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a </a:t>
            </a:r>
            <a:r>
              <a:rPr lang="en-US" altLang="en-US" sz="2400" b="1" dirty="0" err="1" smtClean="0"/>
              <a:t>và</a:t>
            </a:r>
            <a:r>
              <a:rPr lang="en-US" altLang="en-US" sz="2400" b="1" dirty="0" smtClean="0"/>
              <a:t> b, </a:t>
            </a:r>
            <a:r>
              <a:rPr lang="en-US" altLang="en-US" sz="2400" b="1" dirty="0"/>
              <a:t>ta </a:t>
            </a:r>
            <a:r>
              <a:rPr lang="en-US" altLang="en-US" sz="2400" b="1" dirty="0" err="1" smtClean="0"/>
              <a:t>có</a:t>
            </a:r>
            <a:r>
              <a:rPr lang="en-US" altLang="en-US" sz="2400" b="1" dirty="0" smtClean="0"/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</a:t>
            </a:r>
            <a:r>
              <a:rPr lang="en-US" altLang="en-US" sz="2400" b="1" dirty="0" smtClean="0"/>
              <a:t> </a:t>
            </a:r>
            <a:r>
              <a:rPr lang="en-US" altLang="en-US" sz="2400" b="1" i="1" dirty="0"/>
              <a:t>ƯCLN(a,1)= 1 , ƯCLN(a,b,1) = 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i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54913" y="4662488"/>
            <a:ext cx="3819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c.ƯCLN( a,1)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d.ƯCLN(a,b,1)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112375" y="4673600"/>
            <a:ext cx="1355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= 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0174288" y="5086350"/>
            <a:ext cx="1355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= 1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-111919" y="2544919"/>
            <a:ext cx="8778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66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88 0.00394 L -0.24896 0.0057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13" grpId="0"/>
      <p:bldP spid="12" grpId="0"/>
      <p:bldP spid="12" grpId="1"/>
      <p:bldP spid="15" grpId="0"/>
      <p:bldP spid="19" grpId="0"/>
      <p:bldP spid="20" grpId="0"/>
      <p:bldP spid="20" grpId="1"/>
      <p:bldP spid="21" grpId="0"/>
      <p:bldP spid="21" grpId="1"/>
      <p:bldP spid="23" grpId="0" animBg="1"/>
      <p:bldP spid="24" grpId="0" animBg="1"/>
      <p:bldP spid="25" grpId="0"/>
      <p:bldP spid="26" grpId="0"/>
      <p:bldP spid="2" grpId="0"/>
      <p:bldP spid="3" grpId="0"/>
      <p:bldP spid="27" grpId="0"/>
      <p:bldP spid="5" grpId="0" animBg="1"/>
      <p:bldP spid="7" grpId="0"/>
      <p:bldP spid="9" grpId="0"/>
      <p:bldP spid="10" grpId="0"/>
      <p:bldP spid="29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244475"/>
            <a:ext cx="4249738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smtClean="0">
                <a:solidFill>
                  <a:srgbClr val="FF0000"/>
                </a:solidFill>
              </a:rPr>
              <a:t>. </a:t>
            </a:r>
            <a:r>
              <a:rPr lang="en-US" alt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Ước chung lớn nhất</a:t>
            </a:r>
            <a:r>
              <a:rPr lang="en-US" altLang="en-US" sz="2800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u="sng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23" name="TextBox 13"/>
          <p:cNvSpPr txBox="1">
            <a:spLocks noChangeArrowheads="1"/>
          </p:cNvSpPr>
          <p:nvPr/>
        </p:nvSpPr>
        <p:spPr bwMode="auto">
          <a:xfrm>
            <a:off x="412750" y="2020888"/>
            <a:ext cx="33702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04813" y="1169988"/>
            <a:ext cx="52911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latin typeface="Times New Roman" panose="02020603050405020304" pitchFamily="18" charset="0"/>
              </a:rPr>
              <a:t>Ước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chung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lớn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nhất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i="1" dirty="0">
                <a:latin typeface="Times New Roman" panose="02020603050405020304" pitchFamily="18" charset="0"/>
              </a:rPr>
              <a:t> hay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là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i="1" u="sng" dirty="0">
                <a:latin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latin typeface="Times New Roman" panose="02020603050405020304" pitchFamily="18" charset="0"/>
              </a:rPr>
              <a:t>lớn</a:t>
            </a:r>
            <a:r>
              <a:rPr lang="en-US" altLang="en-US" b="1" i="1" u="sng" dirty="0">
                <a:latin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latin typeface="Times New Roman" panose="02020603050405020304" pitchFamily="18" charset="0"/>
              </a:rPr>
              <a:t>nhất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trong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tập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hợp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ước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chung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đó</a:t>
            </a:r>
            <a:r>
              <a:rPr lang="en-US" altLang="en-US" b="1" i="1" dirty="0"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6653213" y="3328988"/>
          <a:ext cx="3581400" cy="326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Clip" r:id="rId3" imgW="4046538" imgH="3352800" progId="MS_ClipArt_Gallery.2">
                  <p:embed/>
                </p:oleObj>
              </mc:Choice>
              <mc:Fallback>
                <p:oleObj name="Clip" r:id="rId3" imgW="4046538" imgH="33528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13" y="3328988"/>
                        <a:ext cx="3581400" cy="326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267451" y="842963"/>
            <a:ext cx="5499100" cy="1879600"/>
          </a:xfrm>
          <a:prstGeom prst="cloudCallout">
            <a:avLst>
              <a:gd name="adj1" fmla="val -15440"/>
              <a:gd name="adj2" fmla="val 84218"/>
            </a:avLst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tìm</a:t>
            </a:r>
            <a:endPara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ƯCLN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397875" y="2886075"/>
            <a:ext cx="4187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US" altLang="en-US" dirty="0" err="1">
                <a:latin typeface="Times New Roman" panose="02020603050405020304" pitchFamily="18" charset="0"/>
              </a:rPr>
              <a:t>Tìm</a:t>
            </a:r>
            <a:r>
              <a:rPr lang="en-US" altLang="en-US" dirty="0">
                <a:latin typeface="Times New Roman" panose="02020603050405020304" pitchFamily="18" charset="0"/>
              </a:rPr>
              <a:t> ƯCLN(36,84,168)?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1475" y="2674938"/>
            <a:ext cx="72739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2. Tìm ước chung lớn nhất bằng cách phân tích các số ra thừa số nguyên tố: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8475" y="3827463"/>
            <a:ext cx="60134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Ví dụ 2 : Tìm </a:t>
            </a:r>
            <a:r>
              <a:rPr lang="en-US" altLang="en-US" b="1">
                <a:latin typeface="Times New Roman" panose="02020603050405020304" pitchFamily="18" charset="0"/>
              </a:rPr>
              <a:t>ƯCLN(36,84,168)?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412750" y="2020888"/>
            <a:ext cx="33702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47650" y="1027113"/>
            <a:ext cx="61817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i="1">
                <a:latin typeface="Times New Roman" panose="02020603050405020304" pitchFamily="18" charset="0"/>
              </a:rPr>
              <a:t>Ước chung lớn nhất của hai hay nhiều số là </a:t>
            </a:r>
            <a:r>
              <a:rPr lang="en-US" altLang="en-US" b="1" i="1" u="sng">
                <a:latin typeface="Times New Roman" panose="02020603050405020304" pitchFamily="18" charset="0"/>
              </a:rPr>
              <a:t>số lớn nhất</a:t>
            </a:r>
            <a:r>
              <a:rPr lang="en-US" altLang="en-US" b="1" i="1">
                <a:latin typeface="Times New Roman" panose="02020603050405020304" pitchFamily="18" charset="0"/>
              </a:rPr>
              <a:t> trong tập hợp các ước chung của các số đó.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76975" y="1027113"/>
            <a:ext cx="52388" cy="5473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0" y="2835275"/>
            <a:ext cx="609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2. Tìm ước chung lớn nhất bằng cách phân tích các số ra thừa số nguyên tố:</a:t>
            </a: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41275" y="3729038"/>
            <a:ext cx="6013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Ví dụ 2 : Tìm </a:t>
            </a:r>
            <a:r>
              <a:rPr lang="en-US" altLang="en-US" b="1">
                <a:latin typeface="Times New Roman" panose="02020603050405020304" pitchFamily="18" charset="0"/>
              </a:rPr>
              <a:t>ƯCLN(36,84,168)?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5900"/>
            <a:ext cx="4249738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smtClean="0">
                <a:solidFill>
                  <a:srgbClr val="FF0000"/>
                </a:solidFill>
              </a:rPr>
              <a:t>. </a:t>
            </a:r>
            <a:r>
              <a:rPr lang="en-US" alt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Ước chung lớn nhất</a:t>
            </a:r>
            <a:r>
              <a:rPr lang="en-US" altLang="en-US" sz="2800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u="sng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77938" y="4179888"/>
            <a:ext cx="4460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36    =  2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.3</a:t>
            </a:r>
            <a:r>
              <a:rPr lang="en-US" altLang="en-US" sz="2400" b="1" baseline="30000"/>
              <a:t>2</a:t>
            </a:r>
            <a:endParaRPr lang="en-US" altLang="en-US" sz="2400" b="1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84    =  2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.3.7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168  =  2</a:t>
            </a:r>
            <a:r>
              <a:rPr lang="en-US" altLang="en-US" sz="2400" b="1" baseline="30000"/>
              <a:t>3</a:t>
            </a:r>
            <a:r>
              <a:rPr lang="en-US" altLang="en-US" sz="2400" b="1"/>
              <a:t>.3.7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267450" y="2185988"/>
            <a:ext cx="59959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/>
              <a:t>36 chia hết cho các số nguyên tố …………  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/>
              <a:t> 84 chia hết cho các số nguyên tố …………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/>
              <a:t>168 chia hết cho các số nguyên tố …………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en-US" altLang="en-US" sz="2400" b="1"/>
              <a:t>36,84,168 cùng chia hết cho các số nguyên tố ……………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en-US" altLang="en-US" sz="2400" b="1"/>
              <a:t>36,84,168 chia hết cho ………………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329363" y="1101725"/>
            <a:ext cx="59340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Quan sát dạng phân tích ra thừa số nguyên tố của mỗi số 36, 84,168 hãy điền số thích hợp vào dấu ……..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723563" y="2185988"/>
            <a:ext cx="1265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2 và 3 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0801350" y="2511425"/>
            <a:ext cx="1357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2,3 ,7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0898188" y="2905125"/>
            <a:ext cx="135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2,3 ,7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026275" y="3613150"/>
            <a:ext cx="135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2,3 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548813" y="396875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2.3 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90488" y="5270500"/>
            <a:ext cx="5718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36,84,168 chia hết cho 2.3</a:t>
            </a:r>
          </a:p>
        </p:txBody>
      </p:sp>
      <p:sp>
        <p:nvSpPr>
          <p:cNvPr id="46" name="Oval 45"/>
          <p:cNvSpPr/>
          <p:nvPr/>
        </p:nvSpPr>
        <p:spPr>
          <a:xfrm>
            <a:off x="6945313" y="3613150"/>
            <a:ext cx="820737" cy="56673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766050" y="3896519"/>
            <a:ext cx="98742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8716963" y="3648258"/>
            <a:ext cx="347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B050"/>
                </a:solidFill>
              </a:rPr>
              <a:t>Thừa</a:t>
            </a:r>
            <a:r>
              <a:rPr lang="en-US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</a:rPr>
              <a:t>số</a:t>
            </a:r>
            <a:r>
              <a:rPr lang="en-US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</a:rPr>
              <a:t>nguyên</a:t>
            </a:r>
            <a:r>
              <a:rPr lang="en-US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</a:rPr>
              <a:t>tố</a:t>
            </a:r>
            <a:r>
              <a:rPr lang="en-US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</a:rPr>
              <a:t>chung</a:t>
            </a:r>
            <a:r>
              <a:rPr lang="en-US" altLang="en-US" sz="18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0" name="Oval 49"/>
          <p:cNvSpPr/>
          <p:nvPr/>
        </p:nvSpPr>
        <p:spPr>
          <a:xfrm>
            <a:off x="3509963" y="5073650"/>
            <a:ext cx="1154112" cy="9366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3467100" y="4318000"/>
            <a:ext cx="2659063" cy="901700"/>
            <a:chOff x="7886351" y="4191683"/>
            <a:chExt cx="2659431" cy="900375"/>
          </a:xfrm>
        </p:grpSpPr>
        <p:sp>
          <p:nvSpPr>
            <p:cNvPr id="6166" name="TextBox 55"/>
            <p:cNvSpPr txBox="1">
              <a:spLocks noChangeArrowheads="1"/>
            </p:cNvSpPr>
            <p:nvPr/>
          </p:nvSpPr>
          <p:spPr bwMode="auto">
            <a:xfrm>
              <a:off x="8293802" y="4331020"/>
              <a:ext cx="21246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Tích các thừa số nguyên tố chung </a:t>
              </a:r>
            </a:p>
          </p:txBody>
        </p:sp>
        <p:sp>
          <p:nvSpPr>
            <p:cNvPr id="57" name="Oval Callout 56"/>
            <p:cNvSpPr/>
            <p:nvPr/>
          </p:nvSpPr>
          <p:spPr>
            <a:xfrm>
              <a:off x="7886351" y="4191683"/>
              <a:ext cx="2659431" cy="900375"/>
            </a:xfrm>
            <a:prstGeom prst="wedgeEllipseCallou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9" grpId="0"/>
      <p:bldP spid="40" grpId="0"/>
      <p:bldP spid="41" grpId="0"/>
      <p:bldP spid="43" grpId="0"/>
      <p:bldP spid="44" grpId="0"/>
      <p:bldP spid="45" grpId="0"/>
      <p:bldP spid="42" grpId="0"/>
      <p:bldP spid="46" grpId="0" animBg="1"/>
      <p:bldP spid="49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3"/>
          <p:cNvSpPr txBox="1">
            <a:spLocks noChangeArrowheads="1"/>
          </p:cNvSpPr>
          <p:nvPr/>
        </p:nvSpPr>
        <p:spPr bwMode="auto">
          <a:xfrm>
            <a:off x="412750" y="2020888"/>
            <a:ext cx="33702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328613" y="534988"/>
            <a:ext cx="111966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2. Tìm ước chung lớn nhất bằng cách phân tích các số ra thừa số nguyên tố:</a:t>
            </a:r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369888" y="1957388"/>
            <a:ext cx="60134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Ví dụ 2 : Tìm </a:t>
            </a:r>
            <a:r>
              <a:rPr lang="en-US" altLang="en-US" b="1">
                <a:latin typeface="Times New Roman" panose="02020603050405020304" pitchFamily="18" charset="0"/>
              </a:rPr>
              <a:t>ƯCLN(36,84,168)?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1463675" y="2665413"/>
            <a:ext cx="4460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36    =  2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.3</a:t>
            </a:r>
            <a:r>
              <a:rPr lang="en-US" altLang="en-US" sz="2400" b="1" baseline="30000"/>
              <a:t>2</a:t>
            </a:r>
            <a:endParaRPr lang="en-US" altLang="en-US" sz="2400" b="1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84    =  2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.3.7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168  =  2</a:t>
            </a:r>
            <a:r>
              <a:rPr lang="en-US" altLang="en-US" sz="2400" b="1" baseline="30000"/>
              <a:t>3</a:t>
            </a:r>
            <a:r>
              <a:rPr lang="en-US" altLang="en-US" sz="2400" b="1"/>
              <a:t>.3.7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9100" y="4084638"/>
            <a:ext cx="571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36,84,168 chia hết cho 2.3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303963" y="1465263"/>
            <a:ext cx="34925" cy="5040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975100" y="4041775"/>
            <a:ext cx="280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/>
              <a:t>2</a:t>
            </a:r>
          </a:p>
        </p:txBody>
      </p:sp>
      <p:sp>
        <p:nvSpPr>
          <p:cNvPr id="41" name="Text Box 64"/>
          <p:cNvSpPr txBox="1">
            <a:spLocks noChangeArrowheads="1"/>
          </p:cNvSpPr>
          <p:nvPr/>
        </p:nvSpPr>
        <p:spPr bwMode="auto">
          <a:xfrm>
            <a:off x="428625" y="4992688"/>
            <a:ext cx="4757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ƯCLN(36,84,168) = 2</a:t>
            </a:r>
            <a:r>
              <a:rPr lang="en-US" altLang="en-US" b="1" baseline="30000">
                <a:latin typeface="Times New Roman" panose="02020603050405020304" pitchFamily="18" charset="0"/>
              </a:rPr>
              <a:t>2</a:t>
            </a:r>
            <a:r>
              <a:rPr lang="en-US" altLang="en-US" b="1">
                <a:latin typeface="Times New Roman" panose="02020603050405020304" pitchFamily="18" charset="0"/>
              </a:rPr>
              <a:t>.3 = 12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53225" y="1527175"/>
            <a:ext cx="56832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36 chia hết cho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18600" y="1527175"/>
            <a:ext cx="142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2</a:t>
            </a:r>
            <a:r>
              <a:rPr lang="en-US" altLang="en-US" baseline="30000">
                <a:solidFill>
                  <a:srgbClr val="FF0000"/>
                </a:solidFill>
              </a:rPr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815138" y="2071688"/>
            <a:ext cx="56816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84 chia hết cho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9218613" y="2071688"/>
            <a:ext cx="1423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2</a:t>
            </a:r>
            <a:r>
              <a:rPr lang="en-US" altLang="en-US" baseline="30000">
                <a:solidFill>
                  <a:srgbClr val="FF0000"/>
                </a:solidFill>
              </a:rPr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783388" y="2498725"/>
            <a:ext cx="56816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168 chia hết cho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288463" y="2499117"/>
            <a:ext cx="1422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2</a:t>
            </a:r>
            <a:r>
              <a:rPr lang="en-US" altLang="en-US" baseline="30000" dirty="0">
                <a:solidFill>
                  <a:srgbClr val="FF0000"/>
                </a:solidFill>
              </a:rPr>
              <a:t>3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869113" y="3055938"/>
            <a:ext cx="56832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36,84,168 cùng chia hết cho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1133138" y="3055938"/>
            <a:ext cx="1423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2</a:t>
            </a:r>
            <a:r>
              <a:rPr lang="en-US" altLang="en-US" baseline="30000" dirty="0">
                <a:solidFill>
                  <a:srgbClr val="FF0000"/>
                </a:solidFill>
              </a:rPr>
              <a:t>2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878638" y="3495675"/>
            <a:ext cx="56816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36,84,168 cùng chia hết cho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1145838" y="3538538"/>
            <a:ext cx="1423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28" grpId="1"/>
      <p:bldP spid="41" grpId="0"/>
      <p:bldP spid="5" grpId="0"/>
      <p:bldP spid="8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3"/>
          <p:cNvSpPr txBox="1">
            <a:spLocks noChangeArrowheads="1"/>
          </p:cNvSpPr>
          <p:nvPr/>
        </p:nvSpPr>
        <p:spPr bwMode="auto">
          <a:xfrm>
            <a:off x="412750" y="2020888"/>
            <a:ext cx="33702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166913" y="570484"/>
            <a:ext cx="117802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196" name="TextBox 8"/>
          <p:cNvSpPr txBox="1">
            <a:spLocks noChangeArrowheads="1"/>
          </p:cNvSpPr>
          <p:nvPr/>
        </p:nvSpPr>
        <p:spPr bwMode="auto">
          <a:xfrm>
            <a:off x="17878" y="2352675"/>
            <a:ext cx="55911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/>
              <a:t>Ví</a:t>
            </a:r>
            <a:r>
              <a:rPr lang="en-US" altLang="en-US" b="1" dirty="0"/>
              <a:t> </a:t>
            </a:r>
            <a:r>
              <a:rPr lang="en-US" altLang="en-US" b="1" dirty="0" err="1"/>
              <a:t>dụ</a:t>
            </a:r>
            <a:r>
              <a:rPr lang="en-US" altLang="en-US" b="1" dirty="0"/>
              <a:t> 2 : </a:t>
            </a:r>
            <a:r>
              <a:rPr lang="en-US" altLang="en-US" b="1" dirty="0" err="1"/>
              <a:t>Tìm</a:t>
            </a:r>
            <a:r>
              <a:rPr lang="en-US" altLang="en-US" b="1" dirty="0"/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ƯCLN(36,84,168)?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1" dirty="0"/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1374775" y="2894013"/>
            <a:ext cx="41481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36    =  2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.3</a:t>
            </a:r>
            <a:r>
              <a:rPr lang="en-US" altLang="en-US" sz="2400" b="1" baseline="30000"/>
              <a:t>2</a:t>
            </a:r>
            <a:endParaRPr lang="en-US" altLang="en-US" sz="2400" b="1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84    =  2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.3.7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168  =  2</a:t>
            </a:r>
            <a:r>
              <a:rPr lang="en-US" altLang="en-US" sz="2400" b="1" baseline="30000"/>
              <a:t>3</a:t>
            </a:r>
            <a:r>
              <a:rPr lang="en-US" altLang="en-US" sz="2400" b="1"/>
              <a:t>.3.7</a:t>
            </a:r>
          </a:p>
        </p:txBody>
      </p:sp>
      <p:sp>
        <p:nvSpPr>
          <p:cNvPr id="8198" name="Text Box 64"/>
          <p:cNvSpPr txBox="1">
            <a:spLocks noChangeArrowheads="1"/>
          </p:cNvSpPr>
          <p:nvPr/>
        </p:nvSpPr>
        <p:spPr bwMode="auto">
          <a:xfrm>
            <a:off x="17878" y="3972252"/>
            <a:ext cx="4887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ƯCLN(36,84,168) = 2</a:t>
            </a:r>
            <a:r>
              <a:rPr lang="en-US" altLang="en-US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b="1" dirty="0">
                <a:latin typeface="Times New Roman" panose="02020603050405020304" pitchFamily="18" charset="0"/>
              </a:rPr>
              <a:t>.3 = 12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30975" y="2009775"/>
            <a:ext cx="554831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 </a:t>
            </a:r>
            <a:r>
              <a:rPr lang="en-US" altLang="en-US" b="1" u="sng" dirty="0">
                <a:solidFill>
                  <a:srgbClr val="FF66CC"/>
                </a:solidFill>
                <a:latin typeface="Times New Roman" panose="02020603050405020304" pitchFamily="18" charset="0"/>
              </a:rPr>
              <a:t>B1: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00825" y="2825750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66CC"/>
                </a:solidFill>
                <a:latin typeface="Times New Roman" panose="02020603050405020304" pitchFamily="18" charset="0"/>
              </a:rPr>
              <a:t>B2: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18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40513" y="3573463"/>
            <a:ext cx="51847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66CC"/>
                </a:solidFill>
                <a:latin typeface="Times New Roman" panose="02020603050405020304" pitchFamily="18" charset="0"/>
              </a:rPr>
              <a:t>B3: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mũ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                                                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ƯCLN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90838" y="2682875"/>
            <a:ext cx="947737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/>
              <a:t>}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463925" y="2443163"/>
            <a:ext cx="2882900" cy="9493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290889" y="3640138"/>
            <a:ext cx="409860" cy="417512"/>
            <a:chOff x="5852160" y="2037806"/>
            <a:chExt cx="542108" cy="313508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5852160" y="2037806"/>
              <a:ext cx="13951" cy="3135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866111" y="2037806"/>
              <a:ext cx="52217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380316" y="2037806"/>
              <a:ext cx="13952" cy="3135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 flipV="1">
            <a:off x="3771900" y="3070225"/>
            <a:ext cx="2546350" cy="574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5400000">
            <a:off x="3051969" y="4345781"/>
            <a:ext cx="833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/>
              <a:t>}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611563" y="3981450"/>
            <a:ext cx="2997200" cy="5048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00050" y="1517650"/>
            <a:ext cx="8778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66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3"/>
          <p:cNvSpPr txBox="1">
            <a:spLocks noChangeArrowheads="1"/>
          </p:cNvSpPr>
          <p:nvPr/>
        </p:nvSpPr>
        <p:spPr bwMode="auto">
          <a:xfrm>
            <a:off x="412750" y="2020888"/>
            <a:ext cx="33702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206583" y="297983"/>
            <a:ext cx="11820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26" name="Text Box 43"/>
          <p:cNvSpPr txBox="1">
            <a:spLocks noChangeArrowheads="1"/>
          </p:cNvSpPr>
          <p:nvPr/>
        </p:nvSpPr>
        <p:spPr bwMode="auto">
          <a:xfrm>
            <a:off x="931069" y="977900"/>
            <a:ext cx="10213975" cy="2130425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ƯCLN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1, ta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000" b="1" u="sng" dirty="0" smtClean="0">
                <a:solidFill>
                  <a:srgbClr val="FF66CC"/>
                </a:solidFill>
                <a:latin typeface="Times New Roman" panose="02020603050405020304" pitchFamily="18" charset="0"/>
              </a:rPr>
              <a:t>B1: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                            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000" b="1" u="sng" dirty="0" smtClean="0">
                <a:solidFill>
                  <a:srgbClr val="FF66CC"/>
                </a:solidFill>
                <a:latin typeface="Times New Roman" panose="02020603050405020304" pitchFamily="18" charset="0"/>
              </a:rPr>
              <a:t>B2: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000" b="1" u="sng" dirty="0" smtClean="0">
                <a:solidFill>
                  <a:srgbClr val="FF66CC"/>
                </a:solidFill>
                <a:latin typeface="Times New Roman" panose="02020603050405020304" pitchFamily="18" charset="0"/>
              </a:rPr>
              <a:t>B3: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mũ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                                                    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ƯCLN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 bwMode="auto">
          <a:xfrm>
            <a:off x="1400175" y="3595688"/>
            <a:ext cx="3352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Tìm ƯCLN(12,30)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14363" y="3595688"/>
            <a:ext cx="633412" cy="55245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30201"/>
                </a:solidFill>
                <a:latin typeface="Times New Roman" panose="02020603050405020304" pitchFamily="18" charset="0"/>
              </a:rPr>
              <a:t>?1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1323975" y="4046538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12 = 2</a:t>
            </a:r>
            <a:r>
              <a:rPr lang="en-US" altLang="en-US" baseline="30000">
                <a:latin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</a:rPr>
              <a:t> . 3</a:t>
            </a: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323975" y="4427538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30 = 2 . 3 . 5</a:t>
            </a: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3381375" y="5051425"/>
            <a:ext cx="806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2 . 3</a:t>
            </a: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942975" y="5078413"/>
            <a:ext cx="2546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ƯCLN(12,30) = 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14813" y="5078413"/>
            <a:ext cx="808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=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9" grpId="0"/>
      <p:bldP spid="20" grpId="0"/>
      <p:bldP spid="21" grpId="0"/>
      <p:bldP spid="2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3"/>
          <p:cNvSpPr txBox="1">
            <a:spLocks noChangeArrowheads="1"/>
          </p:cNvSpPr>
          <p:nvPr/>
        </p:nvSpPr>
        <p:spPr bwMode="auto">
          <a:xfrm>
            <a:off x="412750" y="2020888"/>
            <a:ext cx="33702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6" name="Text Box 43"/>
          <p:cNvSpPr txBox="1">
            <a:spLocks noChangeArrowheads="1"/>
          </p:cNvSpPr>
          <p:nvPr/>
        </p:nvSpPr>
        <p:spPr bwMode="auto">
          <a:xfrm>
            <a:off x="557213" y="257175"/>
            <a:ext cx="11156950" cy="2130425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Muốn tìm ƯCLN của hai hay nhiều số lớn hơn 1, ta thực hiện ba bước sau: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000" b="1" u="sng" smtClean="0">
                <a:solidFill>
                  <a:srgbClr val="FF66CC"/>
                </a:solidFill>
                <a:latin typeface="Times New Roman" panose="02020603050405020304" pitchFamily="18" charset="0"/>
              </a:rPr>
              <a:t>B1: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Phân tích mỗi số ra thừa số nguyên tố.                             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000" b="1" u="sng" smtClean="0">
                <a:solidFill>
                  <a:srgbClr val="FF66CC"/>
                </a:solidFill>
                <a:latin typeface="Times New Roman" panose="02020603050405020304" pitchFamily="18" charset="0"/>
              </a:rPr>
              <a:t>B2: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Chọn các thừa số nguyên tố </a:t>
            </a:r>
            <a:r>
              <a:rPr lang="en-US" altLang="en-US" sz="2000" b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chung.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smtClean="0">
                <a:solidFill>
                  <a:srgbClr val="FF66CC"/>
                </a:solidFill>
                <a:latin typeface="Times New Roman" panose="02020603050405020304" pitchFamily="18" charset="0"/>
              </a:rPr>
              <a:t>B3: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Lập tích các thừa số đã chọn, mỗi thừa số lấy với số </a:t>
            </a:r>
            <a:r>
              <a:rPr lang="en-US" altLang="en-US" sz="2000" b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mũ nhỏ nhất 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 nó.                                                     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Tích đó là ƯCLN phải tìm.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0803" y="2582374"/>
            <a:ext cx="4693926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 ĐỘNG NHÓM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0789" y="3332841"/>
            <a:ext cx="22236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Nhóm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1 +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 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5313" y="3898900"/>
            <a:ext cx="5829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dirty="0" err="1"/>
              <a:t>Tìm</a:t>
            </a:r>
            <a:r>
              <a:rPr lang="en-US" altLang="en-US" sz="2400" dirty="0"/>
              <a:t> ƯCLN(8,9), ƯCLN(8,12,15)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dirty="0" err="1"/>
              <a:t>Khi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phân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nguyên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không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nguyên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thì</a:t>
            </a:r>
            <a:r>
              <a:rPr lang="en-US" altLang="en-US" sz="2400" dirty="0"/>
              <a:t> ƯCLN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bao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nhiêu</a:t>
            </a:r>
            <a:r>
              <a:rPr lang="en-US" altLang="en-US" sz="24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453847" y="3306549"/>
            <a:ext cx="22236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Nhóm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+ 4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18275" y="3827463"/>
            <a:ext cx="53689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dirty="0" err="1"/>
              <a:t>Tìm</a:t>
            </a:r>
            <a:r>
              <a:rPr lang="en-US" altLang="en-US" sz="2400" dirty="0"/>
              <a:t> ƯCLN(6,12) ; ƯCLN(24,16,8)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dirty="0" err="1"/>
              <a:t>Tìm</a:t>
            </a:r>
            <a:r>
              <a:rPr lang="en-US" altLang="en-US" sz="2400" dirty="0"/>
              <a:t> ƯCLN(</a:t>
            </a:r>
            <a:r>
              <a:rPr lang="en-US" altLang="en-US" sz="2400" dirty="0" err="1"/>
              <a:t>a,b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biết</a:t>
            </a:r>
            <a:r>
              <a:rPr lang="en-US" altLang="en-US" sz="2400" dirty="0"/>
              <a:t> a chia </a:t>
            </a:r>
            <a:r>
              <a:rPr lang="en-US" altLang="en-US" sz="2400" dirty="0" err="1"/>
              <a:t>hết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b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dirty="0" err="1"/>
              <a:t>Tìm</a:t>
            </a:r>
            <a:r>
              <a:rPr lang="en-US" altLang="en-US" sz="2400" dirty="0"/>
              <a:t> ƯCLN(</a:t>
            </a:r>
            <a:r>
              <a:rPr lang="en-US" altLang="en-US" sz="2400" dirty="0" err="1"/>
              <a:t>a,b,c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biết</a:t>
            </a:r>
            <a:r>
              <a:rPr lang="en-US" altLang="en-US" sz="2400" dirty="0"/>
              <a:t> a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b </a:t>
            </a:r>
            <a:r>
              <a:rPr lang="en-US" altLang="en-US" sz="2400" dirty="0" err="1"/>
              <a:t>đều</a:t>
            </a:r>
            <a:r>
              <a:rPr lang="en-US" altLang="en-US" sz="2400" dirty="0"/>
              <a:t> chia </a:t>
            </a:r>
            <a:r>
              <a:rPr lang="en-US" altLang="en-US" sz="2400" dirty="0" err="1"/>
              <a:t>hết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c.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5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1886</Words>
  <Application>Microsoft Office PowerPoint</Application>
  <PresentationFormat>Custom</PresentationFormat>
  <Paragraphs>291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Clip</vt:lpstr>
      <vt:lpstr>Equation</vt:lpstr>
      <vt:lpstr>             </vt:lpstr>
      <vt:lpstr>PowerPoint Presentation</vt:lpstr>
      <vt:lpstr>1. Ước chung lớn nhất: </vt:lpstr>
      <vt:lpstr>1. Ước chung lớn nhất: </vt:lpstr>
      <vt:lpstr>1. Ước chung lớn nhất: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CHI</cp:lastModifiedBy>
  <cp:revision>109</cp:revision>
  <dcterms:created xsi:type="dcterms:W3CDTF">2017-10-20T07:18:23Z</dcterms:created>
  <dcterms:modified xsi:type="dcterms:W3CDTF">2020-11-05T16:50:59Z</dcterms:modified>
</cp:coreProperties>
</file>